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4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7.xml" ContentType="application/vnd.openxmlformats-officedocument.presentationml.slide+xml"/>
  <Override PartName="/ppt/slides/slide41.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3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notesSlides/notesSlide2.xml" ContentType="application/vnd.openxmlformats-officedocument.presentationml.notesSlide+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notesMasterIdLst>
    <p:notesMasterId r:id="rId45"/>
  </p:notesMasterIdLst>
  <p:sldIdLst>
    <p:sldId id="297" r:id="rId3"/>
    <p:sldId id="257" r:id="rId4"/>
    <p:sldId id="267" r:id="rId5"/>
    <p:sldId id="298" r:id="rId6"/>
    <p:sldId id="299" r:id="rId7"/>
    <p:sldId id="300" r:id="rId8"/>
    <p:sldId id="301" r:id="rId9"/>
    <p:sldId id="323" r:id="rId10"/>
    <p:sldId id="324" r:id="rId11"/>
    <p:sldId id="325" r:id="rId12"/>
    <p:sldId id="258" r:id="rId13"/>
    <p:sldId id="259" r:id="rId14"/>
    <p:sldId id="260" r:id="rId15"/>
    <p:sldId id="261" r:id="rId16"/>
    <p:sldId id="268" r:id="rId17"/>
    <p:sldId id="263" r:id="rId18"/>
    <p:sldId id="264" r:id="rId19"/>
    <p:sldId id="265" r:id="rId20"/>
    <p:sldId id="269" r:id="rId21"/>
    <p:sldId id="270" r:id="rId22"/>
    <p:sldId id="281" r:id="rId23"/>
    <p:sldId id="282" r:id="rId24"/>
    <p:sldId id="283" r:id="rId25"/>
    <p:sldId id="284" r:id="rId26"/>
    <p:sldId id="285" r:id="rId27"/>
    <p:sldId id="287" r:id="rId28"/>
    <p:sldId id="288" r:id="rId29"/>
    <p:sldId id="289" r:id="rId30"/>
    <p:sldId id="290" r:id="rId31"/>
    <p:sldId id="291" r:id="rId32"/>
    <p:sldId id="292" r:id="rId33"/>
    <p:sldId id="311" r:id="rId34"/>
    <p:sldId id="312" r:id="rId35"/>
    <p:sldId id="314" r:id="rId36"/>
    <p:sldId id="315" r:id="rId37"/>
    <p:sldId id="316" r:id="rId38"/>
    <p:sldId id="317" r:id="rId39"/>
    <p:sldId id="318" r:id="rId40"/>
    <p:sldId id="319" r:id="rId41"/>
    <p:sldId id="320" r:id="rId42"/>
    <p:sldId id="321" r:id="rId43"/>
    <p:sldId id="32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5441" autoAdjust="0"/>
  </p:normalViewPr>
  <p:slideViewPr>
    <p:cSldViewPr snapToGrid="0">
      <p:cViewPr varScale="1">
        <p:scale>
          <a:sx n="81" d="100"/>
          <a:sy n="81" d="100"/>
        </p:scale>
        <p:origin x="6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customXml" Target="../customXml/item2.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4AEBA-8665-4F06-A25D-577935476AE1}" type="datetimeFigureOut">
              <a:rPr lang="en-US" smtClean="0"/>
              <a:t>2/19/2021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D728B-E9A6-40C1-9624-E71CA104AC21}" type="slidenum">
              <a:rPr lang="en-US" smtClean="0"/>
              <a:t>‹#›</a:t>
            </a:fld>
            <a:endParaRPr lang="en-US" dirty="0"/>
          </a:p>
        </p:txBody>
      </p:sp>
    </p:spTree>
    <p:extLst>
      <p:ext uri="{BB962C8B-B14F-4D97-AF65-F5344CB8AC3E}">
        <p14:creationId xmlns:p14="http://schemas.microsoft.com/office/powerpoint/2010/main" val="133753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1490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GeometryGroup class is an invaluable tool for building complex shapes out of the basic</a:t>
            </a:r>
          </a:p>
          <a:p>
            <a:pPr eaLnBrk="1" hangingPunct="1">
              <a:spcBef>
                <a:spcPct val="0"/>
              </a:spcBef>
            </a:pPr>
            <a:r>
              <a:rPr lang="en-US" smtClean="0"/>
              <a:t>primitives (rectangle, ellipse, and line). However, it has obvious limitations. However, it’s difficult to get the result you want if the shape borders intersect one another. there’s another tool that you can use: the CombinedGeometry class.</a:t>
            </a:r>
            <a:r>
              <a:rPr lang="en-US" smtClean="0">
                <a:solidFill>
                  <a:srgbClr val="002060"/>
                </a:solidFill>
                <a:latin typeface="Arial" panose="020B0604020202020204" pitchFamily="34" charset="0"/>
                <a:cs typeface="Arial" panose="020B0604020202020204" pitchFamily="34" charset="0"/>
              </a:rPr>
              <a:t> It’s tailor-made for combining shapes that overlap, and where neither shape contains the other completely.</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7C4613-6603-4D2B-954B-D8E7A6ABC13C}" type="slidenum">
              <a:rPr lang="en-US">
                <a:latin typeface="Calibri" panose="020F0502020204030204" pitchFamily="34" charset="0"/>
              </a:rPr>
              <a:pPr eaLnBrk="1" hangingPunct="1"/>
              <a:t>15</a:t>
            </a:fld>
            <a:endParaRPr lang="en-US">
              <a:latin typeface="Calibri" panose="020F0502020204030204" pitchFamily="34" charset="0"/>
            </a:endParaRPr>
          </a:p>
        </p:txBody>
      </p:sp>
    </p:spTree>
    <p:extLst>
      <p:ext uri="{BB962C8B-B14F-4D97-AF65-F5344CB8AC3E}">
        <p14:creationId xmlns:p14="http://schemas.microsoft.com/office/powerpoint/2010/main" val="3813754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When you rotate a shape in this way, you rotate it about the shape’s origin (the top-left corner) If we want to rotate shape from different point </a:t>
            </a:r>
          </a:p>
          <a:p>
            <a:pPr eaLnBrk="1" hangingPunct="1">
              <a:spcBef>
                <a:spcPct val="0"/>
              </a:spcBef>
            </a:pPr>
            <a:endParaRPr lang="en-US" smtClean="0"/>
          </a:p>
        </p:txBody>
      </p:sp>
      <p:sp>
        <p:nvSpPr>
          <p:cNvPr id="532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2C7A8A-0B1F-475A-BFD2-3FF021EB4865}" type="slidenum">
              <a:rPr lang="en-US">
                <a:latin typeface="Calibri" panose="020F0502020204030204" pitchFamily="34" charset="0"/>
              </a:rPr>
              <a:pPr eaLnBrk="1" hangingPunct="1"/>
              <a:t>16</a:t>
            </a:fld>
            <a:endParaRPr lang="en-US">
              <a:latin typeface="Calibri" panose="020F0502020204030204" pitchFamily="34" charset="0"/>
            </a:endParaRPr>
          </a:p>
        </p:txBody>
      </p:sp>
    </p:spTree>
    <p:extLst>
      <p:ext uri="{BB962C8B-B14F-4D97-AF65-F5344CB8AC3E}">
        <p14:creationId xmlns:p14="http://schemas.microsoft.com/office/powerpoint/2010/main" val="299956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There’s a clear limitation to using the </a:t>
            </a:r>
            <a:r>
              <a:rPr lang="en-US" dirty="0" err="1" smtClean="0"/>
              <a:t>CenterX</a:t>
            </a:r>
            <a:r>
              <a:rPr lang="en-US" dirty="0" smtClean="0"/>
              <a:t> and </a:t>
            </a:r>
            <a:r>
              <a:rPr lang="en-US" dirty="0" err="1" smtClean="0"/>
              <a:t>CenterY</a:t>
            </a:r>
            <a:r>
              <a:rPr lang="en-US" dirty="0" smtClean="0"/>
              <a:t> properties of the</a:t>
            </a:r>
          </a:p>
          <a:p>
            <a:pPr eaLnBrk="1" hangingPunct="1">
              <a:spcBef>
                <a:spcPct val="0"/>
              </a:spcBef>
            </a:pPr>
            <a:r>
              <a:rPr lang="en-US" dirty="0" err="1" smtClean="0"/>
              <a:t>RotateTransform</a:t>
            </a:r>
            <a:r>
              <a:rPr lang="en-US" dirty="0" smtClean="0"/>
              <a:t>. These properties are defined using absolute coordinates, which means</a:t>
            </a:r>
          </a:p>
          <a:p>
            <a:pPr eaLnBrk="1" hangingPunct="1">
              <a:spcBef>
                <a:spcPct val="0"/>
              </a:spcBef>
            </a:pPr>
            <a:r>
              <a:rPr lang="en-US" dirty="0" smtClean="0"/>
              <a:t>you need to know the exact center point of your content. If you’re displaying dynamic content</a:t>
            </a:r>
          </a:p>
          <a:p>
            <a:pPr eaLnBrk="1" hangingPunct="1">
              <a:spcBef>
                <a:spcPct val="0"/>
              </a:spcBef>
            </a:pPr>
            <a:r>
              <a:rPr lang="en-US" dirty="0" smtClean="0"/>
              <a:t>(for example, pictures of varying dimensions or elements that can be resized), this introduces</a:t>
            </a:r>
          </a:p>
          <a:p>
            <a:pPr eaLnBrk="1" hangingPunct="1">
              <a:spcBef>
                <a:spcPct val="0"/>
              </a:spcBef>
            </a:pPr>
            <a:r>
              <a:rPr lang="en-US" dirty="0" smtClean="0"/>
              <a:t>a problem</a:t>
            </a:r>
          </a:p>
          <a:p>
            <a:pPr eaLnBrk="1" hangingPunct="1">
              <a:spcBef>
                <a:spcPct val="0"/>
              </a:spcBef>
            </a:pPr>
            <a:endParaRPr lang="en-US" dirty="0" smtClean="0"/>
          </a:p>
        </p:txBody>
      </p:sp>
      <p:sp>
        <p:nvSpPr>
          <p:cNvPr id="542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928247-091E-4ACE-B704-8E24564DB3A6}" type="slidenum">
              <a:rPr lang="en-US">
                <a:latin typeface="Calibri" panose="020F0502020204030204" pitchFamily="34" charset="0"/>
              </a:rPr>
              <a:pPr eaLnBrk="1" hangingPunct="1"/>
              <a:t>17</a:t>
            </a:fld>
            <a:endParaRPr lang="en-US">
              <a:latin typeface="Calibri" panose="020F0502020204030204" pitchFamily="34" charset="0"/>
            </a:endParaRPr>
          </a:p>
        </p:txBody>
      </p:sp>
    </p:spTree>
    <p:extLst>
      <p:ext uri="{BB962C8B-B14F-4D97-AF65-F5344CB8AC3E}">
        <p14:creationId xmlns:p14="http://schemas.microsoft.com/office/powerpoint/2010/main" val="2064111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There’s a clear limitation to using the </a:t>
            </a:r>
            <a:r>
              <a:rPr lang="en-US" dirty="0" err="1" smtClean="0"/>
              <a:t>CenterX</a:t>
            </a:r>
            <a:r>
              <a:rPr lang="en-US" dirty="0" smtClean="0"/>
              <a:t> and </a:t>
            </a:r>
            <a:r>
              <a:rPr lang="en-US" dirty="0" err="1" smtClean="0"/>
              <a:t>CenterY</a:t>
            </a:r>
            <a:r>
              <a:rPr lang="en-US" dirty="0" smtClean="0"/>
              <a:t> properties of the</a:t>
            </a:r>
          </a:p>
          <a:p>
            <a:pPr eaLnBrk="1" hangingPunct="1">
              <a:spcBef>
                <a:spcPct val="0"/>
              </a:spcBef>
            </a:pPr>
            <a:r>
              <a:rPr lang="en-US" dirty="0" err="1" smtClean="0"/>
              <a:t>RotateTransform</a:t>
            </a:r>
            <a:r>
              <a:rPr lang="en-US" dirty="0" smtClean="0"/>
              <a:t>. These properties are defined using absolute coordinates, which means</a:t>
            </a:r>
          </a:p>
          <a:p>
            <a:pPr eaLnBrk="1" hangingPunct="1">
              <a:spcBef>
                <a:spcPct val="0"/>
              </a:spcBef>
            </a:pPr>
            <a:r>
              <a:rPr lang="en-US" dirty="0" smtClean="0"/>
              <a:t>you need to know the exact center point of your content. If you’re displaying dynamic content</a:t>
            </a:r>
          </a:p>
          <a:p>
            <a:pPr eaLnBrk="1" hangingPunct="1">
              <a:spcBef>
                <a:spcPct val="0"/>
              </a:spcBef>
            </a:pPr>
            <a:r>
              <a:rPr lang="en-US" dirty="0" smtClean="0"/>
              <a:t>(for example, pictures of varying dimensions or elements that can be resized), this introduces</a:t>
            </a:r>
          </a:p>
          <a:p>
            <a:pPr eaLnBrk="1" hangingPunct="1">
              <a:spcBef>
                <a:spcPct val="0"/>
              </a:spcBef>
            </a:pPr>
            <a:r>
              <a:rPr lang="en-US" dirty="0" smtClean="0"/>
              <a:t>a problem.</a:t>
            </a:r>
          </a:p>
          <a:p>
            <a:pPr eaLnBrk="1" hangingPunct="1">
              <a:spcBef>
                <a:spcPct val="0"/>
              </a:spcBef>
            </a:pPr>
            <a:r>
              <a:rPr lang="en-US" dirty="0" err="1" smtClean="0"/>
              <a:t>RenderTransformOrigin</a:t>
            </a:r>
            <a:r>
              <a:rPr lang="en-US" dirty="0" smtClean="0"/>
              <a:t> property,</a:t>
            </a:r>
          </a:p>
          <a:p>
            <a:pPr eaLnBrk="1" hangingPunct="1">
              <a:spcBef>
                <a:spcPct val="0"/>
              </a:spcBef>
            </a:pPr>
            <a:r>
              <a:rPr lang="en-US" dirty="0" smtClean="0"/>
              <a:t>which is supported by all shapes. This property sets the center point using a proportional</a:t>
            </a:r>
          </a:p>
          <a:p>
            <a:pPr eaLnBrk="1" hangingPunct="1">
              <a:spcBef>
                <a:spcPct val="0"/>
              </a:spcBef>
            </a:pPr>
            <a:r>
              <a:rPr lang="en-US" dirty="0" smtClean="0"/>
              <a:t>coordinate system that stretches from 0 to 1 in both dimensions. In other words, the point</a:t>
            </a:r>
          </a:p>
          <a:p>
            <a:pPr eaLnBrk="1" hangingPunct="1">
              <a:spcBef>
                <a:spcPct val="0"/>
              </a:spcBef>
            </a:pPr>
            <a:r>
              <a:rPr lang="en-US" dirty="0" smtClean="0"/>
              <a:t>(0, 0) is designated as the top-left corner and (1, 1) is the bottom-right corner.</a:t>
            </a:r>
          </a:p>
          <a:p>
            <a:pPr eaLnBrk="1" hangingPunct="1">
              <a:spcBef>
                <a:spcPct val="0"/>
              </a:spcBef>
            </a:pPr>
            <a:endParaRPr lang="en-US" dirty="0" smtClean="0"/>
          </a:p>
          <a:p>
            <a:pPr eaLnBrk="1" hangingPunct="1">
              <a:spcBef>
                <a:spcPct val="0"/>
              </a:spcBef>
            </a:pPr>
            <a:endParaRPr lang="en-US" dirty="0" smtClean="0"/>
          </a:p>
        </p:txBody>
      </p:sp>
      <p:sp>
        <p:nvSpPr>
          <p:cNvPr id="553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49E047-810B-4383-982D-FA560C43E072}" type="slidenum">
              <a:rPr lang="en-US">
                <a:latin typeface="Calibri" panose="020F0502020204030204" pitchFamily="34" charset="0"/>
              </a:rPr>
              <a:pPr eaLnBrk="1" hangingPunct="1"/>
              <a:t>18</a:t>
            </a:fld>
            <a:endParaRPr lang="en-US">
              <a:latin typeface="Calibri" panose="020F0502020204030204" pitchFamily="34" charset="0"/>
            </a:endParaRPr>
          </a:p>
        </p:txBody>
      </p:sp>
    </p:spTree>
    <p:extLst>
      <p:ext uri="{BB962C8B-B14F-4D97-AF65-F5344CB8AC3E}">
        <p14:creationId xmlns:p14="http://schemas.microsoft.com/office/powerpoint/2010/main" val="1955529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Xor </a:t>
            </a:r>
          </a:p>
          <a:p>
            <a:r>
              <a:rPr lang="en-US" smtClean="0"/>
              <a:t>kol al shakl ma 3ada al taka6o3 ally been al 2 shapes</a:t>
            </a:r>
          </a:p>
          <a:p>
            <a:r>
              <a:rPr lang="en-US" smtClean="0"/>
              <a:t>Exclude</a:t>
            </a:r>
          </a:p>
          <a:p>
            <a:r>
              <a:rPr lang="en-US" smtClean="0"/>
              <a:t>Al shakl al awal ma3ada al goz2 ally beno we been al shape al tany taka6o3</a:t>
            </a:r>
          </a:p>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B362C3-A735-449B-8296-41D0A41606DC}" type="slidenum">
              <a:rPr lang="en-US">
                <a:latin typeface="Calibri" panose="020F0502020204030204" pitchFamily="34" charset="0"/>
              </a:rPr>
              <a:pPr eaLnBrk="1" hangingPunct="1"/>
              <a:t>19</a:t>
            </a:fld>
            <a:endParaRPr lang="en-US">
              <a:latin typeface="Calibri" panose="020F0502020204030204" pitchFamily="34" charset="0"/>
            </a:endParaRPr>
          </a:p>
        </p:txBody>
      </p:sp>
    </p:spTree>
    <p:extLst>
      <p:ext uri="{BB962C8B-B14F-4D97-AF65-F5344CB8AC3E}">
        <p14:creationId xmlns:p14="http://schemas.microsoft.com/office/powerpoint/2010/main" val="1025828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While dependency properties are registered with the DependencyProperty.Register()</a:t>
            </a:r>
          </a:p>
          <a:p>
            <a:pPr eaLnBrk="1" hangingPunct="1">
              <a:spcBef>
                <a:spcPct val="0"/>
              </a:spcBef>
            </a:pPr>
            <a:r>
              <a:rPr lang="en-US" smtClean="0"/>
              <a:t>method, routed events are registered with the EventManager.RegisterRoutedEvent() method.</a:t>
            </a:r>
          </a:p>
          <a:p>
            <a:pPr eaLnBrk="1" hangingPunct="1">
              <a:spcBef>
                <a:spcPct val="0"/>
              </a:spcBef>
            </a:pPr>
            <a:r>
              <a:rPr lang="en-US" smtClean="0"/>
              <a:t>When registering an event, you need to specify the name of the event, the type of routine</a:t>
            </a:r>
          </a:p>
          <a:p>
            <a:pPr eaLnBrk="1" hangingPunct="1">
              <a:spcBef>
                <a:spcPct val="0"/>
              </a:spcBef>
            </a:pPr>
            <a:r>
              <a:rPr lang="en-US" smtClean="0"/>
              <a:t>(more on that later), the delegate that defines the syntax of the event handler (in this example,</a:t>
            </a:r>
          </a:p>
          <a:p>
            <a:pPr eaLnBrk="1" hangingPunct="1">
              <a:spcBef>
                <a:spcPct val="0"/>
              </a:spcBef>
            </a:pPr>
            <a:r>
              <a:rPr lang="en-US" smtClean="0"/>
              <a:t>RoutedEventHandler), and the class that owns the event (in this example, ButtonBase).</a:t>
            </a:r>
          </a:p>
          <a:p>
            <a:pPr eaLnBrk="1" hangingPunct="1">
              <a:spcBef>
                <a:spcPct val="0"/>
              </a:spcBef>
            </a:pPr>
            <a:endParaRPr lang="en-US" smtClean="0"/>
          </a:p>
        </p:txBody>
      </p:sp>
      <p:sp>
        <p:nvSpPr>
          <p:cNvPr id="6451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2705A6-CE11-4817-B764-E2FD52B2CE15}" type="slidenum">
              <a:rPr lang="en-US">
                <a:latin typeface="Calibri" panose="020F0502020204030204" pitchFamily="34" charset="0"/>
              </a:rPr>
              <a:pPr eaLnBrk="1" hangingPunct="1"/>
              <a:t>22</a:t>
            </a:fld>
            <a:endParaRPr lang="en-US">
              <a:latin typeface="Calibri" panose="020F0502020204030204" pitchFamily="34" charset="0"/>
            </a:endParaRPr>
          </a:p>
        </p:txBody>
      </p:sp>
    </p:spTree>
    <p:extLst>
      <p:ext uri="{BB962C8B-B14F-4D97-AF65-F5344CB8AC3E}">
        <p14:creationId xmlns:p14="http://schemas.microsoft.com/office/powerpoint/2010/main" val="2563281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UIElement Class and ContentElement Class are using MouseUp Event which is defined in System.Windows.Input.Mouse</a:t>
            </a:r>
          </a:p>
          <a:p>
            <a:pPr eaLnBrk="1" hangingPunct="1">
              <a:spcBef>
                <a:spcPct val="0"/>
              </a:spcBef>
            </a:pPr>
            <a:r>
              <a:rPr lang="en-US" smtClean="0"/>
              <a:t>Event routing allows an event to originate in one element but be raised by another one.</a:t>
            </a:r>
          </a:p>
          <a:p>
            <a:pPr eaLnBrk="1" hangingPunct="1">
              <a:spcBef>
                <a:spcPct val="0"/>
              </a:spcBef>
            </a:pPr>
            <a:r>
              <a:rPr lang="en-US" smtClean="0"/>
              <a:t>The above example shows that the MouseUp event originates in System.Windows.Input.Mouse but it’ll be raised in any UIElement object or ContentElement object.</a:t>
            </a:r>
          </a:p>
          <a:p>
            <a:pPr eaLnBrk="1" hangingPunct="1">
              <a:spcBef>
                <a:spcPct val="0"/>
              </a:spcBef>
            </a:pPr>
            <a:endParaRPr lang="en-US" smtClean="0"/>
          </a:p>
        </p:txBody>
      </p:sp>
      <p:sp>
        <p:nvSpPr>
          <p:cNvPr id="655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13491D-B2E5-40D7-8D80-6DF57D2FE99D}" type="slidenum">
              <a:rPr lang="en-US">
                <a:latin typeface="Calibri" panose="020F0502020204030204" pitchFamily="34" charset="0"/>
              </a:rPr>
              <a:pPr eaLnBrk="1" hangingPunct="1"/>
              <a:t>23</a:t>
            </a:fld>
            <a:endParaRPr lang="en-US">
              <a:latin typeface="Calibri" panose="020F0502020204030204" pitchFamily="34" charset="0"/>
            </a:endParaRPr>
          </a:p>
        </p:txBody>
      </p:sp>
    </p:spTree>
    <p:extLst>
      <p:ext uri="{BB962C8B-B14F-4D97-AF65-F5344CB8AC3E}">
        <p14:creationId xmlns:p14="http://schemas.microsoft.com/office/powerpoint/2010/main" val="3818611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All WPF events use the familiar .NET convention for event signatures. That first parameter</a:t>
            </a:r>
          </a:p>
          <a:p>
            <a:pPr eaLnBrk="1" hangingPunct="1">
              <a:spcBef>
                <a:spcPct val="0"/>
              </a:spcBef>
            </a:pPr>
            <a:r>
              <a:rPr lang="en-US" smtClean="0"/>
              <a:t>of every event handler provides a reference to the object that fired the event (the sender). The</a:t>
            </a:r>
          </a:p>
          <a:p>
            <a:pPr eaLnBrk="1" hangingPunct="1">
              <a:spcBef>
                <a:spcPct val="0"/>
              </a:spcBef>
            </a:pPr>
            <a:r>
              <a:rPr lang="en-US" smtClean="0"/>
              <a:t>second parameter is an EventArgs object that bundles together any additional details that</a:t>
            </a:r>
          </a:p>
          <a:p>
            <a:pPr eaLnBrk="1" hangingPunct="1">
              <a:spcBef>
                <a:spcPct val="0"/>
              </a:spcBef>
            </a:pPr>
            <a:r>
              <a:rPr lang="en-US" smtClean="0"/>
              <a:t>might be important. For example, the MouseUp event provides a MouseEventArgs object that</a:t>
            </a:r>
          </a:p>
          <a:p>
            <a:pPr eaLnBrk="1" hangingPunct="1">
              <a:spcBef>
                <a:spcPct val="0"/>
              </a:spcBef>
            </a:pPr>
            <a:r>
              <a:rPr lang="en-US" smtClean="0"/>
              <a:t>indicates what mouse buttons were pressed.</a:t>
            </a:r>
          </a:p>
          <a:p>
            <a:pPr eaLnBrk="1" hangingPunct="1">
              <a:spcBef>
                <a:spcPct val="0"/>
              </a:spcBef>
            </a:pPr>
            <a:r>
              <a:rPr lang="en-US" smtClean="0"/>
              <a:t>In WPF, if an event doesn’t need to send any additional details, it uses the RoutedEvent-</a:t>
            </a:r>
          </a:p>
          <a:p>
            <a:pPr eaLnBrk="1" hangingPunct="1">
              <a:spcBef>
                <a:spcPct val="0"/>
              </a:spcBef>
            </a:pPr>
            <a:r>
              <a:rPr lang="en-US" smtClean="0"/>
              <a:t>Args class, which includes some details about how the event was routed</a:t>
            </a:r>
          </a:p>
          <a:p>
            <a:pPr eaLnBrk="1" hangingPunct="1">
              <a:spcBef>
                <a:spcPct val="0"/>
              </a:spcBef>
            </a:pPr>
            <a:endParaRPr lang="en-US" smtClean="0"/>
          </a:p>
          <a:p>
            <a:pPr eaLnBrk="1" hangingPunct="1">
              <a:spcBef>
                <a:spcPct val="0"/>
              </a:spcBef>
            </a:pPr>
            <a:endParaRPr lang="en-US" smtClean="0"/>
          </a:p>
        </p:txBody>
      </p:sp>
      <p:sp>
        <p:nvSpPr>
          <p:cNvPr id="6656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4F35B2-418A-4841-A9E4-B4F1F92851E4}" type="slidenum">
              <a:rPr lang="en-US">
                <a:latin typeface="Calibri" panose="020F0502020204030204" pitchFamily="34" charset="0"/>
              </a:rPr>
              <a:pPr eaLnBrk="1" hangingPunct="1"/>
              <a:t>24</a:t>
            </a:fld>
            <a:endParaRPr lang="en-US">
              <a:latin typeface="Calibri" panose="020F0502020204030204" pitchFamily="34" charset="0"/>
            </a:endParaRPr>
          </a:p>
        </p:txBody>
      </p:sp>
    </p:spTree>
    <p:extLst>
      <p:ext uri="{BB962C8B-B14F-4D97-AF65-F5344CB8AC3E}">
        <p14:creationId xmlns:p14="http://schemas.microsoft.com/office/powerpoint/2010/main" val="1513880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For example, to make a button that grows and shrinks, you can modify its Width property</a:t>
            </a:r>
          </a:p>
          <a:p>
            <a:pPr eaLnBrk="1" hangingPunct="1">
              <a:spcBef>
                <a:spcPct val="0"/>
              </a:spcBef>
            </a:pPr>
            <a:r>
              <a:rPr lang="en-US" smtClean="0"/>
              <a:t>in an animation. To make it shimmer, you could change the properties of the LinearGradient-</a:t>
            </a:r>
          </a:p>
          <a:p>
            <a:pPr eaLnBrk="1" hangingPunct="1">
              <a:spcBef>
                <a:spcPct val="0"/>
              </a:spcBef>
            </a:pPr>
            <a:r>
              <a:rPr lang="en-US" smtClean="0"/>
              <a:t>Brush that it uses for its background.</a:t>
            </a:r>
          </a:p>
        </p:txBody>
      </p:sp>
      <p:sp>
        <p:nvSpPr>
          <p:cNvPr id="675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EF6157-FCF4-425A-9397-BA3D2571D43C}" type="slidenum">
              <a:rPr lang="en-US">
                <a:latin typeface="Calibri" panose="020F0502020204030204" pitchFamily="34" charset="0"/>
              </a:rPr>
              <a:pPr eaLnBrk="1" hangingPunct="1"/>
              <a:t>26</a:t>
            </a:fld>
            <a:endParaRPr lang="en-US">
              <a:latin typeface="Calibri" panose="020F0502020204030204" pitchFamily="34" charset="0"/>
            </a:endParaRPr>
          </a:p>
        </p:txBody>
      </p:sp>
    </p:spTree>
    <p:extLst>
      <p:ext uri="{BB962C8B-B14F-4D97-AF65-F5344CB8AC3E}">
        <p14:creationId xmlns:p14="http://schemas.microsoft.com/office/powerpoint/2010/main" val="3043022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DoubleAnimation and ColorAnimation are examples of the first category; they use interpolation to smoothly change the value.</a:t>
            </a:r>
          </a:p>
          <a:p>
            <a:pPr eaLnBrk="1" hangingPunct="1">
              <a:spcBef>
                <a:spcPct val="0"/>
              </a:spcBef>
            </a:pPr>
            <a:r>
              <a:rPr lang="en-US" smtClean="0"/>
              <a:t>Most common animation technique is linear interpolation</a:t>
            </a:r>
          </a:p>
          <a:p>
            <a:pPr eaLnBrk="1" hangingPunct="1">
              <a:spcBef>
                <a:spcPct val="0"/>
              </a:spcBef>
            </a:pPr>
            <a:r>
              <a:rPr lang="en-US" smtClean="0"/>
              <a:t>For example, if you set a starting value of 1 and an ending value of 10, your property might be rapidly changed from 1 to 1.1, 1.2, 1.3, and so on, until the value reaches 10.</a:t>
            </a:r>
          </a:p>
          <a:p>
            <a:pPr eaLnBrk="1" hangingPunct="1">
              <a:spcBef>
                <a:spcPct val="0"/>
              </a:spcBef>
            </a:pPr>
            <a:r>
              <a:rPr lang="en-US" smtClean="0"/>
              <a:t>The standard frame rate WPF uses is 60 frames per second.</a:t>
            </a:r>
          </a:p>
          <a:p>
            <a:pPr eaLnBrk="1" hangingPunct="1">
              <a:spcBef>
                <a:spcPct val="0"/>
              </a:spcBef>
            </a:pPr>
            <a:r>
              <a:rPr lang="en-US" smtClean="0"/>
              <a:t>the most common layout container for “animatable”</a:t>
            </a:r>
          </a:p>
          <a:p>
            <a:pPr eaLnBrk="1" hangingPunct="1">
              <a:spcBef>
                <a:spcPct val="0"/>
              </a:spcBef>
            </a:pPr>
            <a:r>
              <a:rPr lang="en-US" smtClean="0"/>
              <a:t>content is the Canvas, because it makes it easy to move content around (with possible overlap)</a:t>
            </a:r>
          </a:p>
          <a:p>
            <a:pPr eaLnBrk="1" hangingPunct="1">
              <a:spcBef>
                <a:spcPct val="0"/>
              </a:spcBef>
            </a:pPr>
            <a:r>
              <a:rPr lang="en-US" smtClean="0"/>
              <a:t>and resize it. Canvas is also the most lightweight layout container, because no extra</a:t>
            </a:r>
          </a:p>
          <a:p>
            <a:pPr eaLnBrk="1" hangingPunct="1">
              <a:spcBef>
                <a:spcPct val="0"/>
              </a:spcBef>
            </a:pPr>
            <a:r>
              <a:rPr lang="en-US" smtClean="0"/>
              <a:t>layout work is needed when a property like Width is changed.</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p:txBody>
      </p:sp>
      <p:sp>
        <p:nvSpPr>
          <p:cNvPr id="6861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F7219F-56BE-43B6-8D1E-9297E9351D13}" type="slidenum">
              <a:rPr lang="en-US">
                <a:latin typeface="Calibri" panose="020F0502020204030204" pitchFamily="34" charset="0"/>
              </a:rPr>
              <a:pPr eaLnBrk="1" hangingPunct="1"/>
              <a:t>27</a:t>
            </a:fld>
            <a:endParaRPr lang="en-US">
              <a:latin typeface="Calibri" panose="020F0502020204030204" pitchFamily="34" charset="0"/>
            </a:endParaRPr>
          </a:p>
        </p:txBody>
      </p:sp>
    </p:spTree>
    <p:extLst>
      <p:ext uri="{BB962C8B-B14F-4D97-AF65-F5344CB8AC3E}">
        <p14:creationId xmlns:p14="http://schemas.microsoft.com/office/powerpoint/2010/main" val="156956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&lt;Window.Resources&gt;</a:t>
            </a:r>
          </a:p>
          <a:p>
            <a:pPr eaLnBrk="1" hangingPunct="1">
              <a:spcBef>
                <a:spcPct val="0"/>
              </a:spcBef>
            </a:pPr>
            <a:r>
              <a:rPr lang="en-US" smtClean="0"/>
              <a:t>&lt;FontFamily x:Key="CustomFont"&gt;Calibri&lt;/FontFamily&gt;</a:t>
            </a:r>
          </a:p>
          <a:p>
            <a:pPr eaLnBrk="1" hangingPunct="1">
              <a:spcBef>
                <a:spcPct val="0"/>
              </a:spcBef>
            </a:pPr>
            <a:r>
              <a:rPr lang="en-US" smtClean="0"/>
              <a:t>&lt;/Window.Resources&gt;</a:t>
            </a:r>
          </a:p>
          <a:p>
            <a:pPr eaLnBrk="1" hangingPunct="1">
              <a:spcBef>
                <a:spcPct val="0"/>
              </a:spcBef>
            </a:pPr>
            <a:r>
              <a:rPr lang="en-US" smtClean="0"/>
              <a:t>And here’s a TextBlock that binds to this resource:</a:t>
            </a:r>
          </a:p>
          <a:p>
            <a:pPr eaLnBrk="1" hangingPunct="1">
              <a:spcBef>
                <a:spcPct val="0"/>
              </a:spcBef>
            </a:pPr>
            <a:r>
              <a:rPr lang="en-US" smtClean="0"/>
              <a:t>&lt;TextBlock Text="{Binding Source={StaticResource CustomFont},</a:t>
            </a:r>
          </a:p>
          <a:p>
            <a:pPr eaLnBrk="1" hangingPunct="1">
              <a:spcBef>
                <a:spcPct val="0"/>
              </a:spcBef>
            </a:pPr>
            <a:r>
              <a:rPr lang="en-US" smtClean="0"/>
              <a:t>Path=Source}"&gt;&lt;/TextBlock&gt;</a:t>
            </a:r>
          </a:p>
          <a:p>
            <a:pPr eaLnBrk="1" hangingPunct="1">
              <a:spcBef>
                <a:spcPct val="0"/>
              </a:spcBef>
            </a:pPr>
            <a:endParaRPr lang="en-US" smtClean="0"/>
          </a:p>
        </p:txBody>
      </p:sp>
      <p:sp>
        <p:nvSpPr>
          <p:cNvPr id="583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76474D-43B3-4ADF-9571-0A7DFC55993F}" type="slidenum">
              <a:rPr lang="en-US">
                <a:latin typeface="Calibri" panose="020F0502020204030204" pitchFamily="34" charset="0"/>
              </a:rPr>
              <a:pPr eaLnBrk="1" hangingPunct="1"/>
              <a:t>4</a:t>
            </a:fld>
            <a:endParaRPr lang="en-US">
              <a:latin typeface="Calibri" panose="020F0502020204030204" pitchFamily="34" charset="0"/>
            </a:endParaRPr>
          </a:p>
        </p:txBody>
      </p:sp>
    </p:spTree>
    <p:extLst>
      <p:ext uri="{BB962C8B-B14F-4D97-AF65-F5344CB8AC3E}">
        <p14:creationId xmlns:p14="http://schemas.microsoft.com/office/powerpoint/2010/main" val="3113399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MediaTimeline is used when playing audio or video files</a:t>
            </a:r>
          </a:p>
          <a:p>
            <a:pPr eaLnBrk="1" hangingPunct="1">
              <a:spcBef>
                <a:spcPct val="0"/>
              </a:spcBef>
            </a:pPr>
            <a:r>
              <a:rPr lang="en-US" smtClean="0"/>
              <a:t>AnimationTimeline is used for the property-based animation system you’ve considered so</a:t>
            </a:r>
          </a:p>
          <a:p>
            <a:pPr eaLnBrk="1" hangingPunct="1">
              <a:spcBef>
                <a:spcPct val="0"/>
              </a:spcBef>
            </a:pPr>
            <a:r>
              <a:rPr lang="en-US" smtClean="0"/>
              <a:t>far.</a:t>
            </a:r>
          </a:p>
          <a:p>
            <a:pPr eaLnBrk="1" hangingPunct="1">
              <a:spcBef>
                <a:spcPct val="0"/>
              </a:spcBef>
            </a:pPr>
            <a:r>
              <a:rPr lang="en-US" smtClean="0"/>
              <a:t>TimelineGroup allows you to synchronize timelines and control their playback.</a:t>
            </a:r>
          </a:p>
          <a:p>
            <a:pPr eaLnBrk="1" hangingPunct="1">
              <a:spcBef>
                <a:spcPct val="0"/>
              </a:spcBef>
            </a:pPr>
            <a:endParaRPr lang="en-US" smtClean="0"/>
          </a:p>
        </p:txBody>
      </p:sp>
      <p:sp>
        <p:nvSpPr>
          <p:cNvPr id="696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7F0E40-C1F8-478D-A501-4057D2D22948}" type="slidenum">
              <a:rPr lang="en-US">
                <a:latin typeface="Calibri" panose="020F0502020204030204" pitchFamily="34" charset="0"/>
              </a:rPr>
              <a:pPr eaLnBrk="1" hangingPunct="1"/>
              <a:t>29</a:t>
            </a:fld>
            <a:endParaRPr lang="en-US">
              <a:latin typeface="Calibri" panose="020F0502020204030204" pitchFamily="34" charset="0"/>
            </a:endParaRPr>
          </a:p>
        </p:txBody>
      </p:sp>
    </p:spTree>
    <p:extLst>
      <p:ext uri="{BB962C8B-B14F-4D97-AF65-F5344CB8AC3E}">
        <p14:creationId xmlns:p14="http://schemas.microsoft.com/office/powerpoint/2010/main" val="3293122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228600" indent="-228600">
              <a:buAutoNum type="arabicPeriod"/>
            </a:pPr>
            <a:r>
              <a:rPr lang="en-US" sz="1200" u="sng" kern="1200" baseline="0" dirty="0" smtClean="0">
                <a:solidFill>
                  <a:schemeClr val="tx1"/>
                </a:solidFill>
                <a:latin typeface="+mn-lt"/>
                <a:ea typeface="+mn-ea"/>
                <a:cs typeface="+mn-cs"/>
              </a:rPr>
              <a:t>Timer based animation:</a:t>
            </a:r>
          </a:p>
          <a:p>
            <a:pPr marL="685800" lvl="1" indent="-228600">
              <a:buAutoNum type="arabicPeriod"/>
            </a:pPr>
            <a:r>
              <a:rPr lang="en-US" sz="1200" kern="1200" baseline="0" dirty="0" smtClean="0">
                <a:solidFill>
                  <a:schemeClr val="tx1"/>
                </a:solidFill>
                <a:latin typeface="+mn-lt"/>
                <a:ea typeface="+mn-ea"/>
                <a:cs typeface="+mn-cs"/>
              </a:rPr>
              <a:t>It paints pixels, not controls. (GDI+)</a:t>
            </a:r>
          </a:p>
          <a:p>
            <a:pPr marL="685800" lvl="1" indent="-228600">
              <a:buAutoNum type="arabicPeriod"/>
            </a:pPr>
            <a:r>
              <a:rPr lang="en-US" sz="1200" kern="1200" baseline="0" dirty="0" smtClean="0">
                <a:solidFill>
                  <a:schemeClr val="tx1"/>
                </a:solidFill>
                <a:latin typeface="+mn-lt"/>
                <a:ea typeface="+mn-ea"/>
                <a:cs typeface="+mn-cs"/>
              </a:rPr>
              <a:t>It assumes a single animation.</a:t>
            </a:r>
          </a:p>
          <a:p>
            <a:pPr marL="685800" lvl="1" indent="-228600">
              <a:buAutoNum type="arabicPeriod"/>
            </a:pPr>
            <a:r>
              <a:rPr lang="en-US" sz="1200" kern="1200" baseline="0" dirty="0" smtClean="0">
                <a:solidFill>
                  <a:schemeClr val="tx1"/>
                </a:solidFill>
                <a:latin typeface="+mn-lt"/>
                <a:ea typeface="+mn-ea"/>
                <a:cs typeface="+mn-cs"/>
              </a:rPr>
              <a:t>Complex animations require exponentially more complex code. </a:t>
            </a:r>
          </a:p>
          <a:p>
            <a:pPr marL="228600" lvl="0" indent="-228600">
              <a:buAutoNum type="arabicPeriod"/>
            </a:pPr>
            <a:r>
              <a:rPr lang="en-US" sz="1200" kern="1200" baseline="0" dirty="0" smtClean="0">
                <a:solidFill>
                  <a:schemeClr val="tx1"/>
                </a:solidFill>
                <a:latin typeface="+mn-lt"/>
                <a:ea typeface="+mn-ea"/>
                <a:cs typeface="+mn-cs"/>
              </a:rPr>
              <a:t>WPF includes a higher-level model that allows you to focus on defining your animations, without worrying about the way they’re rendered.</a:t>
            </a:r>
          </a:p>
          <a:p>
            <a:pPr marL="228600" lvl="0" indent="-228600">
              <a:buAutoNum type="arabicPeriod"/>
            </a:pPr>
            <a:r>
              <a:rPr lang="en-US" sz="1200" kern="1200" baseline="0" dirty="0" smtClean="0">
                <a:solidFill>
                  <a:schemeClr val="tx1"/>
                </a:solidFill>
                <a:latin typeface="+mn-lt"/>
                <a:ea typeface="+mn-ea"/>
                <a:cs typeface="+mn-cs"/>
              </a:rPr>
              <a:t>Property based animation:</a:t>
            </a:r>
          </a:p>
          <a:p>
            <a:pPr marL="685800" lvl="1" indent="-228600">
              <a:buAutoNum type="arabicPeriod"/>
            </a:pPr>
            <a:r>
              <a:rPr lang="en-US" sz="1200" kern="1200" baseline="0" dirty="0" smtClean="0">
                <a:solidFill>
                  <a:schemeClr val="tx1"/>
                </a:solidFill>
                <a:latin typeface="+mn-lt"/>
                <a:ea typeface="+mn-ea"/>
                <a:cs typeface="+mn-cs"/>
              </a:rPr>
              <a:t>WPF used diff. model , modify </a:t>
            </a:r>
            <a:r>
              <a:rPr lang="en-US" sz="1200" b="1" kern="1200" baseline="0" dirty="0" smtClean="0">
                <a:solidFill>
                  <a:schemeClr val="tx1"/>
                </a:solidFill>
                <a:latin typeface="+mn-lt"/>
                <a:ea typeface="+mn-ea"/>
                <a:cs typeface="+mn-cs"/>
              </a:rPr>
              <a:t>property</a:t>
            </a:r>
            <a:r>
              <a:rPr lang="en-US" sz="1200" kern="1200" baseline="0" dirty="0" smtClean="0">
                <a:solidFill>
                  <a:schemeClr val="tx1"/>
                </a:solidFill>
                <a:latin typeface="+mn-lt"/>
                <a:ea typeface="+mn-ea"/>
                <a:cs typeface="+mn-cs"/>
              </a:rPr>
              <a:t> value over an interval of time , The secret to creating the right animation is determining what properties you need to modify</a:t>
            </a:r>
          </a:p>
          <a:p>
            <a:pPr marL="685800" lvl="1" indent="-228600">
              <a:buAutoNum type="arabicPeriod"/>
            </a:pPr>
            <a:r>
              <a:rPr lang="en-US" sz="1200" kern="1200" baseline="0" dirty="0" smtClean="0">
                <a:solidFill>
                  <a:schemeClr val="tx1"/>
                </a:solidFill>
                <a:latin typeface="+mn-lt"/>
                <a:ea typeface="+mn-ea"/>
                <a:cs typeface="+mn-cs"/>
              </a:rPr>
              <a:t>you can create a wide range of animated effects using common properties that every element supports</a:t>
            </a:r>
          </a:p>
          <a:p>
            <a:pPr marL="685800" lvl="1" indent="-228600">
              <a:buAutoNum type="arabicPeriod"/>
            </a:pPr>
            <a:r>
              <a:rPr lang="en-US" sz="1200" kern="1200" baseline="0" dirty="0" smtClean="0">
                <a:solidFill>
                  <a:schemeClr val="tx1"/>
                </a:solidFill>
                <a:latin typeface="+mn-lt"/>
                <a:ea typeface="+mn-ea"/>
                <a:cs typeface="+mn-cs"/>
              </a:rPr>
              <a:t>property-based animation is a great way to add dynamic effects to otherwise ordinary Windows applications.</a:t>
            </a:r>
          </a:p>
          <a:p>
            <a:pPr marL="228600" lvl="0" indent="-228600">
              <a:buAutoNum type="arabicPeriod"/>
            </a:pPr>
            <a:r>
              <a:rPr lang="en-US" sz="1200" kern="1200" baseline="0" dirty="0" smtClean="0">
                <a:solidFill>
                  <a:schemeClr val="tx1"/>
                </a:solidFill>
                <a:latin typeface="+mn-lt"/>
                <a:ea typeface="+mn-ea"/>
                <a:cs typeface="+mn-cs"/>
              </a:rPr>
              <a:t>Animation basic:</a:t>
            </a:r>
          </a:p>
          <a:p>
            <a:pPr marL="685800" lvl="1" indent="-228600">
              <a:buAutoNum type="arabicPeriod"/>
            </a:pPr>
            <a:r>
              <a:rPr lang="en-US" sz="1200" kern="1200" baseline="0" dirty="0" smtClean="0">
                <a:solidFill>
                  <a:schemeClr val="tx1"/>
                </a:solidFill>
                <a:latin typeface="+mn-lt"/>
                <a:ea typeface="+mn-ea"/>
                <a:cs typeface="+mn-cs"/>
              </a:rPr>
              <a:t>To animate a property (in other words, change its value in a time-dependent way), you need to have an animation class that supports its data type. </a:t>
            </a:r>
          </a:p>
          <a:p>
            <a:pPr marL="685800" lvl="1" indent="-228600">
              <a:buAutoNum type="arabicPeriod"/>
            </a:pPr>
            <a:r>
              <a:rPr lang="en-US" sz="1200" kern="1200" baseline="0" dirty="0" smtClean="0">
                <a:solidFill>
                  <a:schemeClr val="tx1"/>
                </a:solidFill>
                <a:latin typeface="+mn-lt"/>
                <a:ea typeface="+mn-ea"/>
                <a:cs typeface="+mn-cs"/>
              </a:rPr>
              <a:t>every animation acts on a single dependency  property</a:t>
            </a:r>
          </a:p>
          <a:p>
            <a:pPr marL="1143000" lvl="2" indent="-228600">
              <a:buAutoNum type="arabicPeriod"/>
            </a:pPr>
            <a:r>
              <a:rPr lang="en-US" sz="1200" b="1" kern="1200" baseline="0" dirty="0" err="1" smtClean="0">
                <a:solidFill>
                  <a:schemeClr val="tx1"/>
                </a:solidFill>
                <a:latin typeface="+mn-lt"/>
                <a:ea typeface="+mn-ea"/>
                <a:cs typeface="+mn-cs"/>
              </a:rPr>
              <a:t>Button.Width</a:t>
            </a:r>
            <a:r>
              <a:rPr lang="en-US" sz="1200" kern="1200" baseline="0" dirty="0" smtClean="0">
                <a:solidFill>
                  <a:schemeClr val="tx1"/>
                </a:solidFill>
                <a:latin typeface="+mn-lt"/>
                <a:ea typeface="+mn-ea"/>
                <a:cs typeface="+mn-cs"/>
              </a:rPr>
              <a:t> property uses the </a:t>
            </a:r>
            <a:r>
              <a:rPr lang="en-US" sz="1200" u="sng" kern="1200" baseline="0" dirty="0" smtClean="0">
                <a:solidFill>
                  <a:schemeClr val="tx1"/>
                </a:solidFill>
                <a:latin typeface="+mn-lt"/>
                <a:ea typeface="+mn-ea"/>
                <a:cs typeface="+mn-cs"/>
              </a:rPr>
              <a:t>double data type</a:t>
            </a:r>
            <a:r>
              <a:rPr lang="en-US" sz="1200" kern="1200" baseline="0" dirty="0" smtClean="0">
                <a:solidFill>
                  <a:schemeClr val="tx1"/>
                </a:solidFill>
                <a:latin typeface="+mn-lt"/>
                <a:ea typeface="+mn-ea"/>
                <a:cs typeface="+mn-cs"/>
              </a:rPr>
              <a:t>. To animate it, you use the </a:t>
            </a:r>
            <a:r>
              <a:rPr lang="en-US" sz="1200" b="1" kern="1200" baseline="0" dirty="0" err="1" smtClean="0">
                <a:solidFill>
                  <a:schemeClr val="tx1"/>
                </a:solidFill>
                <a:latin typeface="+mn-lt"/>
                <a:ea typeface="+mn-ea"/>
                <a:cs typeface="+mn-cs"/>
              </a:rPr>
              <a:t>DoubleAnimation</a:t>
            </a:r>
            <a:r>
              <a:rPr lang="en-US" sz="1200" b="1" kern="1200" baseline="0" dirty="0" smtClean="0">
                <a:solidFill>
                  <a:schemeClr val="tx1"/>
                </a:solidFill>
                <a:latin typeface="+mn-lt"/>
                <a:ea typeface="+mn-ea"/>
                <a:cs typeface="+mn-cs"/>
              </a:rPr>
              <a:t> class. </a:t>
            </a:r>
          </a:p>
          <a:p>
            <a:pPr marL="1143000" lvl="2" indent="-228600">
              <a:buAutoNum type="arabicPeriod"/>
            </a:pPr>
            <a:r>
              <a:rPr lang="en-US" sz="1200" b="1" kern="1200" baseline="0" dirty="0" err="1" smtClean="0">
                <a:solidFill>
                  <a:schemeClr val="tx1"/>
                </a:solidFill>
                <a:latin typeface="+mn-lt"/>
                <a:ea typeface="+mn-ea"/>
                <a:cs typeface="+mn-cs"/>
              </a:rPr>
              <a:t>Button.Padding</a:t>
            </a:r>
            <a:r>
              <a:rPr lang="en-US" sz="1200" kern="1200" baseline="0" dirty="0" smtClean="0">
                <a:solidFill>
                  <a:schemeClr val="tx1"/>
                </a:solidFill>
                <a:latin typeface="+mn-lt"/>
                <a:ea typeface="+mn-ea"/>
                <a:cs typeface="+mn-cs"/>
              </a:rPr>
              <a:t> uses the </a:t>
            </a:r>
            <a:r>
              <a:rPr lang="en-US" sz="1200" u="sng" kern="1200" baseline="0" dirty="0" smtClean="0">
                <a:solidFill>
                  <a:schemeClr val="tx1"/>
                </a:solidFill>
                <a:latin typeface="+mn-lt"/>
                <a:ea typeface="+mn-ea"/>
                <a:cs typeface="+mn-cs"/>
              </a:rPr>
              <a:t>Thickness structure</a:t>
            </a:r>
            <a:r>
              <a:rPr lang="en-US" sz="1200" kern="1200" baseline="0" dirty="0" smtClean="0">
                <a:solidFill>
                  <a:schemeClr val="tx1"/>
                </a:solidFill>
                <a:latin typeface="+mn-lt"/>
                <a:ea typeface="+mn-ea"/>
                <a:cs typeface="+mn-cs"/>
              </a:rPr>
              <a:t>, so it requires the </a:t>
            </a:r>
            <a:r>
              <a:rPr lang="en-US" sz="1200" b="1" kern="1200" baseline="0" dirty="0" err="1" smtClean="0">
                <a:solidFill>
                  <a:schemeClr val="tx1"/>
                </a:solidFill>
                <a:latin typeface="+mn-lt"/>
                <a:ea typeface="+mn-ea"/>
                <a:cs typeface="+mn-cs"/>
              </a:rPr>
              <a:t>ThicknessAnimation</a:t>
            </a:r>
            <a:r>
              <a:rPr lang="en-US" sz="1200" b="1" kern="1200" baseline="0" dirty="0" smtClean="0">
                <a:solidFill>
                  <a:schemeClr val="tx1"/>
                </a:solidFill>
                <a:latin typeface="+mn-lt"/>
                <a:ea typeface="+mn-ea"/>
                <a:cs typeface="+mn-cs"/>
              </a:rPr>
              <a:t> class.</a:t>
            </a:r>
            <a:r>
              <a:rPr lang="en-US" sz="1200" kern="1200" baseline="0" dirty="0" smtClean="0">
                <a:solidFill>
                  <a:schemeClr val="tx1"/>
                </a:solidFill>
                <a:latin typeface="+mn-lt"/>
                <a:ea typeface="+mn-ea"/>
                <a:cs typeface="+mn-cs"/>
              </a:rPr>
              <a:t> </a:t>
            </a:r>
          </a:p>
          <a:p>
            <a:pPr marL="1143000" lvl="2" indent="-228600">
              <a:buAutoNum type="arabicPeriod"/>
            </a:pPr>
            <a:r>
              <a:rPr lang="en-US" sz="1200" b="1" kern="1200" baseline="0" dirty="0" err="1" smtClean="0">
                <a:solidFill>
                  <a:schemeClr val="tx1"/>
                </a:solidFill>
                <a:latin typeface="+mn-lt"/>
                <a:ea typeface="+mn-ea"/>
                <a:cs typeface="+mn-cs"/>
              </a:rPr>
              <a:t>SolidColorBrush</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(using the </a:t>
            </a:r>
            <a:r>
              <a:rPr lang="en-US" sz="1200" kern="1200" baseline="0" dirty="0" err="1" smtClean="0">
                <a:solidFill>
                  <a:schemeClr val="tx1"/>
                </a:solidFill>
                <a:latin typeface="+mn-lt"/>
                <a:ea typeface="+mn-ea"/>
                <a:cs typeface="+mn-cs"/>
              </a:rPr>
              <a:t>ColorAnimation</a:t>
            </a:r>
            <a:r>
              <a:rPr lang="en-US" sz="1200" kern="1200" baseline="0" dirty="0" smtClean="0">
                <a:solidFill>
                  <a:schemeClr val="tx1"/>
                </a:solidFill>
                <a:latin typeface="+mn-lt"/>
                <a:ea typeface="+mn-ea"/>
                <a:cs typeface="+mn-cs"/>
              </a:rPr>
              <a:t> class) or </a:t>
            </a:r>
          </a:p>
          <a:p>
            <a:pPr marL="1143000" lvl="2" indent="-228600">
              <a:buAutoNum type="arabicPeriod"/>
            </a:pPr>
            <a:r>
              <a:rPr lang="en-US" sz="1200" b="1" kern="1200" baseline="0" dirty="0" smtClean="0">
                <a:solidFill>
                  <a:schemeClr val="tx1"/>
                </a:solidFill>
                <a:latin typeface="+mn-lt"/>
                <a:ea typeface="+mn-ea"/>
                <a:cs typeface="+mn-cs"/>
              </a:rPr>
              <a:t>Offset</a:t>
            </a:r>
            <a:r>
              <a:rPr lang="en-US" sz="1200" kern="1200" baseline="0" dirty="0" smtClean="0">
                <a:solidFill>
                  <a:schemeClr val="tx1"/>
                </a:solidFill>
                <a:latin typeface="+mn-lt"/>
                <a:ea typeface="+mn-ea"/>
                <a:cs typeface="+mn-cs"/>
              </a:rPr>
              <a:t> property of a </a:t>
            </a:r>
            <a:r>
              <a:rPr lang="en-US" sz="1200" kern="1200" baseline="0" dirty="0" err="1" smtClean="0">
                <a:solidFill>
                  <a:schemeClr val="tx1"/>
                </a:solidFill>
                <a:latin typeface="+mn-lt"/>
                <a:ea typeface="+mn-ea"/>
                <a:cs typeface="+mn-cs"/>
              </a:rPr>
              <a:t>GradientStop</a:t>
            </a:r>
            <a:r>
              <a:rPr lang="en-US" sz="1200" kern="1200" baseline="0" dirty="0" smtClean="0">
                <a:solidFill>
                  <a:schemeClr val="tx1"/>
                </a:solidFill>
                <a:latin typeface="+mn-lt"/>
                <a:ea typeface="+mn-ea"/>
                <a:cs typeface="+mn-cs"/>
              </a:rPr>
              <a:t> in a </a:t>
            </a:r>
            <a:r>
              <a:rPr lang="en-US" sz="1200" b="0" kern="1200" baseline="0" dirty="0" err="1" smtClean="0">
                <a:solidFill>
                  <a:schemeClr val="tx1"/>
                </a:solidFill>
                <a:latin typeface="+mn-lt"/>
                <a:ea typeface="+mn-ea"/>
                <a:cs typeface="+mn-cs"/>
              </a:rPr>
              <a:t>LinearGradientBrush</a:t>
            </a:r>
            <a:r>
              <a:rPr lang="en-US" sz="1200" b="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(using the </a:t>
            </a:r>
            <a:r>
              <a:rPr lang="en-US" sz="1200" kern="1200" baseline="0" dirty="0" err="1" smtClean="0">
                <a:solidFill>
                  <a:schemeClr val="tx1"/>
                </a:solidFill>
                <a:latin typeface="+mn-lt"/>
                <a:ea typeface="+mn-ea"/>
                <a:cs typeface="+mn-cs"/>
              </a:rPr>
              <a:t>DoubleAnimation</a:t>
            </a:r>
            <a:r>
              <a:rPr lang="en-US" sz="1200" kern="1200" baseline="0" dirty="0" smtClean="0">
                <a:solidFill>
                  <a:schemeClr val="tx1"/>
                </a:solidFill>
                <a:latin typeface="+mn-lt"/>
                <a:ea typeface="+mn-ea"/>
                <a:cs typeface="+mn-cs"/>
              </a:rPr>
              <a:t> class).</a:t>
            </a:r>
          </a:p>
          <a:p>
            <a:pPr marL="1143000" lvl="2" indent="-228600">
              <a:buAutoNum type="arabicPeriod"/>
            </a:pPr>
            <a:r>
              <a:rPr lang="en-US" sz="1200" kern="1200" baseline="0" dirty="0" smtClean="0">
                <a:solidFill>
                  <a:schemeClr val="tx1"/>
                </a:solidFill>
                <a:latin typeface="+mn-lt"/>
                <a:ea typeface="+mn-ea"/>
                <a:cs typeface="+mn-cs"/>
              </a:rPr>
              <a:t>you can animate a dependency property that doesn’t have a corresponding animation class by creating your own animation class for that data type.</a:t>
            </a:r>
          </a:p>
          <a:p>
            <a:r>
              <a:rPr lang="en-US" sz="1200" kern="1200" baseline="0" dirty="0" smtClean="0">
                <a:solidFill>
                  <a:schemeClr val="tx1"/>
                </a:solidFill>
                <a:latin typeface="+mn-lt"/>
                <a:ea typeface="+mn-ea"/>
                <a:cs typeface="+mn-cs"/>
              </a:rPr>
              <a:t>For example, to make a button that grows and shrinks, you can modify its Width property</a:t>
            </a:r>
          </a:p>
          <a:p>
            <a:r>
              <a:rPr lang="en-US" sz="1200" kern="1200" baseline="0" dirty="0" smtClean="0">
                <a:solidFill>
                  <a:schemeClr val="tx1"/>
                </a:solidFill>
                <a:latin typeface="+mn-lt"/>
                <a:ea typeface="+mn-ea"/>
                <a:cs typeface="+mn-cs"/>
              </a:rPr>
              <a:t>in an animation. To make it shimmer, you could change the properties of the </a:t>
            </a:r>
            <a:r>
              <a:rPr lang="en-US" sz="1200" kern="1200" baseline="0" dirty="0" err="1" smtClean="0">
                <a:solidFill>
                  <a:schemeClr val="tx1"/>
                </a:solidFill>
                <a:latin typeface="+mn-lt"/>
                <a:ea typeface="+mn-ea"/>
                <a:cs typeface="+mn-cs"/>
              </a:rPr>
              <a:t>LinearGradient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Brush that it uses for its background.</a:t>
            </a:r>
          </a:p>
          <a:p>
            <a:pPr marL="228600" indent="-228600">
              <a:buAutoNum type="arabicPeriod"/>
            </a:pPr>
            <a:r>
              <a:rPr lang="en-US" sz="1200" kern="1200" baseline="0" dirty="0" smtClean="0">
                <a:solidFill>
                  <a:schemeClr val="tx1"/>
                </a:solidFill>
                <a:latin typeface="+mn-lt"/>
                <a:ea typeface="+mn-ea"/>
                <a:cs typeface="+mn-cs"/>
              </a:rPr>
              <a:t>Animation Lifetime:</a:t>
            </a:r>
          </a:p>
          <a:p>
            <a:pPr marL="685800" lvl="1" indent="-228600">
              <a:buAutoNum type="arabicPeriod"/>
            </a:pPr>
            <a:r>
              <a:rPr lang="en-US" sz="1200" kern="1200" baseline="0" dirty="0" smtClean="0">
                <a:solidFill>
                  <a:schemeClr val="tx1"/>
                </a:solidFill>
                <a:latin typeface="+mn-lt"/>
                <a:ea typeface="+mn-ea"/>
                <a:cs typeface="+mn-cs"/>
              </a:rPr>
              <a:t>Technically, WPF animations are </a:t>
            </a:r>
            <a:r>
              <a:rPr lang="en-US" sz="1200" b="1" kern="1200" baseline="0" dirty="0" smtClean="0">
                <a:solidFill>
                  <a:schemeClr val="tx1"/>
                </a:solidFill>
                <a:latin typeface="+mn-lt"/>
                <a:ea typeface="+mn-ea"/>
                <a:cs typeface="+mn-cs"/>
              </a:rPr>
              <a:t>temporary</a:t>
            </a:r>
            <a:r>
              <a:rPr lang="en-US" sz="1200" kern="1200" baseline="0" dirty="0" smtClean="0">
                <a:solidFill>
                  <a:schemeClr val="tx1"/>
                </a:solidFill>
                <a:latin typeface="+mn-lt"/>
                <a:ea typeface="+mn-ea"/>
                <a:cs typeface="+mn-cs"/>
              </a:rPr>
              <a:t>, which means they don’t actually change the value of the underlying property. While an animation is active, it simply overrides the property value. </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4623919-5ACB-4D62-B79C-B4BE2320D5F8}" type="slidenum">
              <a:rPr lang="en-US" smtClean="0"/>
              <a:pPr/>
              <a:t>32</a:t>
            </a:fld>
            <a:endParaRPr lang="en-US"/>
          </a:p>
        </p:txBody>
      </p:sp>
    </p:spTree>
    <p:extLst>
      <p:ext uri="{BB962C8B-B14F-4D97-AF65-F5344CB8AC3E}">
        <p14:creationId xmlns:p14="http://schemas.microsoft.com/office/powerpoint/2010/main" val="2665908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The standard frame rate WPF uses is 60 frames per second.</a:t>
            </a:r>
          </a:p>
          <a:p>
            <a:pPr marL="228600" indent="-228600">
              <a:buAutoNum type="arabicPeriod"/>
            </a:pPr>
            <a:r>
              <a:rPr lang="en-US" dirty="0" smtClean="0"/>
              <a:t>storyboard—to connect the animation to the appropriate property.</a:t>
            </a:r>
            <a:endParaRPr lang="en-US" dirty="0"/>
          </a:p>
        </p:txBody>
      </p:sp>
      <p:sp>
        <p:nvSpPr>
          <p:cNvPr id="4" name="Slide Number Placeholder 3"/>
          <p:cNvSpPr>
            <a:spLocks noGrp="1"/>
          </p:cNvSpPr>
          <p:nvPr>
            <p:ph type="sldNum" sz="quarter" idx="10"/>
          </p:nvPr>
        </p:nvSpPr>
        <p:spPr/>
        <p:txBody>
          <a:bodyPr/>
          <a:lstStyle/>
          <a:p>
            <a:fld id="{D6D2FF5E-3D7D-45FE-B71C-F40D5457C462}" type="slidenum">
              <a:rPr lang="en-US" smtClean="0"/>
              <a:pPr/>
              <a:t>34</a:t>
            </a:fld>
            <a:endParaRPr lang="en-US"/>
          </a:p>
        </p:txBody>
      </p:sp>
    </p:spTree>
    <p:extLst>
      <p:ext uri="{BB962C8B-B14F-4D97-AF65-F5344CB8AC3E}">
        <p14:creationId xmlns:p14="http://schemas.microsoft.com/office/powerpoint/2010/main" val="2007555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lvl="0" indent="-228600">
              <a:buAutoNum type="arabicPeriod"/>
            </a:pPr>
            <a:r>
              <a:rPr lang="en-US" dirty="0" smtClean="0"/>
              <a:t>If you start a second animation, the first one is automatically discarded. “in the same Property” </a:t>
            </a:r>
          </a:p>
          <a:p>
            <a:pPr marL="685800" lvl="1" indent="-228600">
              <a:buAutoNum type="arabicPeriod"/>
            </a:pPr>
            <a:r>
              <a:rPr lang="en-US" dirty="0" smtClean="0"/>
              <a:t>Ex :</a:t>
            </a:r>
            <a:r>
              <a:rPr lang="en-US" dirty="0" err="1" smtClean="0"/>
              <a:t>MouseEnter</a:t>
            </a:r>
            <a:r>
              <a:rPr lang="en-US" dirty="0" smtClean="0"/>
              <a:t> and </a:t>
            </a:r>
            <a:r>
              <a:rPr lang="en-US" dirty="0" err="1" smtClean="0"/>
              <a:t>MouseLeave</a:t>
            </a:r>
            <a:endParaRPr lang="en-US" dirty="0" smtClean="0"/>
          </a:p>
          <a:p>
            <a:pPr marL="228600" lvl="0" indent="-228600">
              <a:buAutoNum type="arabicPeriod"/>
            </a:pPr>
            <a:r>
              <a:rPr lang="en-US" b="1" dirty="0" smtClean="0"/>
              <a:t>the most common layout container for “</a:t>
            </a:r>
            <a:r>
              <a:rPr lang="en-US" b="1" dirty="0" err="1" smtClean="0"/>
              <a:t>animatable</a:t>
            </a:r>
            <a:r>
              <a:rPr lang="en-US" b="1" dirty="0" smtClean="0"/>
              <a:t>” content is the Canvas,</a:t>
            </a:r>
            <a:r>
              <a:rPr lang="en-US" dirty="0" smtClean="0"/>
              <a:t> because it makes it easy to move content around (with possible overlap) and resize it. The Canvas is also the most lightweight layout container, because no extra layout work is needed when a property like Width is changed. </a:t>
            </a:r>
          </a:p>
          <a:p>
            <a:pPr marL="228600" lvl="0" indent="-228600">
              <a:buAutoNum type="arabicPeriod"/>
            </a:pPr>
            <a:r>
              <a:rPr lang="en-US" dirty="0" smtClean="0"/>
              <a:t>“in Animation Element“ You do this by setting the </a:t>
            </a:r>
            <a:r>
              <a:rPr lang="en-US" dirty="0" err="1" smtClean="0">
                <a:solidFill>
                  <a:srgbClr val="FF0000"/>
                </a:solidFill>
              </a:rPr>
              <a:t>AutoReverse</a:t>
            </a:r>
            <a:r>
              <a:rPr lang="en-US" dirty="0" smtClean="0"/>
              <a:t> property to true. To reverse animation to</a:t>
            </a:r>
            <a:r>
              <a:rPr lang="en-US" baseline="0" dirty="0" smtClean="0"/>
              <a:t> initial value ”More </a:t>
            </a:r>
            <a:r>
              <a:rPr lang="en-US" sz="1200" kern="1200" baseline="0" dirty="0" smtClean="0">
                <a:solidFill>
                  <a:schemeClr val="tx1"/>
                </a:solidFill>
                <a:latin typeface="+mn-lt"/>
                <a:ea typeface="+mn-ea"/>
                <a:cs typeface="+mn-cs"/>
              </a:rPr>
              <a:t>smoothly  than </a:t>
            </a:r>
            <a:r>
              <a:rPr lang="en-US" sz="1200" kern="1200" baseline="0" dirty="0" err="1" smtClean="0">
                <a:solidFill>
                  <a:schemeClr val="tx1"/>
                </a:solidFill>
                <a:latin typeface="+mn-lt"/>
                <a:ea typeface="+mn-ea"/>
                <a:cs typeface="+mn-cs"/>
              </a:rPr>
              <a:t>FillBehavior</a:t>
            </a:r>
            <a:r>
              <a:rPr lang="en-US" sz="1200" kern="1200" baseline="0" dirty="0" smtClean="0">
                <a:solidFill>
                  <a:schemeClr val="tx1"/>
                </a:solidFill>
                <a:latin typeface="+mn-lt"/>
                <a:ea typeface="+mn-ea"/>
                <a:cs typeface="+mn-cs"/>
              </a:rPr>
              <a:t>”</a:t>
            </a:r>
            <a:endParaRPr lang="en-US" baseline="0" dirty="0" smtClean="0"/>
          </a:p>
          <a:p>
            <a:pPr marL="228600" lvl="0" indent="-228600">
              <a:buAutoNum type="arabicPeriod"/>
            </a:pPr>
            <a:r>
              <a:rPr lang="en-US" dirty="0" err="1" smtClean="0">
                <a:solidFill>
                  <a:srgbClr val="FF0000"/>
                </a:solidFill>
              </a:rPr>
              <a:t>FillBehavior</a:t>
            </a:r>
            <a:r>
              <a:rPr lang="en-US" dirty="0" smtClean="0"/>
              <a:t> is set to </a:t>
            </a:r>
            <a:r>
              <a:rPr lang="en-US" dirty="0" err="1" smtClean="0"/>
              <a:t>HoldEnd</a:t>
            </a:r>
            <a:r>
              <a:rPr lang="en-US" dirty="0" smtClean="0"/>
              <a:t>, Stop  </a:t>
            </a:r>
            <a:r>
              <a:rPr lang="en-US" dirty="0" smtClean="0">
                <a:sym typeface="Wingdings" pitchFamily="2" charset="2"/>
              </a:rPr>
              <a:t></a:t>
            </a:r>
            <a:r>
              <a:rPr lang="en-US" dirty="0" smtClean="0"/>
              <a:t> </a:t>
            </a:r>
            <a:r>
              <a:rPr lang="en-US" dirty="0" err="1" smtClean="0"/>
              <a:t>defualt</a:t>
            </a:r>
            <a:r>
              <a:rPr lang="en-US" dirty="0" smtClean="0"/>
              <a:t> </a:t>
            </a:r>
            <a:r>
              <a:rPr lang="en-US" dirty="0" err="1" smtClean="0"/>
              <a:t>HoldEnd</a:t>
            </a:r>
            <a:endParaRPr lang="en-US" dirty="0" smtClean="0"/>
          </a:p>
        </p:txBody>
      </p:sp>
      <p:sp>
        <p:nvSpPr>
          <p:cNvPr id="4" name="Slide Number Placeholder 3"/>
          <p:cNvSpPr>
            <a:spLocks noGrp="1"/>
          </p:cNvSpPr>
          <p:nvPr>
            <p:ph type="sldNum" sz="quarter" idx="10"/>
          </p:nvPr>
        </p:nvSpPr>
        <p:spPr/>
        <p:txBody>
          <a:bodyPr/>
          <a:lstStyle/>
          <a:p>
            <a:fld id="{D6D2FF5E-3D7D-45FE-B71C-F40D5457C462}" type="slidenum">
              <a:rPr lang="en-US" smtClean="0"/>
              <a:pPr/>
              <a:t>35</a:t>
            </a:fld>
            <a:endParaRPr lang="en-US"/>
          </a:p>
        </p:txBody>
      </p:sp>
    </p:spTree>
    <p:extLst>
      <p:ext uri="{BB962C8B-B14F-4D97-AF65-F5344CB8AC3E}">
        <p14:creationId xmlns:p14="http://schemas.microsoft.com/office/powerpoint/2010/main" val="4183699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10"/>
          </p:nvPr>
        </p:nvSpPr>
        <p:spPr/>
        <p:txBody>
          <a:bodyPr/>
          <a:lstStyle/>
          <a:p>
            <a:fld id="{04623919-5ACB-4D62-B79C-B4BE2320D5F8}" type="slidenum">
              <a:rPr lang="en-US" smtClean="0"/>
              <a:pPr/>
              <a:t>36</a:t>
            </a:fld>
            <a:endParaRPr lang="en-US"/>
          </a:p>
        </p:txBody>
      </p:sp>
    </p:spTree>
    <p:extLst>
      <p:ext uri="{BB962C8B-B14F-4D97-AF65-F5344CB8AC3E}">
        <p14:creationId xmlns:p14="http://schemas.microsoft.com/office/powerpoint/2010/main" val="3314356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335462"/>
            <a:ext cx="5683250" cy="4046538"/>
          </a:xfrm>
        </p:spPr>
        <p:txBody>
          <a:bodyPr>
            <a:normAutofit fontScale="85000" lnSpcReduction="20000"/>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The class hierarchy includes three main branches that derive from the abstract Timeline class.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baseline="0" dirty="0" err="1" smtClean="0">
                <a:solidFill>
                  <a:schemeClr val="tx1"/>
                </a:solidFill>
                <a:latin typeface="+mn-lt"/>
                <a:ea typeface="+mn-ea"/>
                <a:cs typeface="+mn-cs"/>
              </a:rPr>
              <a:t>MediaTimeline</a:t>
            </a:r>
            <a:r>
              <a:rPr lang="en-US" sz="1200" kern="1200" baseline="0" dirty="0" smtClean="0">
                <a:solidFill>
                  <a:schemeClr val="tx1"/>
                </a:solidFill>
                <a:latin typeface="+mn-lt"/>
                <a:ea typeface="+mn-ea"/>
                <a:cs typeface="+mn-cs"/>
              </a:rPr>
              <a:t> is used when playing audio or video files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baseline="0" dirty="0" err="1" smtClean="0">
                <a:solidFill>
                  <a:schemeClr val="tx1"/>
                </a:solidFill>
                <a:latin typeface="+mn-lt"/>
                <a:ea typeface="+mn-ea"/>
                <a:cs typeface="+mn-cs"/>
              </a:rPr>
              <a:t>AnimationTimeline</a:t>
            </a:r>
            <a:r>
              <a:rPr lang="en-US" sz="1200" kern="1200" baseline="0" dirty="0" smtClean="0">
                <a:solidFill>
                  <a:schemeClr val="tx1"/>
                </a:solidFill>
                <a:latin typeface="+mn-lt"/>
                <a:ea typeface="+mn-ea"/>
                <a:cs typeface="+mn-cs"/>
              </a:rPr>
              <a:t> is used for the </a:t>
            </a:r>
            <a:r>
              <a:rPr lang="en-US" sz="1200" u="sng" kern="1200" baseline="0" dirty="0" smtClean="0">
                <a:solidFill>
                  <a:schemeClr val="tx1"/>
                </a:solidFill>
                <a:latin typeface="+mn-lt"/>
                <a:ea typeface="+mn-ea"/>
                <a:cs typeface="+mn-cs"/>
              </a:rPr>
              <a:t>property-based animation system</a:t>
            </a:r>
            <a:r>
              <a:rPr lang="en-US" sz="1200" kern="1200" baseline="0" dirty="0" smtClean="0">
                <a:solidFill>
                  <a:schemeClr val="tx1"/>
                </a:solidFill>
                <a:latin typeface="+mn-lt"/>
                <a:ea typeface="+mn-ea"/>
                <a:cs typeface="+mn-cs"/>
              </a:rPr>
              <a:t> you’ve considered so far.</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baseline="0" dirty="0" err="1" smtClean="0">
                <a:solidFill>
                  <a:schemeClr val="tx1"/>
                </a:solidFill>
                <a:latin typeface="+mn-lt"/>
                <a:ea typeface="+mn-ea"/>
                <a:cs typeface="+mn-cs"/>
              </a:rPr>
              <a:t>TimelineGroup</a:t>
            </a:r>
            <a:r>
              <a:rPr lang="en-US" sz="1200" kern="1200" baseline="0" dirty="0" smtClean="0">
                <a:solidFill>
                  <a:schemeClr val="tx1"/>
                </a:solidFill>
                <a:latin typeface="+mn-lt"/>
                <a:ea typeface="+mn-ea"/>
                <a:cs typeface="+mn-cs"/>
              </a:rPr>
              <a:t> allows you to synchronize timelines and control their playback.</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The first useful members appear in the Timeline class, which defines the Duration property you’ve already considered and a few more.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baseline="0" dirty="0" smtClean="0">
                <a:solidFill>
                  <a:schemeClr val="tx1"/>
                </a:solidFill>
                <a:latin typeface="+mn-lt"/>
                <a:ea typeface="+mn-ea"/>
                <a:cs typeface="+mn-cs"/>
              </a:rPr>
              <a:t>Timeline Properties :</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baseline="0" dirty="0" err="1" smtClean="0">
                <a:solidFill>
                  <a:schemeClr val="tx1"/>
                </a:solidFill>
                <a:latin typeface="+mn-lt"/>
                <a:ea typeface="+mn-ea"/>
                <a:cs typeface="+mn-cs"/>
              </a:rPr>
              <a:t>BeginTime</a:t>
            </a:r>
            <a:r>
              <a:rPr lang="en-US" sz="1200" kern="1200" baseline="0" dirty="0" smtClean="0">
                <a:solidFill>
                  <a:schemeClr val="tx1"/>
                </a:solidFill>
                <a:latin typeface="+mn-lt"/>
                <a:ea typeface="+mn-ea"/>
                <a:cs typeface="+mn-cs"/>
              </a:rPr>
              <a:t>  Sets a delay that will be added before the animation starts (as a </a:t>
            </a:r>
            <a:r>
              <a:rPr lang="en-US" sz="1200" kern="1200" baseline="0" dirty="0" err="1" smtClean="0">
                <a:solidFill>
                  <a:srgbClr val="FF0000"/>
                </a:solidFill>
                <a:latin typeface="+mn-lt"/>
                <a:ea typeface="+mn-ea"/>
                <a:cs typeface="+mn-cs"/>
              </a:rPr>
              <a:t>TimeSpan</a:t>
            </a:r>
            <a:r>
              <a:rPr lang="en-US" sz="1200" kern="1200" baseline="0" dirty="0" smtClean="0">
                <a:solidFill>
                  <a:schemeClr val="tx1"/>
                </a:solidFill>
                <a:latin typeface="+mn-lt"/>
                <a:ea typeface="+mn-ea"/>
                <a:cs typeface="+mn-cs"/>
              </a:rPr>
              <a:t>). This delay is added to the total time so a five-second animation with a five-second delay takes ten seconds. </a:t>
            </a:r>
            <a:r>
              <a:rPr lang="en-US" sz="1200" kern="1200" baseline="0" dirty="0" err="1" smtClean="0">
                <a:solidFill>
                  <a:schemeClr val="tx1"/>
                </a:solidFill>
                <a:latin typeface="+mn-lt"/>
                <a:ea typeface="+mn-ea"/>
                <a:cs typeface="+mn-cs"/>
              </a:rPr>
              <a:t>BeginTime</a:t>
            </a:r>
            <a:r>
              <a:rPr lang="en-US" sz="1200" kern="1200" baseline="0" dirty="0" smtClean="0">
                <a:solidFill>
                  <a:schemeClr val="tx1"/>
                </a:solidFill>
                <a:latin typeface="+mn-lt"/>
                <a:ea typeface="+mn-ea"/>
                <a:cs typeface="+mn-cs"/>
              </a:rPr>
              <a:t> is useful when synchronizing different animations that start at the same time but should apply their effects in sequence. </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baseline="0" dirty="0" smtClean="0">
                <a:solidFill>
                  <a:schemeClr val="tx1"/>
                </a:solidFill>
                <a:latin typeface="+mn-lt"/>
                <a:ea typeface="+mn-ea"/>
                <a:cs typeface="+mn-cs"/>
              </a:rPr>
              <a:t>Duration</a:t>
            </a:r>
            <a:r>
              <a:rPr lang="en-US" sz="1200" kern="1200" baseline="0" dirty="0" smtClean="0">
                <a:solidFill>
                  <a:schemeClr val="tx1"/>
                </a:solidFill>
                <a:latin typeface="+mn-lt"/>
                <a:ea typeface="+mn-ea"/>
                <a:cs typeface="+mn-cs"/>
              </a:rPr>
              <a:t>  Sets the length of time the animation runs, from start to finish, as a Duration object. </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baseline="0" dirty="0" err="1" smtClean="0">
                <a:solidFill>
                  <a:schemeClr val="tx1"/>
                </a:solidFill>
                <a:latin typeface="+mn-lt"/>
                <a:ea typeface="+mn-ea"/>
                <a:cs typeface="+mn-cs"/>
              </a:rPr>
              <a:t>SpeedRatio</a:t>
            </a:r>
            <a:r>
              <a:rPr lang="en-US" sz="1200" kern="1200" baseline="0" dirty="0" smtClean="0">
                <a:solidFill>
                  <a:schemeClr val="tx1"/>
                </a:solidFill>
                <a:latin typeface="+mn-lt"/>
                <a:ea typeface="+mn-ea"/>
                <a:cs typeface="+mn-cs"/>
              </a:rPr>
              <a:t>  Increases or decreases the speed of the animation. Ordinarily, </a:t>
            </a:r>
            <a:r>
              <a:rPr lang="en-US" sz="1200" kern="1200" baseline="0" dirty="0" err="1" smtClean="0">
                <a:solidFill>
                  <a:schemeClr val="tx1"/>
                </a:solidFill>
                <a:latin typeface="+mn-lt"/>
                <a:ea typeface="+mn-ea"/>
                <a:cs typeface="+mn-cs"/>
              </a:rPr>
              <a:t>SpeedRatio</a:t>
            </a:r>
            <a:r>
              <a:rPr lang="en-US" sz="1200" kern="1200" baseline="0" dirty="0" smtClean="0">
                <a:solidFill>
                  <a:schemeClr val="tx1"/>
                </a:solidFill>
                <a:latin typeface="+mn-lt"/>
                <a:ea typeface="+mn-ea"/>
                <a:cs typeface="+mn-cs"/>
              </a:rPr>
              <a:t> is 1</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baseline="0" dirty="0" err="1" smtClean="0">
                <a:solidFill>
                  <a:schemeClr val="tx1"/>
                </a:solidFill>
                <a:latin typeface="+mn-lt"/>
                <a:ea typeface="+mn-ea"/>
                <a:cs typeface="+mn-cs"/>
              </a:rPr>
              <a:t>AccelerationRatio</a:t>
            </a:r>
            <a:r>
              <a:rPr lang="en-US" sz="1200" b="1" kern="1200" baseline="0" dirty="0" smtClean="0">
                <a:solidFill>
                  <a:schemeClr val="tx1"/>
                </a:solidFill>
                <a:latin typeface="+mn-lt"/>
                <a:ea typeface="+mn-ea"/>
                <a:cs typeface="+mn-cs"/>
              </a:rPr>
              <a:t> and </a:t>
            </a:r>
            <a:r>
              <a:rPr lang="en-US" sz="1200" b="1" kern="1200" baseline="0" dirty="0" err="1" smtClean="0">
                <a:solidFill>
                  <a:schemeClr val="tx1"/>
                </a:solidFill>
                <a:latin typeface="+mn-lt"/>
                <a:ea typeface="+mn-ea"/>
                <a:cs typeface="+mn-cs"/>
              </a:rPr>
              <a:t>DecelerationRatio</a:t>
            </a:r>
            <a:r>
              <a:rPr lang="en-US" sz="1200" b="1" kern="1200" baseline="0" dirty="0" smtClean="0">
                <a:solidFill>
                  <a:schemeClr val="tx1"/>
                </a:solidFill>
                <a:latin typeface="+mn-lt"/>
                <a:ea typeface="+mn-ea"/>
                <a:cs typeface="+mn-cs"/>
              </a:rPr>
              <a:t>  : </a:t>
            </a:r>
            <a:r>
              <a:rPr lang="en-US" sz="1200" kern="1200" baseline="0" dirty="0" smtClean="0">
                <a:solidFill>
                  <a:schemeClr val="tx1"/>
                </a:solidFill>
                <a:latin typeface="+mn-lt"/>
                <a:ea typeface="+mn-ea"/>
                <a:cs typeface="+mn-cs"/>
              </a:rPr>
              <a:t>Makes an animation nonlinear, so it starts off slow and then speeds up (by increasing the </a:t>
            </a:r>
            <a:r>
              <a:rPr lang="en-US" sz="1200" kern="1200" baseline="0" dirty="0" err="1" smtClean="0">
                <a:solidFill>
                  <a:schemeClr val="tx1"/>
                </a:solidFill>
                <a:latin typeface="+mn-lt"/>
                <a:ea typeface="+mn-ea"/>
                <a:cs typeface="+mn-cs"/>
              </a:rPr>
              <a:t>AccelerationRatio</a:t>
            </a:r>
            <a:r>
              <a:rPr lang="en-US" sz="1200" kern="1200" baseline="0" dirty="0" smtClean="0">
                <a:solidFill>
                  <a:schemeClr val="tx1"/>
                </a:solidFill>
                <a:latin typeface="+mn-lt"/>
                <a:ea typeface="+mn-ea"/>
                <a:cs typeface="+mn-cs"/>
              </a:rPr>
              <a:t>) or slows down at the end (by increasing the </a:t>
            </a:r>
            <a:r>
              <a:rPr lang="en-US" sz="1200" kern="1200" baseline="0" dirty="0" err="1" smtClean="0">
                <a:solidFill>
                  <a:schemeClr val="tx1"/>
                </a:solidFill>
                <a:latin typeface="+mn-lt"/>
                <a:ea typeface="+mn-ea"/>
                <a:cs typeface="+mn-cs"/>
              </a:rPr>
              <a:t>DecelerationRatio</a:t>
            </a:r>
            <a:r>
              <a:rPr lang="en-US" sz="1200" kern="1200" baseline="0" dirty="0" smtClean="0">
                <a:solidFill>
                  <a:schemeClr val="tx1"/>
                </a:solidFill>
                <a:latin typeface="+mn-lt"/>
                <a:ea typeface="+mn-ea"/>
                <a:cs typeface="+mn-cs"/>
              </a:rPr>
              <a:t>). Both values are set from 0 to 1 and begin at 0. Furthermore, the total of both values cannot exceed 1. </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baseline="0" dirty="0" err="1" smtClean="0">
                <a:solidFill>
                  <a:schemeClr val="tx1"/>
                </a:solidFill>
                <a:latin typeface="+mn-lt"/>
                <a:ea typeface="+mn-ea"/>
                <a:cs typeface="+mn-cs"/>
              </a:rPr>
              <a:t>AutoReverse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If true, the animation will play out in reverse once it’s complete, reverting to the original value.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baseline="0" dirty="0" err="1" smtClean="0">
                <a:solidFill>
                  <a:schemeClr val="tx1"/>
                </a:solidFill>
                <a:latin typeface="+mn-lt"/>
                <a:ea typeface="+mn-ea"/>
                <a:cs typeface="+mn-cs"/>
              </a:rPr>
              <a:t>FillBehavior</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Determines what happens when the animation ends (</a:t>
            </a:r>
            <a:r>
              <a:rPr lang="en-US" sz="1200" kern="1200" baseline="0" dirty="0" err="1" smtClean="0">
                <a:solidFill>
                  <a:schemeClr val="tx1"/>
                </a:solidFill>
                <a:latin typeface="+mn-lt"/>
                <a:ea typeface="+mn-ea"/>
                <a:cs typeface="+mn-cs"/>
              </a:rPr>
              <a:t>FillBehavior.HoldEnd</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FillBehavior.Stop</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baseline="0" dirty="0" err="1" smtClean="0">
                <a:solidFill>
                  <a:schemeClr val="tx1"/>
                </a:solidFill>
                <a:latin typeface="+mn-lt"/>
                <a:ea typeface="+mn-ea"/>
                <a:cs typeface="+mn-cs"/>
              </a:rPr>
              <a:t>RepeatBehavior</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Allows you to repeat an animation a specific number of times or for a specific time interval. (Time /Count/ </a:t>
            </a:r>
            <a:r>
              <a:rPr lang="en-US" sz="1200" dirty="0" smtClean="0"/>
              <a:t>Forever</a:t>
            </a:r>
            <a:r>
              <a:rPr lang="en-US" sz="1200" kern="1200" baseline="0" dirty="0" smtClean="0">
                <a:solidFill>
                  <a:schemeClr val="tx1"/>
                </a:solidFill>
                <a:latin typeface="+mn-lt"/>
                <a:ea typeface="+mn-ea"/>
                <a:cs typeface="+mn-cs"/>
              </a:rPr>
              <a:t> ) The </a:t>
            </a:r>
            <a:r>
              <a:rPr lang="en-US" sz="1200" kern="1200" baseline="0" dirty="0" err="1" smtClean="0">
                <a:solidFill>
                  <a:schemeClr val="tx1"/>
                </a:solidFill>
                <a:latin typeface="+mn-lt"/>
                <a:ea typeface="+mn-ea"/>
                <a:cs typeface="+mn-cs"/>
              </a:rPr>
              <a:t>RepeatBehavior</a:t>
            </a:r>
            <a:r>
              <a:rPr lang="en-US" sz="1200" kern="1200" baseline="0" dirty="0" smtClean="0">
                <a:solidFill>
                  <a:schemeClr val="tx1"/>
                </a:solidFill>
                <a:latin typeface="+mn-lt"/>
                <a:ea typeface="+mn-ea"/>
                <a:cs typeface="+mn-cs"/>
              </a:rPr>
              <a:t> object that you use to set this property determines the exact behavior. the total time is unchanged. </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Tip  You can use </a:t>
            </a:r>
            <a:r>
              <a:rPr lang="en-US" sz="1200" kern="1200" baseline="0" dirty="0" err="1" smtClean="0">
                <a:solidFill>
                  <a:schemeClr val="tx1"/>
                </a:solidFill>
                <a:latin typeface="+mn-lt"/>
                <a:ea typeface="+mn-ea"/>
                <a:cs typeface="+mn-cs"/>
              </a:rPr>
              <a:t>RepeatBehavior</a:t>
            </a:r>
            <a:r>
              <a:rPr lang="en-US" sz="1200" kern="1200" baseline="0" dirty="0" smtClean="0">
                <a:solidFill>
                  <a:schemeClr val="tx1"/>
                </a:solidFill>
                <a:latin typeface="+mn-lt"/>
                <a:ea typeface="+mn-ea"/>
                <a:cs typeface="+mn-cs"/>
              </a:rPr>
              <a:t> to perform just part of an animation. To do so, use a fractional number of repetitions, or use a </a:t>
            </a:r>
            <a:r>
              <a:rPr lang="en-US" sz="1200" kern="1200" baseline="0" dirty="0" err="1" smtClean="0">
                <a:solidFill>
                  <a:schemeClr val="tx1"/>
                </a:solidFill>
                <a:latin typeface="+mn-lt"/>
                <a:ea typeface="+mn-ea"/>
                <a:cs typeface="+mn-cs"/>
              </a:rPr>
              <a:t>TimeSpan</a:t>
            </a:r>
            <a:r>
              <a:rPr lang="en-US" sz="1200" kern="1200" baseline="0" dirty="0" smtClean="0">
                <a:solidFill>
                  <a:schemeClr val="tx1"/>
                </a:solidFill>
                <a:latin typeface="+mn-lt"/>
                <a:ea typeface="+mn-ea"/>
                <a:cs typeface="+mn-cs"/>
              </a:rPr>
              <a:t> that’s less than the duration.</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baseline="0" dirty="0" smtClean="0">
              <a:solidFill>
                <a:schemeClr val="tx1"/>
              </a:solidFill>
              <a:latin typeface="+mn-lt"/>
              <a:ea typeface="+mn-ea"/>
              <a:cs typeface="+mn-cs"/>
            </a:endParaRP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D6D2FF5E-3D7D-45FE-B71C-F40D5457C462}" type="slidenum">
              <a:rPr lang="en-US" smtClean="0"/>
              <a:pPr/>
              <a:t>37</a:t>
            </a:fld>
            <a:endParaRPr lang="en-US"/>
          </a:p>
        </p:txBody>
      </p:sp>
    </p:spTree>
    <p:extLst>
      <p:ext uri="{BB962C8B-B14F-4D97-AF65-F5344CB8AC3E}">
        <p14:creationId xmlns:p14="http://schemas.microsoft.com/office/powerpoint/2010/main" val="818809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228600" indent="-228600">
              <a:buAutoNum type="arabicPeriod"/>
            </a:pPr>
            <a:r>
              <a:rPr lang="en-US" b="1" dirty="0" err="1" smtClean="0"/>
              <a:t>BeginTime</a:t>
            </a:r>
            <a:r>
              <a:rPr lang="en-US" dirty="0" smtClean="0"/>
              <a:t>  Sets a delay that will be added before the animation starts (as a </a:t>
            </a:r>
            <a:r>
              <a:rPr lang="en-US" dirty="0" err="1" smtClean="0"/>
              <a:t>TimeSpan</a:t>
            </a:r>
            <a:r>
              <a:rPr lang="en-US" dirty="0" smtClean="0"/>
              <a:t>). This delay is added to the total time, so a five-second animation with a five-second delay takes ten seconds. </a:t>
            </a:r>
            <a:r>
              <a:rPr lang="en-US" dirty="0" err="1" smtClean="0"/>
              <a:t>BeginTime</a:t>
            </a:r>
            <a:r>
              <a:rPr lang="en-US" dirty="0" smtClean="0"/>
              <a:t> is useful when synchronizing different animations that start at the same time but should apply their effects in sequence. </a:t>
            </a:r>
          </a:p>
          <a:p>
            <a:pPr marL="228600" indent="-228600">
              <a:buAutoNum type="arabicPeriod"/>
            </a:pPr>
            <a:r>
              <a:rPr lang="en-US" b="1" dirty="0" smtClean="0"/>
              <a:t>Duration </a:t>
            </a:r>
            <a:r>
              <a:rPr lang="en-US" dirty="0" smtClean="0"/>
              <a:t> Sets the length of time the animation runs, from start to finish, as a Duration object. </a:t>
            </a:r>
          </a:p>
          <a:p>
            <a:pPr marL="228600" indent="-228600">
              <a:buAutoNum type="arabicPeriod"/>
            </a:pPr>
            <a:r>
              <a:rPr lang="en-US" b="1" dirty="0" err="1" smtClean="0"/>
              <a:t>SpeedRatio</a:t>
            </a:r>
            <a:r>
              <a:rPr lang="en-US" dirty="0" smtClean="0"/>
              <a:t>  Increases or decreases the speed of the animation. </a:t>
            </a:r>
            <a:r>
              <a:rPr lang="en-US" dirty="0" smtClean="0">
                <a:solidFill>
                  <a:srgbClr val="FF0000"/>
                </a:solidFill>
              </a:rPr>
              <a:t>Ordinarily, </a:t>
            </a:r>
            <a:r>
              <a:rPr lang="en-US" dirty="0" err="1" smtClean="0">
                <a:solidFill>
                  <a:srgbClr val="FF0000"/>
                </a:solidFill>
              </a:rPr>
              <a:t>SpeedRatio</a:t>
            </a:r>
            <a:r>
              <a:rPr lang="en-US" dirty="0" smtClean="0">
                <a:solidFill>
                  <a:srgbClr val="FF0000"/>
                </a:solidFill>
              </a:rPr>
              <a:t> is 1</a:t>
            </a:r>
            <a:r>
              <a:rPr lang="en-US" dirty="0" smtClean="0"/>
              <a:t>. If you increase it, the animation completes more quickly (for example, a </a:t>
            </a:r>
            <a:r>
              <a:rPr lang="en-US" dirty="0" err="1" smtClean="0"/>
              <a:t>SpeedRatio</a:t>
            </a:r>
            <a:r>
              <a:rPr lang="en-US" dirty="0" smtClean="0"/>
              <a:t> of 5 completes five times faster). If you decrease it, the animation is slowed down (for example, a </a:t>
            </a:r>
            <a:r>
              <a:rPr lang="en-US" dirty="0" err="1" smtClean="0"/>
              <a:t>SpeedRatio</a:t>
            </a:r>
            <a:r>
              <a:rPr lang="en-US" dirty="0" smtClean="0"/>
              <a:t> of 0.5 takes twice as long). You can change the Duration of your animation for an equivalent result. The </a:t>
            </a:r>
            <a:r>
              <a:rPr lang="en-US" dirty="0" err="1" smtClean="0"/>
              <a:t>SpeedRatio</a:t>
            </a:r>
            <a:r>
              <a:rPr lang="en-US" dirty="0" smtClean="0"/>
              <a:t> is not taken into account when applying the </a:t>
            </a:r>
            <a:r>
              <a:rPr lang="en-US" dirty="0" err="1" smtClean="0"/>
              <a:t>BeginTime</a:t>
            </a:r>
            <a:r>
              <a:rPr lang="en-US" dirty="0" smtClean="0"/>
              <a:t> delay. </a:t>
            </a:r>
          </a:p>
          <a:p>
            <a:pPr marL="228600" indent="-228600">
              <a:buAutoNum type="arabicPeriod"/>
            </a:pPr>
            <a:r>
              <a:rPr lang="en-US" b="1" dirty="0" err="1" smtClean="0"/>
              <a:t>AccelerationRatio</a:t>
            </a:r>
            <a:r>
              <a:rPr lang="en-US" b="1" dirty="0" smtClean="0"/>
              <a:t> and </a:t>
            </a:r>
            <a:r>
              <a:rPr lang="en-US" b="1" dirty="0" err="1" smtClean="0"/>
              <a:t>DecelerationRatio</a:t>
            </a:r>
            <a:r>
              <a:rPr lang="en-US" b="1" dirty="0" smtClean="0"/>
              <a:t>  </a:t>
            </a:r>
            <a:r>
              <a:rPr lang="en-US" dirty="0" smtClean="0"/>
              <a:t>Makes an animation nonlinear, so it starts off slow and then speeds up (by </a:t>
            </a:r>
            <a:r>
              <a:rPr lang="en-US" baseline="0" dirty="0" smtClean="0"/>
              <a:t> </a:t>
            </a:r>
            <a:r>
              <a:rPr lang="en-US" dirty="0" smtClean="0"/>
              <a:t>increasing the </a:t>
            </a:r>
            <a:r>
              <a:rPr lang="en-US" dirty="0" err="1" smtClean="0"/>
              <a:t>AccelerationRatio</a:t>
            </a:r>
            <a:r>
              <a:rPr lang="en-US" dirty="0" smtClean="0"/>
              <a:t>) or slows down at the end (by increasing the </a:t>
            </a:r>
            <a:r>
              <a:rPr lang="en-US" dirty="0" err="1" smtClean="0"/>
              <a:t>DecelerationRatio</a:t>
            </a:r>
            <a:r>
              <a:rPr lang="en-US" dirty="0" smtClean="0"/>
              <a:t>). Both values are set from 0 to 1 and begin</a:t>
            </a:r>
            <a:r>
              <a:rPr lang="en-US" baseline="0" dirty="0" smtClean="0"/>
              <a:t> </a:t>
            </a:r>
            <a:r>
              <a:rPr lang="en-US" dirty="0" smtClean="0"/>
              <a:t>at 0. Furthermore, the total of both values cannot exceed 1. </a:t>
            </a:r>
          </a:p>
          <a:p>
            <a:pPr marL="228600" indent="-228600">
              <a:buAutoNum type="arabicPeriod"/>
            </a:pPr>
            <a:r>
              <a:rPr lang="en-US" b="1" dirty="0" err="1" smtClean="0"/>
              <a:t>AutoReverse</a:t>
            </a:r>
            <a:r>
              <a:rPr lang="en-US" dirty="0" smtClean="0"/>
              <a:t>  If true, the animation will play out in reverse once it’s complete, reverting to the original value. This also doubles the time the animation takes. If you’ve increased the </a:t>
            </a:r>
            <a:r>
              <a:rPr lang="en-US" dirty="0" err="1" smtClean="0"/>
              <a:t>SpeedRatio</a:t>
            </a:r>
            <a:r>
              <a:rPr lang="en-US" dirty="0" smtClean="0"/>
              <a:t>, it applies to both the initial playback of the animation and the reversal. The </a:t>
            </a:r>
            <a:r>
              <a:rPr lang="en-US" dirty="0" err="1" smtClean="0"/>
              <a:t>BeginTime</a:t>
            </a:r>
            <a:r>
              <a:rPr lang="en-US" dirty="0" smtClean="0"/>
              <a:t> applies only to the very beginning of the animation—it doesn’t delay the reversal. </a:t>
            </a:r>
          </a:p>
          <a:p>
            <a:pPr marL="228600" indent="-228600">
              <a:buAutoNum type="arabicPeriod"/>
            </a:pPr>
            <a:r>
              <a:rPr lang="en-US" b="1" dirty="0" err="1" smtClean="0"/>
              <a:t>FillBehavior</a:t>
            </a:r>
            <a:r>
              <a:rPr lang="en-US" dirty="0" smtClean="0"/>
              <a:t>  Determines what happens when the animation ends. Usually, it keeps the property fixed at the ending value (</a:t>
            </a:r>
            <a:r>
              <a:rPr lang="en-US" dirty="0" err="1" smtClean="0"/>
              <a:t>FillBehavior.HoldEnd</a:t>
            </a:r>
            <a:r>
              <a:rPr lang="en-US" dirty="0" smtClean="0"/>
              <a:t>), but you can also choose to return it to its original value (</a:t>
            </a:r>
            <a:r>
              <a:rPr lang="en-US" dirty="0" err="1" smtClean="0"/>
              <a:t>FillBehavior.Stop</a:t>
            </a:r>
            <a:r>
              <a:rPr lang="en-US" dirty="0" smtClean="0"/>
              <a:t>). </a:t>
            </a:r>
          </a:p>
          <a:p>
            <a:pPr marL="228600" indent="-228600">
              <a:buAutoNum type="arabicPeriod"/>
            </a:pPr>
            <a:r>
              <a:rPr lang="en-US" b="1" dirty="0" err="1" smtClean="0"/>
              <a:t>RepeatBehavior</a:t>
            </a:r>
            <a:r>
              <a:rPr lang="en-US" dirty="0" smtClean="0"/>
              <a:t> Allows you to repeat an animation a specific number of times or for a specific time interval. The </a:t>
            </a:r>
            <a:r>
              <a:rPr lang="en-US" dirty="0" err="1" smtClean="0"/>
              <a:t>RepeatBehavior</a:t>
            </a:r>
            <a:r>
              <a:rPr lang="en-US" dirty="0" smtClean="0"/>
              <a:t> object that you use to set this property determines the exact behavior.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D6D2FF5E-3D7D-45FE-B71C-F40D5457C462}" type="slidenum">
              <a:rPr lang="en-US" smtClean="0"/>
              <a:pPr/>
              <a:t>38</a:t>
            </a:fld>
            <a:endParaRPr lang="en-US"/>
          </a:p>
        </p:txBody>
      </p:sp>
    </p:spTree>
    <p:extLst>
      <p:ext uri="{BB962C8B-B14F-4D97-AF65-F5344CB8AC3E}">
        <p14:creationId xmlns:p14="http://schemas.microsoft.com/office/powerpoint/2010/main" val="677315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WPF animations are represented by a group of animation classes. You set the relevant information, such as the starting value, ending value, and duration, using a handful of properties. This obviously makes them a great fit for XAML. What’s less clear is how you wire an animation up to a particular </a:t>
            </a:r>
            <a:r>
              <a:rPr lang="en-US" b="1" dirty="0" smtClean="0"/>
              <a:t>element</a:t>
            </a:r>
            <a:r>
              <a:rPr lang="en-US" dirty="0" smtClean="0"/>
              <a:t> and </a:t>
            </a:r>
            <a:r>
              <a:rPr lang="en-US" b="1" dirty="0" smtClean="0"/>
              <a:t>property</a:t>
            </a:r>
            <a:r>
              <a:rPr lang="en-US" dirty="0" smtClean="0"/>
              <a:t> and how you </a:t>
            </a:r>
            <a:r>
              <a:rPr lang="en-US" b="1" dirty="0" smtClean="0"/>
              <a:t>trigger</a:t>
            </a:r>
            <a:r>
              <a:rPr lang="en-US" dirty="0" smtClean="0"/>
              <a:t> it at the right time. </a:t>
            </a:r>
          </a:p>
          <a:p>
            <a:r>
              <a:rPr lang="en-US" dirty="0" smtClean="0"/>
              <a:t>* It turns out that two ingredients are at work in any declarative animation: </a:t>
            </a:r>
          </a:p>
          <a:p>
            <a:pPr marL="228600" indent="-228600">
              <a:buAutoNum type="arabicPeriod"/>
            </a:pPr>
            <a:r>
              <a:rPr lang="en-US" b="1" dirty="0" smtClean="0"/>
              <a:t>A storyboard</a:t>
            </a:r>
            <a:r>
              <a:rPr lang="en-US" dirty="0" smtClean="0"/>
              <a:t>. It’s the XAML equivalent of the </a:t>
            </a:r>
            <a:r>
              <a:rPr lang="en-US" dirty="0" err="1" smtClean="0"/>
              <a:t>BeginAnimation</a:t>
            </a:r>
            <a:r>
              <a:rPr lang="en-US" dirty="0" smtClean="0"/>
              <a:t>() method. It allows you to direct an animation to the right element and property</a:t>
            </a:r>
          </a:p>
          <a:p>
            <a:pPr marL="228600" indent="-228600">
              <a:buAutoNum type="arabicPeriod"/>
            </a:pPr>
            <a:r>
              <a:rPr lang="en-US" b="1" dirty="0" smtClean="0"/>
              <a:t>An event trigger. </a:t>
            </a:r>
            <a:r>
              <a:rPr lang="en-US" dirty="0" smtClean="0"/>
              <a:t>It responds to a property change or event (such as the Click event of a button) and controls the storyboard. For example, to start an animation, the event trigger must begin the storyboard. </a:t>
            </a:r>
          </a:p>
        </p:txBody>
      </p:sp>
      <p:sp>
        <p:nvSpPr>
          <p:cNvPr id="4" name="Slide Number Placeholder 3"/>
          <p:cNvSpPr>
            <a:spLocks noGrp="1"/>
          </p:cNvSpPr>
          <p:nvPr>
            <p:ph type="sldNum" sz="quarter" idx="10"/>
          </p:nvPr>
        </p:nvSpPr>
        <p:spPr/>
        <p:txBody>
          <a:bodyPr/>
          <a:lstStyle/>
          <a:p>
            <a:fld id="{04623919-5ACB-4D62-B79C-B4BE2320D5F8}" type="slidenum">
              <a:rPr lang="en-US" smtClean="0"/>
              <a:pPr/>
              <a:t>39</a:t>
            </a:fld>
            <a:endParaRPr lang="en-US"/>
          </a:p>
        </p:txBody>
      </p:sp>
    </p:spTree>
    <p:extLst>
      <p:ext uri="{BB962C8B-B14F-4D97-AF65-F5344CB8AC3E}">
        <p14:creationId xmlns:p14="http://schemas.microsoft.com/office/powerpoint/2010/main" val="1861951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err="1" smtClean="0"/>
              <a:t>StoryBoard</a:t>
            </a:r>
            <a:r>
              <a:rPr lang="en-US" dirty="0" smtClean="0"/>
              <a:t>:</a:t>
            </a:r>
          </a:p>
          <a:p>
            <a:pPr marL="685800" lvl="1" indent="-228600">
              <a:buAutoNum type="arabicPeriod"/>
            </a:pPr>
            <a:r>
              <a:rPr lang="en-US" dirty="0" err="1" smtClean="0"/>
              <a:t>StoryBoards</a:t>
            </a:r>
            <a:r>
              <a:rPr lang="en-US" dirty="0" smtClean="0"/>
              <a:t> enhanced timeline.</a:t>
            </a:r>
          </a:p>
          <a:p>
            <a:pPr marL="685800" lvl="1" indent="-228600">
              <a:buAutoNum type="arabicPeriod"/>
            </a:pPr>
            <a:r>
              <a:rPr lang="en-US" dirty="0" smtClean="0"/>
              <a:t>You can use it to group multiple animations, </a:t>
            </a:r>
          </a:p>
          <a:p>
            <a:pPr marL="685800" lvl="1" indent="-228600">
              <a:buAutoNum type="arabicPeriod"/>
            </a:pPr>
            <a:r>
              <a:rPr lang="en-US" dirty="0" smtClean="0"/>
              <a:t>has the  ability to control the playback of animation—pausing it, stopping it, and changing its position</a:t>
            </a:r>
          </a:p>
          <a:p>
            <a:pPr marL="685800" lvl="1" indent="-228600">
              <a:buAutoNum type="arabicPeriod"/>
            </a:pPr>
            <a:r>
              <a:rPr lang="en-US" dirty="0" smtClean="0"/>
              <a:t>Storyboard class is its ability to point to a specific property and specific element using the </a:t>
            </a:r>
            <a:r>
              <a:rPr lang="en-US" b="1" dirty="0" err="1" smtClean="0"/>
              <a:t>TargetProperty</a:t>
            </a:r>
            <a:r>
              <a:rPr lang="en-US" dirty="0" smtClean="0"/>
              <a:t> and </a:t>
            </a:r>
            <a:r>
              <a:rPr lang="en-US" b="1" dirty="0" err="1" smtClean="0"/>
              <a:t>TargetName</a:t>
            </a:r>
            <a:r>
              <a:rPr lang="en-US" dirty="0" smtClean="0"/>
              <a:t> properties.</a:t>
            </a:r>
          </a:p>
          <a:p>
            <a:pPr marL="685800" lvl="1" indent="-228600">
              <a:buAutoNum type="arabicPeriod"/>
            </a:pPr>
            <a:r>
              <a:rPr lang="en-US" b="1" dirty="0" smtClean="0"/>
              <a:t> the storyboard bridges the gap between your animation and the property you want to animate</a:t>
            </a:r>
          </a:p>
          <a:p>
            <a:pPr marL="685800" lvl="1" indent="-228600">
              <a:buAutoNum type="arabicPeriod"/>
            </a:pPr>
            <a:r>
              <a:rPr lang="en-US" b="0" dirty="0" smtClean="0"/>
              <a:t>Both </a:t>
            </a:r>
            <a:r>
              <a:rPr lang="en-US" b="0" dirty="0" err="1" smtClean="0"/>
              <a:t>TargetName</a:t>
            </a:r>
            <a:r>
              <a:rPr lang="en-US" b="0" dirty="0" smtClean="0"/>
              <a:t> and </a:t>
            </a:r>
            <a:r>
              <a:rPr lang="en-US" b="0" dirty="0" err="1" smtClean="0"/>
              <a:t>TargetProperty</a:t>
            </a:r>
            <a:r>
              <a:rPr lang="en-US" b="0" dirty="0" smtClean="0"/>
              <a:t> are </a:t>
            </a:r>
            <a:r>
              <a:rPr lang="en-US" b="1" i="1" dirty="0" smtClean="0">
                <a:solidFill>
                  <a:srgbClr val="0070C0"/>
                </a:solidFill>
              </a:rPr>
              <a:t>attached properties </a:t>
            </a:r>
            <a:r>
              <a:rPr lang="en-US" b="0" dirty="0" smtClean="0"/>
              <a:t>from storyboard to animation. </a:t>
            </a:r>
            <a:r>
              <a:rPr lang="en-US" b="0" baseline="0" dirty="0" smtClean="0"/>
              <a:t>it allows you to put several animations in the same storyboard but allow each animation to act on a different element and property</a:t>
            </a:r>
          </a:p>
          <a:p>
            <a:pPr marL="685800" lvl="1" indent="-228600">
              <a:buAutoNum type="arabicPeriod"/>
            </a:pPr>
            <a:r>
              <a:rPr lang="en-US" b="0" baseline="0" dirty="0" smtClean="0"/>
              <a:t>Defining a storyboard is the first step to creating an animation. To actually put this storyboard into action, you need an event trigger  </a:t>
            </a:r>
          </a:p>
          <a:p>
            <a:pPr marL="685800" lvl="1" indent="-228600">
              <a:buAutoNum type="arabicPeriod"/>
            </a:pPr>
            <a:r>
              <a:rPr lang="en-US" b="1" baseline="0" dirty="0" smtClean="0"/>
              <a:t>event trigger : </a:t>
            </a:r>
            <a:endParaRPr lang="en-US" b="0" baseline="0" dirty="0" smtClean="0"/>
          </a:p>
        </p:txBody>
      </p:sp>
      <p:sp>
        <p:nvSpPr>
          <p:cNvPr id="4" name="Slide Number Placeholder 3"/>
          <p:cNvSpPr>
            <a:spLocks noGrp="1"/>
          </p:cNvSpPr>
          <p:nvPr>
            <p:ph type="sldNum" sz="quarter" idx="10"/>
          </p:nvPr>
        </p:nvSpPr>
        <p:spPr/>
        <p:txBody>
          <a:bodyPr/>
          <a:lstStyle/>
          <a:p>
            <a:fld id="{D6D2FF5E-3D7D-45FE-B71C-F40D5457C462}" type="slidenum">
              <a:rPr lang="en-US" smtClean="0"/>
              <a:pPr/>
              <a:t>40</a:t>
            </a:fld>
            <a:endParaRPr lang="en-US"/>
          </a:p>
        </p:txBody>
      </p:sp>
    </p:spTree>
    <p:extLst>
      <p:ext uri="{BB962C8B-B14F-4D97-AF65-F5344CB8AC3E}">
        <p14:creationId xmlns:p14="http://schemas.microsoft.com/office/powerpoint/2010/main" val="1272290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228600" indent="-228600">
              <a:buAutoNum type="arabicPeriod"/>
            </a:pPr>
            <a:r>
              <a:rPr lang="en-US" dirty="0" smtClean="0"/>
              <a:t>Overlapping Animation:</a:t>
            </a:r>
          </a:p>
          <a:p>
            <a:pPr marL="685800" lvl="1" indent="-228600">
              <a:buAutoNum type="arabicPeriod"/>
            </a:pPr>
            <a:r>
              <a:rPr lang="en-US" dirty="0" smtClean="0"/>
              <a:t>when a second animation is applied to a </a:t>
            </a:r>
            <a:r>
              <a:rPr lang="en-US" b="1" dirty="0" smtClean="0"/>
              <a:t>property</a:t>
            </a:r>
            <a:r>
              <a:rPr lang="en-US" dirty="0" smtClean="0"/>
              <a:t> that is already being animated. You do this </a:t>
            </a:r>
          </a:p>
          <a:p>
            <a:pPr marL="685800" lvl="1" indent="-228600">
              <a:buAutoNum type="arabicPeriod"/>
            </a:pPr>
            <a:r>
              <a:rPr lang="en-US" dirty="0" smtClean="0"/>
              <a:t>using the </a:t>
            </a:r>
            <a:r>
              <a:rPr lang="en-US" b="1" dirty="0" err="1" smtClean="0"/>
              <a:t>BeginStoryboard.HandoffBehavior</a:t>
            </a:r>
            <a:r>
              <a:rPr lang="en-US" dirty="0" smtClean="0"/>
              <a:t> property(snapshot-and-replace  ,</a:t>
            </a:r>
            <a:r>
              <a:rPr lang="en-US" baseline="0" dirty="0" smtClean="0"/>
              <a:t> Compose</a:t>
            </a:r>
            <a:r>
              <a:rPr lang="en-US" dirty="0" smtClean="0"/>
              <a:t>). </a:t>
            </a:r>
          </a:p>
          <a:p>
            <a:pPr marL="685800" lvl="1" indent="-228600">
              <a:buAutoNum type="arabicPeriod"/>
            </a:pPr>
            <a:r>
              <a:rPr lang="en-US" dirty="0" smtClean="0"/>
              <a:t>&lt;</a:t>
            </a:r>
            <a:r>
              <a:rPr lang="en-US" dirty="0" err="1" smtClean="0"/>
              <a:t>EventTrigger</a:t>
            </a:r>
            <a:r>
              <a:rPr lang="en-US" dirty="0" smtClean="0"/>
              <a:t> </a:t>
            </a:r>
            <a:r>
              <a:rPr lang="en-US" dirty="0" err="1" smtClean="0"/>
              <a:t>RoutedEvent</a:t>
            </a:r>
            <a:r>
              <a:rPr lang="en-US" dirty="0" smtClean="0"/>
              <a:t>="</a:t>
            </a:r>
            <a:r>
              <a:rPr lang="en-US" dirty="0" err="1" smtClean="0"/>
              <a:t>ListBoxItem.MouseLeave</a:t>
            </a:r>
            <a:r>
              <a:rPr lang="en-US" dirty="0" smtClean="0"/>
              <a:t>"&gt; </a:t>
            </a:r>
          </a:p>
          <a:p>
            <a:pPr marL="685800" lvl="1" indent="-228600">
              <a:buAutoNum type="arabicPeriod"/>
            </a:pPr>
            <a:r>
              <a:rPr lang="en-US" dirty="0" smtClean="0"/>
              <a:t>  &lt;</a:t>
            </a:r>
            <a:r>
              <a:rPr lang="en-US" dirty="0" err="1" smtClean="0"/>
              <a:t>EventTrigger.Actions</a:t>
            </a:r>
            <a:r>
              <a:rPr lang="en-US" dirty="0" smtClean="0"/>
              <a:t>&gt; </a:t>
            </a:r>
          </a:p>
          <a:p>
            <a:pPr marL="685800" lvl="1" indent="-228600">
              <a:buAutoNum type="arabicPeriod"/>
            </a:pPr>
            <a:r>
              <a:rPr lang="en-US" dirty="0" smtClean="0"/>
              <a:t>    &lt;</a:t>
            </a:r>
            <a:r>
              <a:rPr lang="en-US" dirty="0" err="1" smtClean="0"/>
              <a:t>BeginStoryboard</a:t>
            </a:r>
            <a:r>
              <a:rPr lang="en-US" dirty="0" smtClean="0"/>
              <a:t> </a:t>
            </a:r>
            <a:r>
              <a:rPr lang="en-US" b="1" dirty="0" smtClean="0"/>
              <a:t> </a:t>
            </a:r>
            <a:r>
              <a:rPr lang="en-US" b="1" dirty="0" err="1" smtClean="0"/>
              <a:t>HandoffBehavior</a:t>
            </a:r>
            <a:r>
              <a:rPr lang="en-US" b="1" dirty="0" smtClean="0"/>
              <a:t>="Compose"&gt; </a:t>
            </a:r>
          </a:p>
          <a:p>
            <a:pPr marL="685800" lvl="1" indent="-228600">
              <a:buAutoNum type="arabicPeriod"/>
            </a:pPr>
            <a:r>
              <a:rPr lang="en-US" dirty="0" smtClean="0"/>
              <a:t>      &lt;Storyboard&gt;…&lt;/</a:t>
            </a:r>
            <a:r>
              <a:rPr lang="en-US" dirty="0" err="1" smtClean="0"/>
              <a:t>EventTrigger</a:t>
            </a:r>
            <a:r>
              <a:rPr lang="en-US" dirty="0" smtClean="0"/>
              <a:t>&gt;</a:t>
            </a:r>
          </a:p>
          <a:p>
            <a:pPr marL="228600" lvl="0" indent="-228600">
              <a:buAutoNum type="arabicPeriod"/>
            </a:pPr>
            <a:r>
              <a:rPr lang="en-US" b="1" dirty="0" smtClean="0"/>
              <a:t>Synchronized Animations</a:t>
            </a:r>
          </a:p>
          <a:p>
            <a:pPr marL="685800" lvl="1" indent="-228600">
              <a:buAutoNum type="arabicPeriod"/>
            </a:pPr>
            <a:r>
              <a:rPr lang="en-US" dirty="0" smtClean="0"/>
              <a:t>The Storyboard class derives indirectly from </a:t>
            </a:r>
            <a:r>
              <a:rPr lang="en-US" dirty="0" err="1" smtClean="0"/>
              <a:t>TimelineGroup</a:t>
            </a:r>
            <a:r>
              <a:rPr lang="en-US" dirty="0" smtClean="0"/>
              <a:t>, which gives it the ability to hold more than one animation</a:t>
            </a:r>
            <a:r>
              <a:rPr lang="en-US" baseline="0" dirty="0" smtClean="0"/>
              <a:t> by using </a:t>
            </a:r>
            <a:r>
              <a:rPr lang="en-US" baseline="0" dirty="0" err="1" smtClean="0"/>
              <a:t>TargetName</a:t>
            </a:r>
            <a:r>
              <a:rPr lang="en-US" baseline="0" dirty="0" smtClean="0"/>
              <a:t> and </a:t>
            </a:r>
            <a:r>
              <a:rPr lang="en-US" baseline="0" dirty="0" err="1" smtClean="0"/>
              <a:t>TargetProperty</a:t>
            </a:r>
            <a:r>
              <a:rPr lang="en-US" baseline="0" dirty="0" smtClean="0"/>
              <a:t> as attached Property in animation from </a:t>
            </a:r>
            <a:r>
              <a:rPr lang="en-US" baseline="0" dirty="0" err="1" smtClean="0"/>
              <a:t>StoryBoard</a:t>
            </a:r>
            <a:r>
              <a:rPr lang="en-US" baseline="0" dirty="0" smtClean="0"/>
              <a:t> </a:t>
            </a:r>
          </a:p>
          <a:p>
            <a:pPr marL="685800" lvl="1" indent="-228600">
              <a:buAutoNum type="arabicPeriod"/>
            </a:pPr>
            <a:r>
              <a:rPr lang="en-US" dirty="0" smtClean="0"/>
              <a:t>Because the animations are grouped into one storyboard, they increment the button’s dimensions in unison, which gives a more synchronized effect than simply calling </a:t>
            </a:r>
            <a:r>
              <a:rPr lang="en-US" dirty="0" err="1" smtClean="0"/>
              <a:t>BeginAnimation</a:t>
            </a:r>
            <a:r>
              <a:rPr lang="en-US" dirty="0" smtClean="0"/>
              <a:t>() multiple times in your code. </a:t>
            </a:r>
          </a:p>
          <a:p>
            <a:pPr marL="685800" lvl="1" indent="-228600">
              <a:buAutoNum type="arabicPeriod"/>
            </a:pPr>
            <a:r>
              <a:rPr lang="en-US" dirty="0" smtClean="0"/>
              <a:t>&lt;</a:t>
            </a:r>
            <a:r>
              <a:rPr lang="en-US" dirty="0" err="1" smtClean="0"/>
              <a:t>EventTrigger</a:t>
            </a:r>
            <a:r>
              <a:rPr lang="en-US" dirty="0" smtClean="0"/>
              <a:t> </a:t>
            </a:r>
            <a:r>
              <a:rPr lang="en-US" dirty="0" err="1" smtClean="0"/>
              <a:t>RoutedEvent</a:t>
            </a:r>
            <a:r>
              <a:rPr lang="en-US" dirty="0" smtClean="0"/>
              <a:t>="</a:t>
            </a:r>
            <a:r>
              <a:rPr lang="en-US" dirty="0" err="1" smtClean="0"/>
              <a:t>Button.Click</a:t>
            </a:r>
            <a:r>
              <a:rPr lang="en-US" dirty="0" smtClean="0"/>
              <a:t>"&gt; </a:t>
            </a:r>
          </a:p>
          <a:p>
            <a:pPr marL="685800" lvl="1" indent="-228600">
              <a:buAutoNum type="arabicPeriod"/>
            </a:pPr>
            <a:r>
              <a:rPr lang="en-US" dirty="0" smtClean="0"/>
              <a:t>  &lt;</a:t>
            </a:r>
            <a:r>
              <a:rPr lang="en-US" dirty="0" err="1" smtClean="0"/>
              <a:t>EventTrigger.Actions</a:t>
            </a:r>
            <a:r>
              <a:rPr lang="en-US" dirty="0" smtClean="0"/>
              <a:t>&gt; </a:t>
            </a:r>
          </a:p>
          <a:p>
            <a:pPr marL="685800" lvl="1" indent="-228600">
              <a:buAutoNum type="arabicPeriod"/>
            </a:pPr>
            <a:r>
              <a:rPr lang="en-US" dirty="0" smtClean="0"/>
              <a:t>    &lt;</a:t>
            </a:r>
            <a:r>
              <a:rPr lang="en-US" dirty="0" err="1" smtClean="0"/>
              <a:t>BeginStoryboard</a:t>
            </a:r>
            <a:r>
              <a:rPr lang="en-US" dirty="0" smtClean="0"/>
              <a:t>&gt; </a:t>
            </a:r>
          </a:p>
          <a:p>
            <a:pPr marL="685800" lvl="1" indent="-228600">
              <a:buAutoNum type="arabicPeriod"/>
            </a:pPr>
            <a:r>
              <a:rPr lang="en-US" dirty="0" smtClean="0"/>
              <a:t>      &lt;Storyboard&gt; </a:t>
            </a:r>
          </a:p>
          <a:p>
            <a:pPr marL="685800" lvl="1" indent="-228600">
              <a:buAutoNum type="arabicPeriod"/>
            </a:pPr>
            <a:r>
              <a:rPr lang="en-US" dirty="0" smtClean="0"/>
              <a:t>        &lt;</a:t>
            </a:r>
            <a:r>
              <a:rPr lang="en-US" dirty="0" err="1" smtClean="0"/>
              <a:t>DoubleAnimation</a:t>
            </a:r>
            <a:r>
              <a:rPr lang="en-US" dirty="0" smtClean="0"/>
              <a:t> </a:t>
            </a:r>
            <a:r>
              <a:rPr lang="en-US" dirty="0" err="1" smtClean="0"/>
              <a:t>Storyboard.TargetProperty</a:t>
            </a:r>
            <a:r>
              <a:rPr lang="en-US" dirty="0" smtClean="0"/>
              <a:t>="Width“   To="300" </a:t>
            </a:r>
            <a:r>
              <a:rPr lang="en-US" b="1" dirty="0" smtClean="0"/>
              <a:t>Duration="0:0:5"</a:t>
            </a:r>
            <a:r>
              <a:rPr lang="en-US" dirty="0" smtClean="0"/>
              <a:t>&gt;&lt;/</a:t>
            </a:r>
            <a:r>
              <a:rPr lang="en-US" dirty="0" err="1" smtClean="0"/>
              <a:t>DoubleAnimation</a:t>
            </a:r>
            <a:r>
              <a:rPr lang="en-US" dirty="0" smtClean="0"/>
              <a:t>&gt; </a:t>
            </a:r>
          </a:p>
          <a:p>
            <a:pPr marL="685800" lvl="1" indent="-228600">
              <a:buAutoNum type="arabicPeriod"/>
            </a:pPr>
            <a:r>
              <a:rPr lang="en-US" dirty="0" smtClean="0"/>
              <a:t>        &lt;</a:t>
            </a:r>
            <a:r>
              <a:rPr lang="en-US" dirty="0" err="1" smtClean="0"/>
              <a:t>DoubleAnimation</a:t>
            </a:r>
            <a:r>
              <a:rPr lang="en-US" dirty="0" smtClean="0"/>
              <a:t> </a:t>
            </a:r>
            <a:r>
              <a:rPr lang="en-US" dirty="0" err="1" smtClean="0"/>
              <a:t>Storyboard.TargetProperty</a:t>
            </a:r>
            <a:r>
              <a:rPr lang="en-US" dirty="0" smtClean="0"/>
              <a:t>="Height”  To="300" </a:t>
            </a:r>
            <a:r>
              <a:rPr lang="en-US" b="1" dirty="0" smtClean="0"/>
              <a:t>Duration="0:0:5"</a:t>
            </a:r>
            <a:r>
              <a:rPr lang="en-US" dirty="0" smtClean="0"/>
              <a:t>&gt;&lt;/</a:t>
            </a:r>
            <a:r>
              <a:rPr lang="en-US" dirty="0" err="1" smtClean="0"/>
              <a:t>DoubleAnimation</a:t>
            </a:r>
            <a:r>
              <a:rPr lang="en-US" dirty="0" smtClean="0"/>
              <a:t>&gt; </a:t>
            </a:r>
          </a:p>
          <a:p>
            <a:pPr marL="685800" lvl="1" indent="-228600">
              <a:buAutoNum type="arabicPeriod"/>
            </a:pPr>
            <a:r>
              <a:rPr lang="en-US" dirty="0" smtClean="0"/>
              <a:t>      &lt;/Storyboard&gt; </a:t>
            </a:r>
          </a:p>
          <a:p>
            <a:pPr marL="685800" lvl="1" indent="-228600">
              <a:buAutoNum type="arabicPeriod"/>
            </a:pPr>
            <a:r>
              <a:rPr lang="en-US" dirty="0" smtClean="0"/>
              <a:t>    &lt;/</a:t>
            </a:r>
            <a:r>
              <a:rPr lang="en-US" dirty="0" err="1" smtClean="0"/>
              <a:t>BeginStoryboard</a:t>
            </a:r>
            <a:r>
              <a:rPr lang="en-US" dirty="0" smtClean="0"/>
              <a:t>&gt; </a:t>
            </a:r>
          </a:p>
          <a:p>
            <a:pPr marL="685800" lvl="1" indent="-228600">
              <a:buAutoNum type="arabicPeriod"/>
            </a:pPr>
            <a:r>
              <a:rPr lang="en-US" dirty="0" smtClean="0"/>
              <a:t>  &lt;/</a:t>
            </a:r>
            <a:r>
              <a:rPr lang="en-US" dirty="0" err="1" smtClean="0"/>
              <a:t>EventTrigger.Actions</a:t>
            </a:r>
            <a:r>
              <a:rPr lang="en-US" dirty="0" smtClean="0"/>
              <a:t>&gt; </a:t>
            </a:r>
          </a:p>
          <a:p>
            <a:pPr marL="685800" lvl="1" indent="-228600">
              <a:buAutoNum type="arabicPeriod"/>
            </a:pPr>
            <a:r>
              <a:rPr lang="en-US" dirty="0" smtClean="0"/>
              <a:t>&lt;/</a:t>
            </a:r>
            <a:r>
              <a:rPr lang="en-US" dirty="0" err="1" smtClean="0"/>
              <a:t>EventTrigger</a:t>
            </a:r>
            <a:r>
              <a:rPr lang="en-US" dirty="0" smtClean="0"/>
              <a:t>&gt;</a:t>
            </a:r>
          </a:p>
          <a:p>
            <a:pPr marL="228600" lvl="0" indent="-228600">
              <a:buAutoNum type="arabicPeriod"/>
            </a:pPr>
            <a:r>
              <a:rPr lang="en-US" dirty="0" smtClean="0"/>
              <a:t>Because Storyboard derives from Timeline, you can use all the properties that were described in  Table 15-1 to configure its speed, use acceleration or deceleration, introduce a delay time, and so on. These properties will affect all the contained animations, and they’re cumulative. </a:t>
            </a:r>
            <a:r>
              <a:rPr lang="en-US" b="1" dirty="0" smtClean="0"/>
              <a:t>For example, </a:t>
            </a:r>
            <a:r>
              <a:rPr lang="en-US" dirty="0" smtClean="0"/>
              <a:t>if you set the </a:t>
            </a:r>
            <a:r>
              <a:rPr lang="en-US" dirty="0" err="1" smtClean="0"/>
              <a:t>Storyboard.SpeedRatio</a:t>
            </a:r>
            <a:r>
              <a:rPr lang="en-US" dirty="0" smtClean="0"/>
              <a:t> to 2 and the </a:t>
            </a:r>
            <a:r>
              <a:rPr lang="en-US" dirty="0" err="1" smtClean="0"/>
              <a:t>DoubleAnimation.SpeedRatio</a:t>
            </a:r>
            <a:r>
              <a:rPr lang="en-US" dirty="0" smtClean="0"/>
              <a:t> to 2, that animation will run four times faster than usual.</a:t>
            </a:r>
            <a:endParaRPr lang="en-US" dirty="0"/>
          </a:p>
          <a:p>
            <a:pPr marL="228600" lvl="0" indent="-228600">
              <a:buAutoNum type="arabicPeriod"/>
            </a:pPr>
            <a:r>
              <a:rPr lang="en-US" b="1" dirty="0" smtClean="0"/>
              <a:t>Controlling Playback</a:t>
            </a:r>
          </a:p>
          <a:p>
            <a:pPr marL="685800" lvl="1" indent="-228600">
              <a:buAutoNum type="arabicPeriod"/>
            </a:pPr>
            <a:r>
              <a:rPr lang="en-US" b="0" dirty="0" smtClean="0"/>
              <a:t>you’ve been using one action in your </a:t>
            </a:r>
            <a:r>
              <a:rPr lang="en-US" b="1" dirty="0" smtClean="0"/>
              <a:t>event triggers</a:t>
            </a:r>
            <a:r>
              <a:rPr lang="en-US" b="0" dirty="0" smtClean="0"/>
              <a:t>—the </a:t>
            </a:r>
            <a:r>
              <a:rPr lang="en-US" b="0" dirty="0" err="1" smtClean="0"/>
              <a:t>BeginStoryboard</a:t>
            </a:r>
            <a:r>
              <a:rPr lang="en-US" b="0" dirty="0" smtClean="0"/>
              <a:t> action that launches an animation. However, you can use several other actions to control a storyboard once it’s created</a:t>
            </a:r>
          </a:p>
          <a:p>
            <a:pPr marL="685800" lvl="1" indent="-228600">
              <a:buAutoNum type="arabicPeriod"/>
            </a:pPr>
            <a:r>
              <a:rPr lang="en-US" b="0" dirty="0" err="1" smtClean="0"/>
              <a:t>PauseStoryboard</a:t>
            </a:r>
            <a:r>
              <a:rPr lang="en-US" b="0" dirty="0" smtClean="0"/>
              <a:t> </a:t>
            </a:r>
          </a:p>
          <a:p>
            <a:pPr marL="685800" lvl="1" indent="-228600">
              <a:buAutoNum type="arabicPeriod"/>
            </a:pPr>
            <a:r>
              <a:rPr lang="en-US" b="0" dirty="0" err="1" smtClean="0"/>
              <a:t>ResumeStoryboard</a:t>
            </a:r>
            <a:r>
              <a:rPr lang="en-US" b="0" dirty="0" smtClean="0"/>
              <a:t> </a:t>
            </a:r>
          </a:p>
          <a:p>
            <a:pPr marL="685800" lvl="1" indent="-228600">
              <a:buAutoNum type="arabicPeriod"/>
            </a:pPr>
            <a:r>
              <a:rPr lang="en-US" b="0" dirty="0" err="1" smtClean="0"/>
              <a:t>StopStoryboard</a:t>
            </a:r>
            <a:r>
              <a:rPr lang="en-US" b="0" dirty="0" smtClean="0"/>
              <a:t> </a:t>
            </a:r>
          </a:p>
          <a:p>
            <a:pPr marL="685800" lvl="1" indent="-228600">
              <a:buAutoNum type="arabicPeriod"/>
            </a:pPr>
            <a:r>
              <a:rPr lang="en-US" b="0" dirty="0" err="1" smtClean="0"/>
              <a:t>RemoveStoryboard</a:t>
            </a:r>
            <a:endParaRPr lang="en-US" b="0" dirty="0" smtClean="0"/>
          </a:p>
          <a:p>
            <a:pPr marL="685800" lvl="1" indent="-228600">
              <a:buAutoNum type="arabicPeriod"/>
            </a:pPr>
            <a:r>
              <a:rPr lang="en-US" b="1" dirty="0" smtClean="0"/>
              <a:t>you must define all the triggers in one Triggers collection</a:t>
            </a:r>
          </a:p>
        </p:txBody>
      </p:sp>
      <p:sp>
        <p:nvSpPr>
          <p:cNvPr id="4" name="Slide Number Placeholder 3"/>
          <p:cNvSpPr>
            <a:spLocks noGrp="1"/>
          </p:cNvSpPr>
          <p:nvPr>
            <p:ph type="sldNum" sz="quarter" idx="10"/>
          </p:nvPr>
        </p:nvSpPr>
        <p:spPr/>
        <p:txBody>
          <a:bodyPr/>
          <a:lstStyle/>
          <a:p>
            <a:fld id="{D6D2FF5E-3D7D-45FE-B71C-F40D5457C462}" type="slidenum">
              <a:rPr lang="en-US" smtClean="0"/>
              <a:pPr/>
              <a:t>41</a:t>
            </a:fld>
            <a:endParaRPr lang="en-US"/>
          </a:p>
        </p:txBody>
      </p:sp>
    </p:spTree>
    <p:extLst>
      <p:ext uri="{BB962C8B-B14F-4D97-AF65-F5344CB8AC3E}">
        <p14:creationId xmlns:p14="http://schemas.microsoft.com/office/powerpoint/2010/main" val="502557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In all the examples you’ve seen up to this point, you’ve been using dependency properties without</a:t>
            </a:r>
          </a:p>
          <a:p>
            <a:pPr eaLnBrk="1" hangingPunct="1">
              <a:spcBef>
                <a:spcPct val="0"/>
              </a:spcBef>
            </a:pPr>
            <a:r>
              <a:rPr lang="en-US" smtClean="0"/>
              <a:t>realizing it. That’s because dependency properties are designed to be consumed in the same way as normal properties.</a:t>
            </a:r>
          </a:p>
          <a:p>
            <a:pPr eaLnBrk="1" hangingPunct="1">
              <a:spcBef>
                <a:spcPct val="0"/>
              </a:spcBef>
            </a:pPr>
            <a:r>
              <a:rPr lang="en-US" smtClean="0"/>
              <a:t>It seems odd to think of an older technology wrapping a newer one, but that’s how WPF is able to change a fundamental ingredient such as properties without disrupting the rest of the .NET world</a:t>
            </a:r>
          </a:p>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EEC9AC-C1A8-4E8E-A38B-BF6F8A0DC4E1}" type="slidenum">
              <a:rPr lang="en-US">
                <a:latin typeface="Calibri" panose="020F0502020204030204" pitchFamily="34" charset="0"/>
              </a:rPr>
              <a:pPr eaLnBrk="1" hangingPunct="1"/>
              <a:t>5</a:t>
            </a:fld>
            <a:endParaRPr lang="en-US">
              <a:latin typeface="Calibri" panose="020F0502020204030204" pitchFamily="34" charset="0"/>
            </a:endParaRPr>
          </a:p>
        </p:txBody>
      </p:sp>
    </p:spTree>
    <p:extLst>
      <p:ext uri="{BB962C8B-B14F-4D97-AF65-F5344CB8AC3E}">
        <p14:creationId xmlns:p14="http://schemas.microsoft.com/office/powerpoint/2010/main" val="1458036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information about your property needs to be available all the time, and possibly even shared among classes (as is common with WPF elements). For that reason, your DependencyProperty object must be defined as a static field in the associated class</a:t>
            </a:r>
          </a:p>
          <a:p>
            <a:pPr eaLnBrk="1" hangingPunct="1">
              <a:spcBef>
                <a:spcPct val="0"/>
              </a:spcBef>
            </a:pPr>
            <a:r>
              <a:rPr lang="en-US" smtClean="0"/>
              <a:t>In order for it to become usable, you need to register your dependency property with WPF. This step needs to be completed</a:t>
            </a:r>
          </a:p>
          <a:p>
            <a:pPr eaLnBrk="1" hangingPunct="1">
              <a:spcBef>
                <a:spcPct val="0"/>
              </a:spcBef>
            </a:pPr>
            <a:r>
              <a:rPr lang="en-US" smtClean="0"/>
              <a:t>before any code uses the property, so it must be performed in a static constructor for the associated class.</a:t>
            </a:r>
          </a:p>
          <a:p>
            <a:pPr eaLnBrk="1" hangingPunct="1">
              <a:spcBef>
                <a:spcPct val="0"/>
              </a:spcBef>
            </a:pPr>
            <a:endParaRPr lang="en-US" smtClean="0"/>
          </a:p>
        </p:txBody>
      </p:sp>
      <p:sp>
        <p:nvSpPr>
          <p:cNvPr id="604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E13573-8A72-4148-9633-E2209ADC2118}" type="slidenum">
              <a:rPr lang="en-US">
                <a:latin typeface="Calibri" panose="020F0502020204030204" pitchFamily="34" charset="0"/>
              </a:rPr>
              <a:pPr eaLnBrk="1" hangingPunct="1"/>
              <a:t>6</a:t>
            </a:fld>
            <a:endParaRPr lang="en-US">
              <a:latin typeface="Calibri" panose="020F0502020204030204" pitchFamily="34" charset="0"/>
            </a:endParaRPr>
          </a:p>
        </p:txBody>
      </p:sp>
    </p:spTree>
    <p:extLst>
      <p:ext uri="{BB962C8B-B14F-4D97-AF65-F5344CB8AC3E}">
        <p14:creationId xmlns:p14="http://schemas.microsoft.com/office/powerpoint/2010/main" val="31462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191000"/>
            <a:ext cx="6042024" cy="5181600"/>
          </a:xfrm>
        </p:spPr>
        <p:txBody>
          <a:bodyPr>
            <a:normAutofit fontScale="77500" lnSpcReduction="20000"/>
          </a:bodyPr>
          <a:lstStyle/>
          <a:p>
            <a:pPr marL="228600" lvl="0" indent="-228600">
              <a:buAutoNum type="arabicPeriod"/>
            </a:pPr>
            <a:r>
              <a:rPr lang="en-US" sz="1200" b="1" kern="1200" baseline="0" dirty="0" smtClean="0">
                <a:solidFill>
                  <a:schemeClr val="tx1"/>
                </a:solidFill>
                <a:latin typeface="+mn-lt"/>
                <a:ea typeface="+mn-ea"/>
                <a:cs typeface="+mn-cs"/>
              </a:rPr>
              <a:t>Binding Elements Together:</a:t>
            </a:r>
          </a:p>
          <a:p>
            <a:pPr marL="685800" lvl="1" indent="-228600">
              <a:buAutoNum type="arabicPeriod"/>
            </a:pPr>
            <a:r>
              <a:rPr lang="en-US" sz="1200" kern="1200" baseline="0" dirty="0" smtClean="0">
                <a:solidFill>
                  <a:schemeClr val="tx1"/>
                </a:solidFill>
                <a:latin typeface="+mn-lt"/>
                <a:ea typeface="+mn-ea"/>
                <a:cs typeface="+mn-cs"/>
              </a:rPr>
              <a:t>data binding is a top concern in a user interface technology like WPF. </a:t>
            </a:r>
          </a:p>
          <a:p>
            <a:pPr marL="685800" lvl="1" indent="-228600">
              <a:buAutoNum type="arabicPeriod"/>
            </a:pPr>
            <a:r>
              <a:rPr lang="en-US" sz="1200" kern="1200" baseline="0" dirty="0" smtClean="0">
                <a:solidFill>
                  <a:schemeClr val="tx1"/>
                </a:solidFill>
                <a:latin typeface="+mn-lt"/>
                <a:ea typeface="+mn-ea"/>
                <a:cs typeface="+mn-cs"/>
              </a:rPr>
              <a:t> WPF also includes a set of list controls that can handle entire collections of information and allow you to navigate through them</a:t>
            </a:r>
          </a:p>
          <a:p>
            <a:pPr marL="685800" lvl="1" indent="-228600">
              <a:buAutoNum type="arabicPeriod"/>
            </a:pPr>
            <a:r>
              <a:rPr lang="en-US" sz="1200" kern="1200" baseline="0" dirty="0" smtClean="0">
                <a:solidFill>
                  <a:schemeClr val="tx1"/>
                </a:solidFill>
                <a:latin typeface="+mn-lt"/>
                <a:ea typeface="+mn-ea"/>
                <a:cs typeface="+mn-cs"/>
              </a:rPr>
              <a:t>The data object is the information package that you plan to display in your user interface. </a:t>
            </a:r>
          </a:p>
          <a:p>
            <a:pPr marL="228600" lvl="0" indent="-228600">
              <a:buAutoNum type="arabicPeriod"/>
            </a:pPr>
            <a:r>
              <a:rPr lang="en-US" sz="1200" b="1" kern="1200" baseline="0" dirty="0" smtClean="0">
                <a:solidFill>
                  <a:schemeClr val="tx1"/>
                </a:solidFill>
                <a:latin typeface="+mn-lt"/>
                <a:ea typeface="+mn-ea"/>
                <a:cs typeface="+mn-cs"/>
              </a:rPr>
              <a:t>Binding Object not Element:</a:t>
            </a:r>
          </a:p>
          <a:p>
            <a:pPr marL="685800" lvl="1" indent="-228600">
              <a:buAutoNum type="arabicPeriod"/>
            </a:pPr>
            <a:r>
              <a:rPr lang="en-US" sz="1200" kern="1200" baseline="0" dirty="0" smtClean="0">
                <a:solidFill>
                  <a:schemeClr val="tx1"/>
                </a:solidFill>
                <a:latin typeface="+mn-lt"/>
                <a:ea typeface="+mn-ea"/>
                <a:cs typeface="+mn-cs"/>
              </a:rPr>
              <a:t>you’ve focused on adding bindings that link two elements. But in data-driven applications, it’s more common to create binding expressions that draw their data from a </a:t>
            </a:r>
            <a:r>
              <a:rPr lang="en-US" sz="1200" kern="1200" baseline="0" dirty="0" err="1" smtClean="0">
                <a:solidFill>
                  <a:schemeClr val="tx1"/>
                </a:solidFill>
                <a:latin typeface="+mn-lt"/>
                <a:ea typeface="+mn-ea"/>
                <a:cs typeface="+mn-cs"/>
              </a:rPr>
              <a:t>nonvisual</a:t>
            </a:r>
            <a:r>
              <a:rPr lang="en-US" sz="1200" kern="1200" baseline="0" dirty="0" smtClean="0">
                <a:solidFill>
                  <a:schemeClr val="tx1"/>
                </a:solidFill>
                <a:latin typeface="+mn-lt"/>
                <a:ea typeface="+mn-ea"/>
                <a:cs typeface="+mn-cs"/>
              </a:rPr>
              <a:t> object.</a:t>
            </a:r>
          </a:p>
          <a:p>
            <a:pPr marL="685800" lvl="1" indent="-228600">
              <a:buAutoNum type="arabicPeriod"/>
            </a:pPr>
            <a:r>
              <a:rPr lang="en-US" sz="1200" kern="1200" baseline="0" dirty="0" smtClean="0">
                <a:solidFill>
                  <a:schemeClr val="tx1"/>
                </a:solidFill>
                <a:latin typeface="+mn-lt"/>
                <a:ea typeface="+mn-ea"/>
                <a:cs typeface="+mn-cs"/>
              </a:rPr>
              <a:t>The only requirement is that the information you want to display must be stored in public properties. </a:t>
            </a:r>
          </a:p>
          <a:p>
            <a:pPr marL="685800" lvl="1" indent="-228600">
              <a:buAutoNum type="arabicPeriod"/>
            </a:pPr>
            <a:r>
              <a:rPr lang="en-US" sz="1200" kern="1200" baseline="0" dirty="0" smtClean="0">
                <a:solidFill>
                  <a:schemeClr val="tx1"/>
                </a:solidFill>
                <a:latin typeface="+mn-lt"/>
                <a:ea typeface="+mn-ea"/>
                <a:cs typeface="+mn-cs"/>
              </a:rPr>
              <a:t>When binding to an object that isn’t an element, you need to give up the </a:t>
            </a:r>
            <a:r>
              <a:rPr lang="en-US" sz="1200" kern="1200" baseline="0" dirty="0" err="1" smtClean="0">
                <a:solidFill>
                  <a:schemeClr val="tx1"/>
                </a:solidFill>
                <a:latin typeface="+mn-lt"/>
                <a:ea typeface="+mn-ea"/>
                <a:cs typeface="+mn-cs"/>
              </a:rPr>
              <a:t>Binding.ElementName</a:t>
            </a:r>
            <a:r>
              <a:rPr lang="en-US" sz="1200" kern="1200" baseline="0" dirty="0" smtClean="0">
                <a:solidFill>
                  <a:schemeClr val="tx1"/>
                </a:solidFill>
                <a:latin typeface="+mn-lt"/>
                <a:ea typeface="+mn-ea"/>
                <a:cs typeface="+mn-cs"/>
              </a:rPr>
              <a:t> property and use one of the following properties instead:</a:t>
            </a:r>
          </a:p>
          <a:p>
            <a:pPr marL="1143000" lvl="2" indent="-228600">
              <a:buAutoNum type="arabicPeriod"/>
            </a:pPr>
            <a:r>
              <a:rPr lang="en-US" sz="1200" kern="1200" baseline="0" dirty="0" smtClean="0">
                <a:solidFill>
                  <a:schemeClr val="tx1"/>
                </a:solidFill>
                <a:latin typeface="+mn-lt"/>
                <a:ea typeface="+mn-ea"/>
                <a:cs typeface="+mn-cs"/>
              </a:rPr>
              <a:t>Source :  the object that’s supplying the data</a:t>
            </a:r>
          </a:p>
          <a:p>
            <a:pPr marL="1600200" lvl="3" indent="-228600">
              <a:buAutoNum type="arabicPeriod"/>
            </a:pPr>
            <a:r>
              <a:rPr lang="en-US" sz="1200" kern="1200" baseline="0" dirty="0" smtClean="0">
                <a:solidFill>
                  <a:schemeClr val="tx1"/>
                </a:solidFill>
                <a:latin typeface="+mn-lt"/>
                <a:ea typeface="+mn-ea"/>
                <a:cs typeface="+mn-cs"/>
              </a:rPr>
              <a:t>&lt;</a:t>
            </a:r>
            <a:r>
              <a:rPr lang="en-US" sz="1200" kern="1200" baseline="0" dirty="0" err="1" smtClean="0">
                <a:solidFill>
                  <a:schemeClr val="tx1"/>
                </a:solidFill>
                <a:latin typeface="+mn-lt"/>
                <a:ea typeface="+mn-ea"/>
                <a:cs typeface="+mn-cs"/>
              </a:rPr>
              <a:t>TextBlock</a:t>
            </a:r>
            <a:r>
              <a:rPr lang="en-US" sz="1200" kern="1200" baseline="0" dirty="0" smtClean="0">
                <a:solidFill>
                  <a:schemeClr val="tx1"/>
                </a:solidFill>
                <a:latin typeface="+mn-lt"/>
                <a:ea typeface="+mn-ea"/>
                <a:cs typeface="+mn-cs"/>
              </a:rPr>
              <a:t> Text="{Binding Source={x:Static </a:t>
            </a:r>
            <a:r>
              <a:rPr lang="en-US" sz="1200" kern="1200" baseline="0" dirty="0" err="1" smtClean="0">
                <a:solidFill>
                  <a:schemeClr val="tx1"/>
                </a:solidFill>
                <a:latin typeface="+mn-lt"/>
                <a:ea typeface="+mn-ea"/>
                <a:cs typeface="+mn-cs"/>
              </a:rPr>
              <a:t>SystemFonts.IconFontFamily</a:t>
            </a:r>
            <a:r>
              <a:rPr lang="en-US" sz="1200" kern="1200" baseline="0" dirty="0" smtClean="0">
                <a:solidFill>
                  <a:schemeClr val="tx1"/>
                </a:solidFill>
                <a:latin typeface="+mn-lt"/>
                <a:ea typeface="+mn-ea"/>
                <a:cs typeface="+mn-cs"/>
              </a:rPr>
              <a:t>},  Path=Source}"&gt;&lt;/</a:t>
            </a:r>
            <a:r>
              <a:rPr lang="en-US" sz="1200" kern="1200" baseline="0" dirty="0" err="1" smtClean="0">
                <a:solidFill>
                  <a:schemeClr val="tx1"/>
                </a:solidFill>
                <a:latin typeface="+mn-lt"/>
                <a:ea typeface="+mn-ea"/>
                <a:cs typeface="+mn-cs"/>
              </a:rPr>
              <a:t>TextBlock</a:t>
            </a:r>
            <a:r>
              <a:rPr lang="en-US" sz="1200" kern="1200" baseline="0" dirty="0" smtClean="0">
                <a:solidFill>
                  <a:schemeClr val="tx1"/>
                </a:solidFill>
                <a:latin typeface="+mn-lt"/>
                <a:ea typeface="+mn-ea"/>
                <a:cs typeface="+mn-cs"/>
              </a:rPr>
              <a:t>&gt;</a:t>
            </a:r>
          </a:p>
          <a:p>
            <a:pPr marL="1600200" lvl="3" indent="-228600">
              <a:buAutoNum type="arabicPeriod"/>
            </a:pPr>
            <a:r>
              <a:rPr lang="en-US" sz="1200" kern="1200" baseline="0" dirty="0" smtClean="0">
                <a:solidFill>
                  <a:schemeClr val="tx1"/>
                </a:solidFill>
                <a:latin typeface="+mn-lt"/>
                <a:ea typeface="+mn-ea"/>
                <a:cs typeface="+mn-cs"/>
              </a:rPr>
              <a:t>&lt;</a:t>
            </a:r>
            <a:r>
              <a:rPr lang="en-US" sz="1200" kern="1200" baseline="0" dirty="0" err="1" smtClean="0">
                <a:solidFill>
                  <a:schemeClr val="tx1"/>
                </a:solidFill>
                <a:latin typeface="+mn-lt"/>
                <a:ea typeface="+mn-ea"/>
                <a:cs typeface="+mn-cs"/>
              </a:rPr>
              <a:t>Window.Resources</a:t>
            </a:r>
            <a:r>
              <a:rPr lang="en-US" sz="1200" kern="1200" baseline="0" dirty="0" smtClean="0">
                <a:solidFill>
                  <a:schemeClr val="tx1"/>
                </a:solidFill>
                <a:latin typeface="+mn-lt"/>
                <a:ea typeface="+mn-ea"/>
                <a:cs typeface="+mn-cs"/>
              </a:rPr>
              <a:t>&gt;   &lt;</a:t>
            </a:r>
            <a:r>
              <a:rPr lang="en-US" sz="1200" kern="1200" baseline="0" dirty="0" err="1" smtClean="0">
                <a:solidFill>
                  <a:schemeClr val="tx1"/>
                </a:solidFill>
                <a:latin typeface="+mn-lt"/>
                <a:ea typeface="+mn-ea"/>
                <a:cs typeface="+mn-cs"/>
              </a:rPr>
              <a:t>FontFamily</a:t>
            </a:r>
            <a:r>
              <a:rPr lang="en-US" sz="1200" kern="1200" baseline="0" dirty="0" smtClean="0">
                <a:solidFill>
                  <a:schemeClr val="tx1"/>
                </a:solidFill>
                <a:latin typeface="+mn-lt"/>
                <a:ea typeface="+mn-ea"/>
                <a:cs typeface="+mn-cs"/>
              </a:rPr>
              <a:t> x:Key="</a:t>
            </a:r>
            <a:r>
              <a:rPr lang="en-US" sz="1200" kern="1200" baseline="0" dirty="0" err="1" smtClean="0">
                <a:solidFill>
                  <a:schemeClr val="tx1"/>
                </a:solidFill>
                <a:latin typeface="+mn-lt"/>
                <a:ea typeface="+mn-ea"/>
                <a:cs typeface="+mn-cs"/>
              </a:rPr>
              <a:t>CustomFont</a:t>
            </a:r>
            <a:r>
              <a:rPr lang="en-US" sz="1200" kern="1200" baseline="0" dirty="0" smtClean="0">
                <a:solidFill>
                  <a:schemeClr val="tx1"/>
                </a:solidFill>
                <a:latin typeface="+mn-lt"/>
                <a:ea typeface="+mn-ea"/>
                <a:cs typeface="+mn-cs"/>
              </a:rPr>
              <a:t>"&gt;Calibri&lt;/</a:t>
            </a:r>
            <a:r>
              <a:rPr lang="en-US" sz="1200" kern="1200" baseline="0" dirty="0" err="1" smtClean="0">
                <a:solidFill>
                  <a:schemeClr val="tx1"/>
                </a:solidFill>
                <a:latin typeface="+mn-lt"/>
                <a:ea typeface="+mn-ea"/>
                <a:cs typeface="+mn-cs"/>
              </a:rPr>
              <a:t>FontFamily</a:t>
            </a:r>
            <a:r>
              <a:rPr lang="en-US" sz="1200" kern="1200" baseline="0" dirty="0" smtClean="0">
                <a:solidFill>
                  <a:schemeClr val="tx1"/>
                </a:solidFill>
                <a:latin typeface="+mn-lt"/>
                <a:ea typeface="+mn-ea"/>
                <a:cs typeface="+mn-cs"/>
              </a:rPr>
              <a:t>&gt; &lt;/</a:t>
            </a:r>
            <a:r>
              <a:rPr lang="en-US" sz="1200" kern="1200" baseline="0" dirty="0" err="1" smtClean="0">
                <a:solidFill>
                  <a:schemeClr val="tx1"/>
                </a:solidFill>
                <a:latin typeface="+mn-lt"/>
                <a:ea typeface="+mn-ea"/>
                <a:cs typeface="+mn-cs"/>
              </a:rPr>
              <a:t>Window.Resources</a:t>
            </a:r>
            <a:r>
              <a:rPr lang="en-US" sz="1200" kern="1200" baseline="0" dirty="0" smtClean="0">
                <a:solidFill>
                  <a:schemeClr val="tx1"/>
                </a:solidFill>
                <a:latin typeface="+mn-lt"/>
                <a:ea typeface="+mn-ea"/>
                <a:cs typeface="+mn-cs"/>
              </a:rPr>
              <a:t>&gt;</a:t>
            </a:r>
          </a:p>
          <a:p>
            <a:pPr marL="1600200" lvl="3" indent="-228600">
              <a:buAutoNum type="arabicPeriod"/>
            </a:pPr>
            <a:r>
              <a:rPr lang="en-US" sz="1200" kern="1200" baseline="0" dirty="0" smtClean="0">
                <a:solidFill>
                  <a:schemeClr val="tx1"/>
                </a:solidFill>
                <a:latin typeface="+mn-lt"/>
                <a:ea typeface="+mn-ea"/>
                <a:cs typeface="+mn-cs"/>
              </a:rPr>
              <a:t>&lt;</a:t>
            </a:r>
            <a:r>
              <a:rPr lang="en-US" sz="1200" kern="1200" baseline="0" dirty="0" err="1" smtClean="0">
                <a:solidFill>
                  <a:schemeClr val="tx1"/>
                </a:solidFill>
                <a:latin typeface="+mn-lt"/>
                <a:ea typeface="+mn-ea"/>
                <a:cs typeface="+mn-cs"/>
              </a:rPr>
              <a:t>TextBlock</a:t>
            </a:r>
            <a:r>
              <a:rPr lang="en-US" sz="1200" kern="1200" baseline="0" dirty="0" smtClean="0">
                <a:solidFill>
                  <a:schemeClr val="tx1"/>
                </a:solidFill>
                <a:latin typeface="+mn-lt"/>
                <a:ea typeface="+mn-ea"/>
                <a:cs typeface="+mn-cs"/>
              </a:rPr>
              <a:t> Text="{Binding Source={</a:t>
            </a:r>
            <a:r>
              <a:rPr lang="en-US" sz="1200" kern="1200" baseline="0" dirty="0" err="1" smtClean="0">
                <a:solidFill>
                  <a:schemeClr val="tx1"/>
                </a:solidFill>
                <a:latin typeface="+mn-lt"/>
                <a:ea typeface="+mn-ea"/>
                <a:cs typeface="+mn-cs"/>
              </a:rPr>
              <a:t>StaticResource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CustomFont</a:t>
            </a:r>
            <a:r>
              <a:rPr lang="en-US" sz="1200" kern="1200" baseline="0" dirty="0" smtClean="0">
                <a:solidFill>
                  <a:schemeClr val="tx1"/>
                </a:solidFill>
                <a:latin typeface="+mn-lt"/>
                <a:ea typeface="+mn-ea"/>
                <a:cs typeface="+mn-cs"/>
              </a:rPr>
              <a:t>},  Path=Source}"&gt;&lt;/</a:t>
            </a:r>
            <a:r>
              <a:rPr lang="en-US" sz="1200" kern="1200" baseline="0" dirty="0" err="1" smtClean="0">
                <a:solidFill>
                  <a:schemeClr val="tx1"/>
                </a:solidFill>
                <a:latin typeface="+mn-lt"/>
                <a:ea typeface="+mn-ea"/>
                <a:cs typeface="+mn-cs"/>
              </a:rPr>
              <a:t>TextBlock</a:t>
            </a:r>
            <a:r>
              <a:rPr lang="en-US" sz="1200" kern="1200" baseline="0" dirty="0" smtClean="0">
                <a:solidFill>
                  <a:schemeClr val="tx1"/>
                </a:solidFill>
                <a:latin typeface="+mn-lt"/>
                <a:ea typeface="+mn-ea"/>
                <a:cs typeface="+mn-cs"/>
              </a:rPr>
              <a:t>&gt; </a:t>
            </a:r>
          </a:p>
          <a:p>
            <a:pPr marL="1600200" lvl="3" indent="-228600">
              <a:buAutoNum type="arabicPeriod"/>
            </a:pPr>
            <a:endParaRPr lang="en-US" sz="1200" kern="1200" baseline="0" dirty="0" smtClean="0">
              <a:solidFill>
                <a:schemeClr val="tx1"/>
              </a:solidFill>
              <a:latin typeface="+mn-lt"/>
              <a:ea typeface="+mn-ea"/>
              <a:cs typeface="+mn-cs"/>
            </a:endParaRPr>
          </a:p>
          <a:p>
            <a:pPr marL="1143000" lvl="2" indent="-228600">
              <a:buAutoNum type="arabicPeriod"/>
            </a:pPr>
            <a:r>
              <a:rPr lang="en-US" sz="1200" kern="1200" baseline="0" dirty="0" err="1" smtClean="0">
                <a:solidFill>
                  <a:schemeClr val="tx1"/>
                </a:solidFill>
                <a:latin typeface="+mn-lt"/>
                <a:ea typeface="+mn-ea"/>
                <a:cs typeface="+mn-cs"/>
              </a:rPr>
              <a:t>RelativeSource</a:t>
            </a:r>
            <a:r>
              <a:rPr lang="en-US" sz="1200" kern="1200" baseline="0" dirty="0" smtClean="0">
                <a:solidFill>
                  <a:schemeClr val="tx1"/>
                </a:solidFill>
                <a:latin typeface="+mn-lt"/>
                <a:ea typeface="+mn-ea"/>
                <a:cs typeface="+mn-cs"/>
              </a:rPr>
              <a:t> : which allows you to base your reference on the current element</a:t>
            </a:r>
          </a:p>
          <a:p>
            <a:pPr marL="1600200" lvl="3" indent="-228600">
              <a:buAutoNum type="arabicPeriod"/>
            </a:pPr>
            <a:r>
              <a:rPr lang="en-US" sz="1200" kern="1200" baseline="0" dirty="0" smtClean="0">
                <a:solidFill>
                  <a:schemeClr val="tx1"/>
                </a:solidFill>
                <a:latin typeface="+mn-lt"/>
                <a:ea typeface="+mn-ea"/>
                <a:cs typeface="+mn-cs"/>
              </a:rPr>
              <a:t>point to a source object based on its relation to the target object</a:t>
            </a:r>
          </a:p>
          <a:p>
            <a:pPr marL="1600200" lvl="3" indent="-228600">
              <a:buAutoNum type="arabicPeriod"/>
            </a:pPr>
            <a:r>
              <a:rPr lang="en-US" dirty="0" smtClean="0"/>
              <a:t>&lt;</a:t>
            </a:r>
            <a:r>
              <a:rPr lang="en-US" dirty="0" err="1" smtClean="0"/>
              <a:t>TextBlock</a:t>
            </a:r>
            <a:r>
              <a:rPr lang="en-US" dirty="0" smtClean="0"/>
              <a:t>&gt; </a:t>
            </a:r>
          </a:p>
          <a:p>
            <a:pPr marL="1600200" lvl="3" indent="-228600">
              <a:buAutoNum type="arabicPeriod"/>
            </a:pPr>
            <a:r>
              <a:rPr lang="en-US" dirty="0" smtClean="0"/>
              <a:t>  &lt;</a:t>
            </a:r>
            <a:r>
              <a:rPr lang="en-US" dirty="0" err="1" smtClean="0"/>
              <a:t>TextBlock.Text</a:t>
            </a:r>
            <a:r>
              <a:rPr lang="en-US" dirty="0" smtClean="0"/>
              <a:t>&gt; </a:t>
            </a:r>
          </a:p>
          <a:p>
            <a:pPr marL="1600200" lvl="3" indent="-228600">
              <a:buAutoNum type="arabicPeriod"/>
            </a:pPr>
            <a:r>
              <a:rPr lang="en-US" dirty="0" smtClean="0"/>
              <a:t>    &lt;Binding Path="Title"&gt; </a:t>
            </a:r>
          </a:p>
          <a:p>
            <a:pPr marL="1600200" lvl="3" indent="-228600">
              <a:buAutoNum type="arabicPeriod"/>
            </a:pPr>
            <a:r>
              <a:rPr lang="en-US" dirty="0" smtClean="0"/>
              <a:t>      &lt;</a:t>
            </a:r>
            <a:r>
              <a:rPr lang="en-US" dirty="0" err="1" smtClean="0"/>
              <a:t>Binding.RelativeSource</a:t>
            </a:r>
            <a:r>
              <a:rPr lang="en-US" dirty="0" smtClean="0"/>
              <a:t>&gt; </a:t>
            </a:r>
          </a:p>
          <a:p>
            <a:pPr marL="1600200" lvl="3" indent="-228600">
              <a:buAutoNum type="arabicPeriod"/>
            </a:pPr>
            <a:r>
              <a:rPr lang="en-US" dirty="0" smtClean="0"/>
              <a:t>        &lt;</a:t>
            </a:r>
            <a:r>
              <a:rPr lang="en-US" dirty="0" err="1" smtClean="0"/>
              <a:t>RelativeSource</a:t>
            </a:r>
            <a:r>
              <a:rPr lang="en-US" dirty="0" smtClean="0"/>
              <a:t> Mode="</a:t>
            </a:r>
            <a:r>
              <a:rPr lang="en-US" dirty="0" err="1" smtClean="0"/>
              <a:t>FindAncestor</a:t>
            </a:r>
            <a:r>
              <a:rPr lang="en-US" dirty="0" smtClean="0"/>
              <a:t>" </a:t>
            </a:r>
            <a:r>
              <a:rPr lang="en-US" dirty="0" err="1" smtClean="0"/>
              <a:t>AncestorType</a:t>
            </a:r>
            <a:r>
              <a:rPr lang="en-US" dirty="0" smtClean="0"/>
              <a:t>="{x:Type Window}" /&gt; </a:t>
            </a:r>
          </a:p>
          <a:p>
            <a:pPr marL="1600200" lvl="3" indent="-228600">
              <a:buAutoNum type="arabicPeriod"/>
            </a:pPr>
            <a:r>
              <a:rPr lang="en-US" dirty="0" smtClean="0"/>
              <a:t>      &lt;/</a:t>
            </a:r>
            <a:r>
              <a:rPr lang="en-US" dirty="0" err="1" smtClean="0"/>
              <a:t>Binding.RelativeSource</a:t>
            </a:r>
            <a:r>
              <a:rPr lang="en-US" dirty="0" smtClean="0"/>
              <a:t>&gt; </a:t>
            </a:r>
          </a:p>
          <a:p>
            <a:pPr marL="1600200" lvl="3" indent="-228600">
              <a:buAutoNum type="arabicPeriod"/>
            </a:pPr>
            <a:r>
              <a:rPr lang="en-US" dirty="0" smtClean="0"/>
              <a:t>    &lt;/Binding&gt; </a:t>
            </a:r>
          </a:p>
          <a:p>
            <a:pPr marL="1600200" lvl="3" indent="-228600">
              <a:buAutoNum type="arabicPeriod"/>
            </a:pPr>
            <a:r>
              <a:rPr lang="en-US" dirty="0" smtClean="0"/>
              <a:t>  &lt;/</a:t>
            </a:r>
            <a:r>
              <a:rPr lang="en-US" dirty="0" err="1" smtClean="0"/>
              <a:t>TextBlock.Text</a:t>
            </a:r>
            <a:r>
              <a:rPr lang="en-US" dirty="0" smtClean="0"/>
              <a:t>&gt; </a:t>
            </a:r>
          </a:p>
          <a:p>
            <a:pPr marL="1600200" lvl="3" indent="-228600">
              <a:buAutoNum type="arabicPeriod"/>
            </a:pPr>
            <a:r>
              <a:rPr lang="en-US" dirty="0" smtClean="0"/>
              <a:t>&lt;/</a:t>
            </a:r>
            <a:r>
              <a:rPr lang="en-US" dirty="0" err="1" smtClean="0"/>
              <a:t>TextBlock</a:t>
            </a:r>
            <a:r>
              <a:rPr lang="en-US" dirty="0" smtClean="0"/>
              <a:t>&gt;</a:t>
            </a:r>
            <a:endParaRPr lang="en-US" sz="1200" kern="1200" baseline="0" dirty="0" smtClean="0">
              <a:solidFill>
                <a:schemeClr val="tx1"/>
              </a:solidFill>
              <a:latin typeface="+mn-lt"/>
              <a:ea typeface="+mn-ea"/>
              <a:cs typeface="+mn-cs"/>
            </a:endParaRPr>
          </a:p>
          <a:p>
            <a:pPr marL="1143000" lvl="2" indent="-228600">
              <a:buAutoNum type="arabicPeriod"/>
            </a:pPr>
            <a:r>
              <a:rPr lang="en-US" sz="1200" kern="1200" baseline="0" dirty="0" err="1" smtClean="0">
                <a:solidFill>
                  <a:schemeClr val="tx1"/>
                </a:solidFill>
                <a:latin typeface="+mn-lt"/>
                <a:ea typeface="+mn-ea"/>
                <a:cs typeface="+mn-cs"/>
              </a:rPr>
              <a:t>DataContext</a:t>
            </a:r>
            <a:r>
              <a:rPr lang="en-US" sz="1200" kern="1200" baseline="0" dirty="0" smtClean="0">
                <a:solidFill>
                  <a:schemeClr val="tx1"/>
                </a:solidFill>
                <a:latin typeface="+mn-lt"/>
                <a:ea typeface="+mn-ea"/>
                <a:cs typeface="+mn-cs"/>
              </a:rPr>
              <a:t> :</a:t>
            </a:r>
          </a:p>
          <a:p>
            <a:pPr marL="1600200" lvl="3" indent="-228600">
              <a:buAutoNum type="arabicPeriod"/>
            </a:pPr>
            <a:r>
              <a:rPr lang="en-US" sz="1200" kern="1200" baseline="0" dirty="0" smtClean="0">
                <a:solidFill>
                  <a:schemeClr val="tx1"/>
                </a:solidFill>
                <a:latin typeface="+mn-lt"/>
                <a:ea typeface="+mn-ea"/>
                <a:cs typeface="+mn-cs"/>
              </a:rPr>
              <a:t>you’ll have a number of elements that bind to the same object </a:t>
            </a:r>
          </a:p>
          <a:p>
            <a:pPr marL="1600200" lvl="3" indent="-228600">
              <a:buAutoNum type="arabicPeriod"/>
            </a:pPr>
            <a:r>
              <a:rPr lang="en-US" sz="1200" kern="1200" baseline="0" dirty="0" smtClean="0">
                <a:solidFill>
                  <a:schemeClr val="tx1"/>
                </a:solidFill>
                <a:latin typeface="+mn-lt"/>
                <a:ea typeface="+mn-ea"/>
                <a:cs typeface="+mn-cs"/>
              </a:rPr>
              <a:t>If you don’t specify a source using the Source or </a:t>
            </a:r>
            <a:r>
              <a:rPr lang="en-US" sz="1200" kern="1200" baseline="0" dirty="0" err="1" smtClean="0">
                <a:solidFill>
                  <a:schemeClr val="tx1"/>
                </a:solidFill>
                <a:latin typeface="+mn-lt"/>
                <a:ea typeface="+mn-ea"/>
                <a:cs typeface="+mn-cs"/>
              </a:rPr>
              <a:t>RelativeSource</a:t>
            </a:r>
            <a:r>
              <a:rPr lang="en-US" sz="1200" kern="1200" baseline="0" dirty="0" smtClean="0">
                <a:solidFill>
                  <a:schemeClr val="tx1"/>
                </a:solidFill>
                <a:latin typeface="+mn-lt"/>
                <a:ea typeface="+mn-ea"/>
                <a:cs typeface="+mn-cs"/>
              </a:rPr>
              <a:t> property, WPF searches up the element tree, starting at the current element ‘not found Null’</a:t>
            </a:r>
          </a:p>
          <a:p>
            <a:pPr marL="1600200" lvl="3" indent="-228600">
              <a:buAutoNum type="arabicPeriod"/>
            </a:pPr>
            <a:r>
              <a:rPr lang="en-US" sz="1200" kern="1200" baseline="0" dirty="0" smtClean="0">
                <a:solidFill>
                  <a:schemeClr val="tx1"/>
                </a:solidFill>
                <a:latin typeface="+mn-lt"/>
                <a:ea typeface="+mn-ea"/>
                <a:cs typeface="+mn-cs"/>
              </a:rPr>
              <a:t>useful if you need to bind several properties of the same object to different elements,</a:t>
            </a:r>
          </a:p>
          <a:p>
            <a:pPr marL="1600200" lvl="3" indent="-228600">
              <a:buAutoNum type="arabicPeriod"/>
            </a:pPr>
            <a:r>
              <a:rPr lang="en-US" sz="1200" kern="1200" baseline="0" dirty="0" smtClean="0">
                <a:solidFill>
                  <a:schemeClr val="tx1"/>
                </a:solidFill>
                <a:latin typeface="+mn-lt"/>
                <a:ea typeface="+mn-ea"/>
                <a:cs typeface="+mn-cs"/>
              </a:rPr>
              <a:t>&lt;</a:t>
            </a:r>
            <a:r>
              <a:rPr lang="en-US" sz="1200" kern="1200" baseline="0" dirty="0" err="1" smtClean="0">
                <a:solidFill>
                  <a:schemeClr val="tx1"/>
                </a:solidFill>
                <a:latin typeface="+mn-lt"/>
                <a:ea typeface="+mn-ea"/>
                <a:cs typeface="+mn-cs"/>
              </a:rPr>
              <a:t>StackPanel</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DataContext</a:t>
            </a:r>
            <a:r>
              <a:rPr lang="en-US" sz="1200" kern="1200" baseline="0" dirty="0" smtClean="0">
                <a:solidFill>
                  <a:schemeClr val="tx1"/>
                </a:solidFill>
                <a:latin typeface="+mn-lt"/>
                <a:ea typeface="+mn-ea"/>
                <a:cs typeface="+mn-cs"/>
              </a:rPr>
              <a:t>="{x:Static </a:t>
            </a:r>
            <a:r>
              <a:rPr lang="en-US" sz="1200" kern="1200" baseline="0" dirty="0" err="1" smtClean="0">
                <a:solidFill>
                  <a:schemeClr val="tx1"/>
                </a:solidFill>
                <a:latin typeface="+mn-lt"/>
                <a:ea typeface="+mn-ea"/>
                <a:cs typeface="+mn-cs"/>
              </a:rPr>
              <a:t>SystemFonts.IconFontFamily</a:t>
            </a:r>
            <a:r>
              <a:rPr lang="en-US" sz="1200" kern="1200" baseline="0" dirty="0" smtClean="0">
                <a:solidFill>
                  <a:schemeClr val="tx1"/>
                </a:solidFill>
                <a:latin typeface="+mn-lt"/>
                <a:ea typeface="+mn-ea"/>
                <a:cs typeface="+mn-cs"/>
              </a:rPr>
              <a:t>}"&gt;</a:t>
            </a:r>
          </a:p>
          <a:p>
            <a:pPr marL="1600200" lvl="3" indent="-228600">
              <a:buAutoNum type="arabicPeriod"/>
            </a:pPr>
            <a:r>
              <a:rPr lang="en-US" sz="1200" kern="1200" baseline="0" dirty="0" smtClean="0">
                <a:solidFill>
                  <a:schemeClr val="tx1"/>
                </a:solidFill>
                <a:latin typeface="+mn-lt"/>
                <a:ea typeface="+mn-ea"/>
                <a:cs typeface="+mn-cs"/>
              </a:rPr>
              <a:t>&lt;</a:t>
            </a:r>
            <a:r>
              <a:rPr lang="en-US" sz="1200" kern="1200" baseline="0" dirty="0" err="1" smtClean="0">
                <a:solidFill>
                  <a:schemeClr val="tx1"/>
                </a:solidFill>
                <a:latin typeface="+mn-lt"/>
                <a:ea typeface="+mn-ea"/>
                <a:cs typeface="+mn-cs"/>
              </a:rPr>
              <a:t>TextBlock</a:t>
            </a:r>
            <a:r>
              <a:rPr lang="en-US" sz="1200" kern="1200" baseline="0" dirty="0" smtClean="0">
                <a:solidFill>
                  <a:schemeClr val="tx1"/>
                </a:solidFill>
                <a:latin typeface="+mn-lt"/>
                <a:ea typeface="+mn-ea"/>
                <a:cs typeface="+mn-cs"/>
              </a:rPr>
              <a:t> Margin="5" Text="{Binding Path=Source}"&gt;&lt;/</a:t>
            </a:r>
            <a:r>
              <a:rPr lang="en-US" sz="1200" kern="1200" baseline="0" dirty="0" err="1" smtClean="0">
                <a:solidFill>
                  <a:schemeClr val="tx1"/>
                </a:solidFill>
                <a:latin typeface="+mn-lt"/>
                <a:ea typeface="+mn-ea"/>
                <a:cs typeface="+mn-cs"/>
              </a:rPr>
              <a:t>TextBlock</a:t>
            </a:r>
            <a:r>
              <a:rPr lang="en-US" sz="1200" kern="1200" baseline="0" dirty="0" smtClean="0">
                <a:solidFill>
                  <a:schemeClr val="tx1"/>
                </a:solidFill>
                <a:latin typeface="+mn-lt"/>
                <a:ea typeface="+mn-ea"/>
                <a:cs typeface="+mn-cs"/>
              </a:rPr>
              <a:t>&gt;</a:t>
            </a:r>
          </a:p>
          <a:p>
            <a:pPr marL="228600" indent="-228600">
              <a:buAutoNum type="arabicPeriod"/>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&lt;Window.Resources&gt;</a:t>
            </a:r>
          </a:p>
          <a:p>
            <a:r>
              <a:rPr lang="en-US" sz="1200" kern="1200" baseline="0" dirty="0" smtClean="0">
                <a:solidFill>
                  <a:schemeClr val="tx1"/>
                </a:solidFill>
                <a:latin typeface="+mn-lt"/>
                <a:ea typeface="+mn-ea"/>
                <a:cs typeface="+mn-cs"/>
              </a:rPr>
              <a:t>&lt;FontFamily x:Key="CustomFont"&gt;Calibri&lt;/FontFamily&gt;</a:t>
            </a:r>
          </a:p>
          <a:p>
            <a:r>
              <a:rPr lang="en-US" sz="1200" kern="1200" baseline="0" dirty="0" smtClean="0">
                <a:solidFill>
                  <a:schemeClr val="tx1"/>
                </a:solidFill>
                <a:latin typeface="+mn-lt"/>
                <a:ea typeface="+mn-ea"/>
                <a:cs typeface="+mn-cs"/>
              </a:rPr>
              <a:t>&lt;/Window.Resources&gt;</a:t>
            </a:r>
          </a:p>
          <a:p>
            <a:r>
              <a:rPr lang="en-US" sz="1200" kern="1200" baseline="0" dirty="0" smtClean="0">
                <a:solidFill>
                  <a:schemeClr val="tx1"/>
                </a:solidFill>
                <a:latin typeface="+mn-lt"/>
                <a:ea typeface="+mn-ea"/>
                <a:cs typeface="+mn-cs"/>
              </a:rPr>
              <a:t>And here’s a TextBlock that binds to this resource:</a:t>
            </a:r>
          </a:p>
          <a:p>
            <a:r>
              <a:rPr lang="en-US" sz="1200" kern="1200" baseline="0" dirty="0" smtClean="0">
                <a:solidFill>
                  <a:schemeClr val="tx1"/>
                </a:solidFill>
                <a:latin typeface="+mn-lt"/>
                <a:ea typeface="+mn-ea"/>
                <a:cs typeface="+mn-cs"/>
              </a:rPr>
              <a:t>&lt;TextBlock Text="{Binding Source={</a:t>
            </a:r>
            <a:r>
              <a:rPr lang="en-US" sz="1200" kern="1200" baseline="0" dirty="0" err="1" smtClean="0">
                <a:solidFill>
                  <a:schemeClr val="tx1"/>
                </a:solidFill>
                <a:latin typeface="+mn-lt"/>
                <a:ea typeface="+mn-ea"/>
                <a:cs typeface="+mn-cs"/>
              </a:rPr>
              <a:t>StaticResource</a:t>
            </a:r>
            <a:r>
              <a:rPr lang="en-US" sz="1200" kern="1200" baseline="0" dirty="0" smtClean="0">
                <a:solidFill>
                  <a:schemeClr val="tx1"/>
                </a:solidFill>
                <a:latin typeface="+mn-lt"/>
                <a:ea typeface="+mn-ea"/>
                <a:cs typeface="+mn-cs"/>
              </a:rPr>
              <a:t> CustomFont},</a:t>
            </a:r>
          </a:p>
          <a:p>
            <a:r>
              <a:rPr lang="en-US" sz="1200" kern="1200" baseline="0" dirty="0" smtClean="0">
                <a:solidFill>
                  <a:schemeClr val="tx1"/>
                </a:solidFill>
                <a:latin typeface="+mn-lt"/>
                <a:ea typeface="+mn-ea"/>
                <a:cs typeface="+mn-cs"/>
              </a:rPr>
              <a:t>Path=Source}"&gt;&lt;/TextBlock&gt;</a:t>
            </a:r>
          </a:p>
          <a:p>
            <a:endParaRPr lang="en-US" dirty="0"/>
          </a:p>
        </p:txBody>
      </p:sp>
      <p:sp>
        <p:nvSpPr>
          <p:cNvPr id="4" name="Slide Number Placeholder 3"/>
          <p:cNvSpPr>
            <a:spLocks noGrp="1"/>
          </p:cNvSpPr>
          <p:nvPr>
            <p:ph type="sldNum" sz="quarter" idx="10"/>
          </p:nvPr>
        </p:nvSpPr>
        <p:spPr/>
        <p:txBody>
          <a:bodyPr/>
          <a:lstStyle/>
          <a:p>
            <a:fld id="{04623919-5ACB-4D62-B79C-B4BE2320D5F8}" type="slidenum">
              <a:rPr lang="en-US" smtClean="0"/>
              <a:pPr/>
              <a:t>8</a:t>
            </a:fld>
            <a:endParaRPr lang="en-US"/>
          </a:p>
        </p:txBody>
      </p:sp>
    </p:spTree>
    <p:extLst>
      <p:ext uri="{BB962C8B-B14F-4D97-AF65-F5344CB8AC3E}">
        <p14:creationId xmlns:p14="http://schemas.microsoft.com/office/powerpoint/2010/main" val="3700190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28600" indent="-228600">
              <a:buAutoNum type="arabicPeriod"/>
            </a:pPr>
            <a:r>
              <a:rPr lang="en-US" dirty="0" smtClean="0"/>
              <a:t>Binding Expression: {Binding </a:t>
            </a:r>
            <a:r>
              <a:rPr lang="en-US" dirty="0" err="1" smtClean="0"/>
              <a:t>ElementName</a:t>
            </a:r>
            <a:r>
              <a:rPr lang="en-US" dirty="0" smtClean="0"/>
              <a:t>=name</a:t>
            </a:r>
            <a:r>
              <a:rPr lang="en-US" baseline="0" dirty="0" smtClean="0"/>
              <a:t> , Path=</a:t>
            </a:r>
            <a:r>
              <a:rPr lang="en-US" baseline="0" dirty="0" err="1" smtClean="0"/>
              <a:t>PropertyName</a:t>
            </a:r>
            <a:r>
              <a:rPr lang="en-US" baseline="0" dirty="0" smtClean="0"/>
              <a:t> , Mode=</a:t>
            </a:r>
            <a:r>
              <a:rPr lang="en-US" baseline="0" dirty="0" err="1" smtClean="0"/>
              <a:t>TwoWay</a:t>
            </a:r>
            <a:r>
              <a:rPr lang="en-US" dirty="0" smtClean="0"/>
              <a:t>}</a:t>
            </a:r>
          </a:p>
          <a:p>
            <a:pPr marL="685800" lvl="1" indent="-228600">
              <a:buAutoNum type="arabicPeriod"/>
            </a:pPr>
            <a:r>
              <a:rPr lang="en-US" b="1" dirty="0" smtClean="0"/>
              <a:t>Binding </a:t>
            </a:r>
            <a:r>
              <a:rPr lang="en-US" dirty="0" smtClean="0"/>
              <a:t>:because you’re creating an instance of the </a:t>
            </a:r>
            <a:r>
              <a:rPr lang="en-US" dirty="0" err="1" smtClean="0"/>
              <a:t>System.Windows.Data.Binding</a:t>
            </a:r>
            <a:r>
              <a:rPr lang="en-US" dirty="0" smtClean="0"/>
              <a:t> class</a:t>
            </a:r>
          </a:p>
          <a:p>
            <a:pPr marL="685800" lvl="1" indent="-228600">
              <a:buAutoNum type="arabicPeriod"/>
            </a:pPr>
            <a:r>
              <a:rPr lang="en-US" dirty="0" smtClean="0"/>
              <a:t>you need to set just two properties: </a:t>
            </a:r>
          </a:p>
          <a:p>
            <a:pPr marL="1143000" lvl="2" indent="-228600">
              <a:buAutoNum type="arabicPeriod"/>
            </a:pPr>
            <a:r>
              <a:rPr lang="en-US" b="1" dirty="0" err="1" smtClean="0"/>
              <a:t>ElementName</a:t>
            </a:r>
            <a:r>
              <a:rPr lang="en-US" dirty="0" smtClean="0"/>
              <a:t> that indicates the source element </a:t>
            </a:r>
          </a:p>
          <a:p>
            <a:pPr marL="1143000" lvl="2" indent="-228600">
              <a:buAutoNum type="arabicPeriod"/>
            </a:pPr>
            <a:r>
              <a:rPr lang="en-US" b="1" dirty="0" smtClean="0"/>
              <a:t>Path</a:t>
            </a:r>
            <a:r>
              <a:rPr lang="en-US" dirty="0" smtClean="0"/>
              <a:t> that indicates the property in the source element. </a:t>
            </a:r>
          </a:p>
          <a:p>
            <a:pPr marL="228600" lvl="0" indent="-228600">
              <a:buAutoNum type="arabicPeriod"/>
            </a:pPr>
            <a:r>
              <a:rPr lang="en-US" dirty="0" smtClean="0"/>
              <a:t>Why Path NOT</a:t>
            </a:r>
            <a:r>
              <a:rPr lang="en-US" baseline="0" dirty="0" smtClean="0"/>
              <a:t> Property:</a:t>
            </a:r>
          </a:p>
          <a:p>
            <a:pPr marL="685800" lvl="1" indent="-228600">
              <a:buAutoNum type="arabicPeriod"/>
            </a:pPr>
            <a:r>
              <a:rPr lang="en-US" dirty="0" smtClean="0"/>
              <a:t>The name Path is used instead of Property because the Path might point to a property of a property (for example,</a:t>
            </a:r>
            <a:r>
              <a:rPr lang="en-US" baseline="0" dirty="0" smtClean="0"/>
              <a:t> </a:t>
            </a:r>
            <a:r>
              <a:rPr lang="en-US" dirty="0" err="1" smtClean="0"/>
              <a:t>FontFamily.Source</a:t>
            </a:r>
            <a:r>
              <a:rPr lang="en-US" dirty="0" smtClean="0"/>
              <a:t> )or an indexer used by a property (for example, </a:t>
            </a:r>
            <a:r>
              <a:rPr lang="en-US" b="1" dirty="0" err="1" smtClean="0"/>
              <a:t>Content.Children</a:t>
            </a:r>
            <a:r>
              <a:rPr lang="en-US" b="1" dirty="0" smtClean="0"/>
              <a:t>[0])</a:t>
            </a:r>
            <a:r>
              <a:rPr lang="en-US" dirty="0" smtClean="0"/>
              <a:t>. You can build up a path with multiple periods to dig into a property of a property of a property, and so on.</a:t>
            </a:r>
          </a:p>
          <a:p>
            <a:pPr marL="685800" lvl="1" indent="-228600">
              <a:buAutoNum type="arabicPeriod"/>
            </a:pPr>
            <a:r>
              <a:rPr lang="en-US" dirty="0" smtClean="0"/>
              <a:t>If you want to refer to an attached property  in Path u should wrap it in () Ex:</a:t>
            </a:r>
            <a:r>
              <a:rPr lang="en-US" baseline="0" dirty="0" smtClean="0"/>
              <a:t> Path=(</a:t>
            </a:r>
            <a:r>
              <a:rPr lang="en-US" baseline="0" dirty="0" err="1" smtClean="0"/>
              <a:t>Grid.Row</a:t>
            </a:r>
            <a:r>
              <a:rPr lang="en-US" baseline="0" dirty="0" smtClean="0"/>
              <a:t>)</a:t>
            </a:r>
            <a:r>
              <a:rPr lang="en-US" dirty="0" smtClean="0"/>
              <a:t> </a:t>
            </a:r>
          </a:p>
          <a:p>
            <a:pPr marL="228600" lvl="0" indent="-228600">
              <a:buAutoNum type="arabicPeriod"/>
            </a:pPr>
            <a:r>
              <a:rPr lang="en-US" b="1" dirty="0" smtClean="0"/>
              <a:t>Binding Modes :</a:t>
            </a:r>
            <a:endParaRPr lang="en-US" b="0" dirty="0" smtClean="0"/>
          </a:p>
          <a:p>
            <a:pPr marL="685800" lvl="1" indent="-228600">
              <a:buAutoNum type="arabicPeriod"/>
            </a:pPr>
            <a:r>
              <a:rPr lang="en-US" b="1" dirty="0" err="1" smtClean="0"/>
              <a:t>OneWay</a:t>
            </a:r>
            <a:r>
              <a:rPr lang="en-US" b="1" dirty="0" smtClean="0"/>
              <a:t>  : </a:t>
            </a:r>
            <a:r>
              <a:rPr lang="en-US" b="0" dirty="0" smtClean="0"/>
              <a:t>The target property is updated when the source property changes. </a:t>
            </a:r>
          </a:p>
          <a:p>
            <a:pPr marL="685800" lvl="1" indent="-228600">
              <a:buAutoNum type="arabicPeriod"/>
            </a:pPr>
            <a:r>
              <a:rPr lang="en-US" b="1" dirty="0" err="1" smtClean="0"/>
              <a:t>TwoWay</a:t>
            </a:r>
            <a:r>
              <a:rPr lang="en-US" b="1" dirty="0" smtClean="0"/>
              <a:t> :</a:t>
            </a:r>
            <a:r>
              <a:rPr lang="en-US" b="0" dirty="0" smtClean="0"/>
              <a:t>  The target property is updated when the source property changes, and the source property is updated when the target property changes. </a:t>
            </a:r>
          </a:p>
          <a:p>
            <a:pPr marL="685800" lvl="1" indent="-228600">
              <a:buAutoNum type="arabicPeriod"/>
            </a:pPr>
            <a:r>
              <a:rPr lang="en-US" b="1" dirty="0" err="1" smtClean="0"/>
              <a:t>OneTime</a:t>
            </a:r>
            <a:r>
              <a:rPr lang="en-US" b="1" dirty="0" smtClean="0"/>
              <a:t> :</a:t>
            </a:r>
            <a:r>
              <a:rPr lang="en-US" b="0" dirty="0" smtClean="0"/>
              <a:t> The target property is set </a:t>
            </a:r>
            <a:r>
              <a:rPr lang="en-US" b="0" u="sng" dirty="0" smtClean="0"/>
              <a:t>initially based </a:t>
            </a:r>
            <a:r>
              <a:rPr lang="en-US" b="0" dirty="0" smtClean="0"/>
              <a:t>on the source property value. However, changes are ignored from that point onward (unless the binding is set to a completely different object or you call </a:t>
            </a:r>
            <a:r>
              <a:rPr lang="en-US" b="0" dirty="0" err="1" smtClean="0"/>
              <a:t>BindingExpression.UpdateTarget</a:t>
            </a:r>
            <a:r>
              <a:rPr lang="en-US" b="0" dirty="0" smtClean="0"/>
              <a:t>()) Usually, you’ll use this mode to reduce overhead if you know the source property won’t change. </a:t>
            </a:r>
          </a:p>
          <a:p>
            <a:pPr marL="685800" lvl="1" indent="-228600">
              <a:buAutoNum type="arabicPeriod"/>
            </a:pPr>
            <a:r>
              <a:rPr lang="en-US" b="1" dirty="0" err="1" smtClean="0"/>
              <a:t>OneWayToSource</a:t>
            </a:r>
            <a:r>
              <a:rPr lang="en-US" b="1" dirty="0" smtClean="0"/>
              <a:t> :</a:t>
            </a:r>
            <a:r>
              <a:rPr lang="en-US" b="0" dirty="0" smtClean="0"/>
              <a:t> Similar to </a:t>
            </a:r>
            <a:r>
              <a:rPr lang="en-US" b="0" dirty="0" err="1" smtClean="0"/>
              <a:t>OneWay</a:t>
            </a:r>
            <a:r>
              <a:rPr lang="en-US" b="0" dirty="0" smtClean="0"/>
              <a:t> but in reverse. The source property is updated when the target property changes (which might seem a little backward), but the target property is never updated. </a:t>
            </a:r>
          </a:p>
          <a:p>
            <a:pPr marL="685800" lvl="1" indent="-228600">
              <a:buAutoNum type="arabicPeriod"/>
            </a:pPr>
            <a:r>
              <a:rPr lang="en-US" b="1" dirty="0" smtClean="0"/>
              <a:t>Default</a:t>
            </a:r>
            <a:r>
              <a:rPr lang="en-US" b="0" dirty="0" smtClean="0"/>
              <a:t>  The type of binding depends on the target property. It’s either </a:t>
            </a:r>
            <a:r>
              <a:rPr lang="en-US" b="0" dirty="0" err="1" smtClean="0"/>
              <a:t>TwoWay</a:t>
            </a:r>
            <a:r>
              <a:rPr lang="en-US" b="0" dirty="0" smtClean="0"/>
              <a:t> (for user-settable properties, such as the </a:t>
            </a:r>
            <a:r>
              <a:rPr lang="en-US" b="0" dirty="0" err="1" smtClean="0"/>
              <a:t>TextBox.Text</a:t>
            </a:r>
            <a:r>
              <a:rPr lang="en-US" b="0" dirty="0" smtClean="0"/>
              <a:t>) or </a:t>
            </a:r>
            <a:r>
              <a:rPr lang="en-US" b="0" dirty="0" err="1" smtClean="0"/>
              <a:t>OneWay</a:t>
            </a:r>
            <a:r>
              <a:rPr lang="en-US" b="0" dirty="0" smtClean="0"/>
              <a:t> (for everything else). All bindings use this approach unless you specify otherwise. </a:t>
            </a:r>
          </a:p>
          <a:p>
            <a:pPr marL="685800" lvl="1" indent="-228600">
              <a:buAutoNum type="arabicPeriod"/>
            </a:pPr>
            <a:r>
              <a:rPr lang="en-US" b="1" dirty="0" err="1" smtClean="0">
                <a:solidFill>
                  <a:srgbClr val="C00000"/>
                </a:solidFill>
              </a:rPr>
              <a:t>Note:OneWayToSource</a:t>
            </a:r>
            <a:r>
              <a:rPr lang="en-US" b="0" dirty="0" smtClean="0"/>
              <a:t> allows you to flip the source and target by placing the expression in what would ordinarily be considered the binding source </a:t>
            </a:r>
            <a:endParaRPr lang="en-US" b="0" dirty="0"/>
          </a:p>
        </p:txBody>
      </p:sp>
      <p:sp>
        <p:nvSpPr>
          <p:cNvPr id="4" name="Slide Number Placeholder 3"/>
          <p:cNvSpPr>
            <a:spLocks noGrp="1"/>
          </p:cNvSpPr>
          <p:nvPr>
            <p:ph type="sldNum" sz="quarter" idx="10"/>
          </p:nvPr>
        </p:nvSpPr>
        <p:spPr/>
        <p:txBody>
          <a:bodyPr/>
          <a:lstStyle/>
          <a:p>
            <a:fld id="{D6D2FF5E-3D7D-45FE-B71C-F40D5457C462}" type="slidenum">
              <a:rPr lang="en-US" smtClean="0"/>
              <a:pPr/>
              <a:t>9</a:t>
            </a:fld>
            <a:endParaRPr lang="en-US"/>
          </a:p>
        </p:txBody>
      </p:sp>
    </p:spTree>
    <p:extLst>
      <p:ext uri="{BB962C8B-B14F-4D97-AF65-F5344CB8AC3E}">
        <p14:creationId xmlns:p14="http://schemas.microsoft.com/office/powerpoint/2010/main" val="2124770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228600" indent="-228600">
              <a:buAutoNum type="arabicPeriod"/>
            </a:pPr>
            <a:r>
              <a:rPr lang="en-US" dirty="0" smtClean="0"/>
              <a:t>&lt;</a:t>
            </a:r>
            <a:r>
              <a:rPr lang="en-US" dirty="0" err="1" smtClean="0"/>
              <a:t>TextBlock</a:t>
            </a:r>
            <a:r>
              <a:rPr lang="en-US" dirty="0" smtClean="0"/>
              <a:t> Text="{Binding Source={</a:t>
            </a:r>
            <a:r>
              <a:rPr lang="en-US" dirty="0" err="1" smtClean="0"/>
              <a:t>StaticResource</a:t>
            </a:r>
            <a:r>
              <a:rPr lang="en-US" dirty="0" smtClean="0"/>
              <a:t> </a:t>
            </a:r>
            <a:r>
              <a:rPr lang="en-US" dirty="0" err="1" smtClean="0"/>
              <a:t>CustomFont</a:t>
            </a:r>
            <a:r>
              <a:rPr lang="en-US" dirty="0" smtClean="0"/>
              <a:t>},  Path=Source}"&gt;&lt;/</a:t>
            </a:r>
            <a:r>
              <a:rPr lang="en-US" dirty="0" err="1" smtClean="0"/>
              <a:t>TextBlock</a:t>
            </a:r>
            <a:r>
              <a:rPr lang="en-US" dirty="0" smtClean="0"/>
              <a:t>&gt;</a:t>
            </a:r>
          </a:p>
          <a:p>
            <a:pPr marL="228600" indent="-228600">
              <a:buAutoNum type="arabicPeriod"/>
            </a:pPr>
            <a:endParaRPr lang="en-US" dirty="0" smtClean="0"/>
          </a:p>
          <a:p>
            <a:pPr marL="228600" indent="-228600">
              <a:buAutoNum type="arabicPeriod"/>
            </a:pPr>
            <a:r>
              <a:rPr lang="en-US" dirty="0" smtClean="0"/>
              <a:t>it’s more common to create binding expressions that draw their data from a </a:t>
            </a:r>
            <a:r>
              <a:rPr lang="en-US" dirty="0" err="1" smtClean="0"/>
              <a:t>nonvisual</a:t>
            </a:r>
            <a:r>
              <a:rPr lang="en-US" dirty="0" smtClean="0"/>
              <a:t> object. The only requirement is that the information you want to display must be stored in public properties. </a:t>
            </a:r>
          </a:p>
          <a:p>
            <a:pPr marL="228600" indent="-228600">
              <a:buAutoNum type="arabicPeriod"/>
            </a:pPr>
            <a:r>
              <a:rPr lang="en-US" b="1" dirty="0" smtClean="0"/>
              <a:t>Source.</a:t>
            </a:r>
            <a:r>
              <a:rPr lang="en-US" dirty="0" smtClean="0"/>
              <a:t> This is a reference that points to the source object—in other words, the object that’s supplying the data. </a:t>
            </a:r>
          </a:p>
          <a:p>
            <a:pPr marL="228600" indent="-228600">
              <a:buAutoNum type="arabicPeriod"/>
            </a:pPr>
            <a:r>
              <a:rPr lang="en-US" b="1" dirty="0" err="1" smtClean="0"/>
              <a:t>RelativeSource</a:t>
            </a:r>
            <a:r>
              <a:rPr lang="en-US" b="1" dirty="0" smtClean="0"/>
              <a:t>.</a:t>
            </a:r>
            <a:r>
              <a:rPr lang="en-US" dirty="0" smtClean="0"/>
              <a:t> This points to the source object using a </a:t>
            </a:r>
            <a:r>
              <a:rPr lang="en-US" dirty="0" err="1" smtClean="0"/>
              <a:t>RelativeSource</a:t>
            </a:r>
            <a:r>
              <a:rPr lang="en-US" dirty="0" smtClean="0"/>
              <a:t> object, which allows you to base your reference on the current element. This is a specialized tool that’s handy when writing control templates and data templates. </a:t>
            </a:r>
          </a:p>
          <a:p>
            <a:pPr marL="228600" indent="-228600">
              <a:buAutoNum type="arabicPeriod"/>
            </a:pPr>
            <a:r>
              <a:rPr lang="en-US" b="1" dirty="0" err="1" smtClean="0"/>
              <a:t>DataContext</a:t>
            </a:r>
            <a:r>
              <a:rPr lang="en-US" b="1" dirty="0" smtClean="0"/>
              <a:t>.</a:t>
            </a:r>
            <a:r>
              <a:rPr lang="en-US" dirty="0" smtClean="0"/>
              <a:t> If you don’t specify a source using the Source or </a:t>
            </a:r>
            <a:r>
              <a:rPr lang="en-US" dirty="0" err="1" smtClean="0"/>
              <a:t>RelativeSource</a:t>
            </a:r>
            <a:r>
              <a:rPr lang="en-US" dirty="0" smtClean="0"/>
              <a:t> property, WPF searches up the element tree, starting at the current element. It examines the </a:t>
            </a:r>
            <a:r>
              <a:rPr lang="en-US" dirty="0" err="1" smtClean="0"/>
              <a:t>DataContext</a:t>
            </a:r>
            <a:r>
              <a:rPr lang="en-US" dirty="0" smtClean="0"/>
              <a:t> property of each element and uses the first one that isn’t null. The </a:t>
            </a:r>
            <a:r>
              <a:rPr lang="en-US" dirty="0" err="1" smtClean="0"/>
              <a:t>DataContext</a:t>
            </a:r>
            <a:r>
              <a:rPr lang="en-US" dirty="0" smtClean="0"/>
              <a:t> property is extremely useful if you need to bind several properties of the same object to different elements, because you can set the </a:t>
            </a:r>
            <a:r>
              <a:rPr lang="en-US" dirty="0" err="1" smtClean="0"/>
              <a:t>DataContext</a:t>
            </a:r>
            <a:r>
              <a:rPr lang="en-US" dirty="0" smtClean="0"/>
              <a:t> property of a higher-level container object, rather than setting it directly on the target element. </a:t>
            </a:r>
          </a:p>
          <a:p>
            <a:pPr marL="685800" lvl="1" indent="-228600">
              <a:buAutoNum type="arabicPeriod"/>
            </a:pPr>
            <a:r>
              <a:rPr lang="en-US" dirty="0" smtClean="0"/>
              <a:t>you’ll have a number of elements that bind to the same object.</a:t>
            </a:r>
          </a:p>
          <a:p>
            <a:pPr marL="685800" lvl="1" indent="-228600">
              <a:buAutoNum type="arabicPeriod"/>
            </a:pPr>
            <a:r>
              <a:rPr lang="en-US" dirty="0" smtClean="0"/>
              <a:t>it’s cleaner and more flexible to define the binding source once using the </a:t>
            </a:r>
            <a:r>
              <a:rPr lang="en-US" dirty="0" err="1" smtClean="0"/>
              <a:t>FrameworkElement.DataContext</a:t>
            </a:r>
            <a:r>
              <a:rPr lang="en-US" dirty="0" smtClean="0"/>
              <a:t> property.</a:t>
            </a:r>
          </a:p>
          <a:p>
            <a:pPr marL="228600" indent="-228600">
              <a:buAutoNum type="arabicPeriod"/>
            </a:pPr>
            <a:r>
              <a:rPr lang="en-US" dirty="0" smtClean="0"/>
              <a:t>---------------------------------------------------</a:t>
            </a:r>
          </a:p>
          <a:p>
            <a:pPr marL="228600" indent="-228600">
              <a:buAutoNum type="arabicPeriod"/>
            </a:pPr>
            <a:r>
              <a:rPr lang="en-US" dirty="0" smtClean="0"/>
              <a:t>The </a:t>
            </a:r>
            <a:r>
              <a:rPr lang="en-US" b="1" i="1" dirty="0" err="1" smtClean="0"/>
              <a:t>RelativeSource</a:t>
            </a:r>
            <a:r>
              <a:rPr lang="en-US" dirty="0" smtClean="0"/>
              <a:t> property allows you to point to a source object based on its relation to the target object. For example, you can use </a:t>
            </a:r>
            <a:r>
              <a:rPr lang="en-US" dirty="0" err="1" smtClean="0"/>
              <a:t>RelativeSource</a:t>
            </a:r>
            <a:r>
              <a:rPr lang="en-US" dirty="0" smtClean="0"/>
              <a:t> property to bind an element to itself or to bind to a parent element that’s found an unknown number of steps up the element tree.</a:t>
            </a:r>
          </a:p>
          <a:p>
            <a:pPr marL="228600" indent="-228600">
              <a:buAutoNum type="arabicPeriod"/>
            </a:pPr>
            <a:r>
              <a:rPr lang="en-US" dirty="0" smtClean="0"/>
              <a:t>&lt;</a:t>
            </a:r>
            <a:r>
              <a:rPr lang="en-US" dirty="0" err="1" smtClean="0"/>
              <a:t>TextBlock</a:t>
            </a:r>
            <a:r>
              <a:rPr lang="en-US" dirty="0" smtClean="0"/>
              <a:t>&gt; </a:t>
            </a:r>
          </a:p>
          <a:p>
            <a:pPr marL="228600" indent="-228600">
              <a:buAutoNum type="arabicPeriod"/>
            </a:pPr>
            <a:r>
              <a:rPr lang="en-US" dirty="0" smtClean="0"/>
              <a:t>  &lt;</a:t>
            </a:r>
            <a:r>
              <a:rPr lang="en-US" dirty="0" err="1" smtClean="0"/>
              <a:t>TextBlock.Text</a:t>
            </a:r>
            <a:r>
              <a:rPr lang="en-US" dirty="0" smtClean="0"/>
              <a:t>&gt; </a:t>
            </a:r>
          </a:p>
          <a:p>
            <a:pPr marL="228600" indent="-228600">
              <a:buAutoNum type="arabicPeriod"/>
            </a:pPr>
            <a:r>
              <a:rPr lang="en-US" dirty="0" smtClean="0"/>
              <a:t>    &lt;Binding Path="Title"&gt; </a:t>
            </a:r>
          </a:p>
          <a:p>
            <a:pPr marL="228600" indent="-228600">
              <a:buAutoNum type="arabicPeriod"/>
            </a:pPr>
            <a:r>
              <a:rPr lang="en-US" dirty="0" smtClean="0"/>
              <a:t>      &lt;</a:t>
            </a:r>
            <a:r>
              <a:rPr lang="en-US" dirty="0" err="1" smtClean="0"/>
              <a:t>Binding.RelativeSource</a:t>
            </a:r>
            <a:r>
              <a:rPr lang="en-US" dirty="0" smtClean="0"/>
              <a:t>&gt; </a:t>
            </a:r>
          </a:p>
          <a:p>
            <a:pPr marL="228600" indent="-228600">
              <a:buAutoNum type="arabicPeriod"/>
            </a:pPr>
            <a:r>
              <a:rPr lang="en-US" dirty="0" smtClean="0"/>
              <a:t>        &lt;</a:t>
            </a:r>
            <a:r>
              <a:rPr lang="en-US" dirty="0" err="1" smtClean="0"/>
              <a:t>RelativeSource</a:t>
            </a:r>
            <a:r>
              <a:rPr lang="en-US" dirty="0" smtClean="0"/>
              <a:t> Mode="</a:t>
            </a:r>
            <a:r>
              <a:rPr lang="en-US" dirty="0" err="1" smtClean="0"/>
              <a:t>FindAncestor</a:t>
            </a:r>
            <a:r>
              <a:rPr lang="en-US" dirty="0" smtClean="0"/>
              <a:t>" </a:t>
            </a:r>
            <a:r>
              <a:rPr lang="en-US" dirty="0" err="1" smtClean="0"/>
              <a:t>AncestorType</a:t>
            </a:r>
            <a:r>
              <a:rPr lang="en-US" dirty="0" smtClean="0"/>
              <a:t>="{x:Type Window}" /&gt; </a:t>
            </a:r>
          </a:p>
          <a:p>
            <a:pPr marL="228600" indent="-228600">
              <a:buAutoNum type="arabicPeriod"/>
            </a:pPr>
            <a:r>
              <a:rPr lang="en-US" dirty="0" smtClean="0"/>
              <a:t>      &lt;/</a:t>
            </a:r>
            <a:r>
              <a:rPr lang="en-US" dirty="0" err="1" smtClean="0"/>
              <a:t>Binding.RelativeSource</a:t>
            </a:r>
            <a:r>
              <a:rPr lang="en-US" dirty="0" smtClean="0"/>
              <a:t>&gt; </a:t>
            </a:r>
          </a:p>
          <a:p>
            <a:pPr marL="228600" indent="-228600">
              <a:buAutoNum type="arabicPeriod"/>
            </a:pPr>
            <a:r>
              <a:rPr lang="en-US" dirty="0" smtClean="0"/>
              <a:t>    &lt;/Binding&gt; </a:t>
            </a:r>
          </a:p>
          <a:p>
            <a:pPr marL="228600" indent="-228600">
              <a:buAutoNum type="arabicPeriod"/>
            </a:pPr>
            <a:r>
              <a:rPr lang="en-US" dirty="0" smtClean="0"/>
              <a:t>  &lt;/</a:t>
            </a:r>
            <a:r>
              <a:rPr lang="en-US" dirty="0" err="1" smtClean="0"/>
              <a:t>TextBlock.Text</a:t>
            </a:r>
            <a:r>
              <a:rPr lang="en-US" dirty="0" smtClean="0"/>
              <a:t>&gt; </a:t>
            </a:r>
          </a:p>
          <a:p>
            <a:pPr marL="228600" indent="-228600">
              <a:buAutoNum type="arabicPeriod"/>
            </a:pPr>
            <a:r>
              <a:rPr lang="en-US" dirty="0" smtClean="0"/>
              <a:t>&lt;/</a:t>
            </a:r>
            <a:r>
              <a:rPr lang="en-US" dirty="0" err="1" smtClean="0"/>
              <a:t>TextBlock</a:t>
            </a:r>
            <a:r>
              <a:rPr lang="en-US" dirty="0" smtClean="0"/>
              <a:t>&gt;</a:t>
            </a:r>
            <a:endParaRPr lang="en-US" dirty="0"/>
          </a:p>
        </p:txBody>
      </p:sp>
      <p:sp>
        <p:nvSpPr>
          <p:cNvPr id="4" name="Slide Number Placeholder 3"/>
          <p:cNvSpPr>
            <a:spLocks noGrp="1"/>
          </p:cNvSpPr>
          <p:nvPr>
            <p:ph type="sldNum" sz="quarter" idx="10"/>
          </p:nvPr>
        </p:nvSpPr>
        <p:spPr/>
        <p:txBody>
          <a:bodyPr/>
          <a:lstStyle/>
          <a:p>
            <a:fld id="{D6D2FF5E-3D7D-45FE-B71C-F40D5457C462}" type="slidenum">
              <a:rPr lang="en-US" smtClean="0"/>
              <a:pPr/>
              <a:t>10</a:t>
            </a:fld>
            <a:endParaRPr lang="en-US"/>
          </a:p>
        </p:txBody>
      </p:sp>
    </p:spTree>
    <p:extLst>
      <p:ext uri="{BB962C8B-B14F-4D97-AF65-F5344CB8AC3E}">
        <p14:creationId xmlns:p14="http://schemas.microsoft.com/office/powerpoint/2010/main" val="1520331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Line, Ellipse, and Rectangle are all straightforward, while Polyline is a connected series of</a:t>
            </a:r>
          </a:p>
          <a:p>
            <a:pPr eaLnBrk="1" hangingPunct="1">
              <a:spcBef>
                <a:spcPct val="0"/>
              </a:spcBef>
            </a:pPr>
            <a:r>
              <a:rPr lang="en-US" dirty="0" smtClean="0"/>
              <a:t>straight lines, and Polygon is a closed shape made up of a connected series of straight lines.</a:t>
            </a:r>
          </a:p>
          <a:p>
            <a:pPr eaLnBrk="1" hangingPunct="1">
              <a:spcBef>
                <a:spcPct val="0"/>
              </a:spcBef>
            </a:pPr>
            <a:r>
              <a:rPr lang="en-US" dirty="0" smtClean="0"/>
              <a:t>Finally, the Path class is an all-in-one superpower that can combine basic shapes in a single</a:t>
            </a:r>
          </a:p>
          <a:p>
            <a:pPr eaLnBrk="1" hangingPunct="1">
              <a:spcBef>
                <a:spcPct val="0"/>
              </a:spcBef>
            </a:pPr>
            <a:r>
              <a:rPr lang="en-US" dirty="0" smtClean="0"/>
              <a:t>element.</a:t>
            </a:r>
          </a:p>
          <a:p>
            <a:pPr eaLnBrk="1" hangingPunct="1">
              <a:spcBef>
                <a:spcPct val="0"/>
              </a:spcBef>
            </a:pPr>
            <a:endParaRPr lang="en-US" dirty="0" smtClean="0"/>
          </a:p>
        </p:txBody>
      </p:sp>
      <p:sp>
        <p:nvSpPr>
          <p:cNvPr id="512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962075-1DB5-4AB1-A29B-616701A2837E}" type="slidenum">
              <a:rPr lang="en-US">
                <a:latin typeface="Calibri" panose="020F0502020204030204" pitchFamily="34" charset="0"/>
              </a:rPr>
              <a:pPr eaLnBrk="1" hangingPunct="1"/>
              <a:t>11</a:t>
            </a:fld>
            <a:endParaRPr lang="en-US">
              <a:latin typeface="Calibri" panose="020F0502020204030204" pitchFamily="34" charset="0"/>
            </a:endParaRPr>
          </a:p>
        </p:txBody>
      </p:sp>
    </p:spTree>
    <p:extLst>
      <p:ext uri="{BB962C8B-B14F-4D97-AF65-F5344CB8AC3E}">
        <p14:creationId xmlns:p14="http://schemas.microsoft.com/office/powerpoint/2010/main" val="2238548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Note :</a:t>
            </a:r>
          </a:p>
          <a:p>
            <a:pPr eaLnBrk="1" hangingPunct="1">
              <a:spcBef>
                <a:spcPct val="0"/>
              </a:spcBef>
            </a:pPr>
            <a:r>
              <a:rPr lang="en-US" smtClean="0"/>
              <a:t>In shapes we can apply flowLayout as shown in the above example or we can use the coordinates as shown in demos</a:t>
            </a:r>
          </a:p>
        </p:txBody>
      </p:sp>
      <p:sp>
        <p:nvSpPr>
          <p:cNvPr id="522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5E392F-3CA1-4295-8601-DFCDB522E7DD}" type="slidenum">
              <a:rPr lang="en-US">
                <a:latin typeface="Calibri" panose="020F0502020204030204" pitchFamily="34" charset="0"/>
              </a:rPr>
              <a:pPr eaLnBrk="1" hangingPunct="1"/>
              <a:t>13</a:t>
            </a:fld>
            <a:endParaRPr lang="en-US">
              <a:latin typeface="Calibri" panose="020F0502020204030204" pitchFamily="34" charset="0"/>
            </a:endParaRPr>
          </a:p>
        </p:txBody>
      </p:sp>
    </p:spTree>
    <p:extLst>
      <p:ext uri="{BB962C8B-B14F-4D97-AF65-F5344CB8AC3E}">
        <p14:creationId xmlns:p14="http://schemas.microsoft.com/office/powerpoint/2010/main" val="172043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272582" y="-77311"/>
            <a:ext cx="11651463" cy="7546144"/>
            <a:chOff x="204436" y="-57983"/>
            <a:chExt cx="8738597" cy="5659608"/>
          </a:xfrm>
        </p:grpSpPr>
        <p:sp>
          <p:nvSpPr>
            <p:cNvPr id="10" name="Google Shape;10;p2"/>
            <p:cNvSpPr/>
            <p:nvPr/>
          </p:nvSpPr>
          <p:spPr>
            <a:xfrm>
              <a:off x="7373430" y="3691477"/>
              <a:ext cx="49" cy="36142"/>
            </a:xfrm>
            <a:custGeom>
              <a:avLst/>
              <a:gdLst/>
              <a:ahLst/>
              <a:cxnLst/>
              <a:rect l="l" t="t" r="r" b="b"/>
              <a:pathLst>
                <a:path w="1" h="745" fill="none" extrusionOk="0">
                  <a:moveTo>
                    <a:pt x="1" y="1"/>
                  </a:moveTo>
                  <a:lnTo>
                    <a:pt x="1" y="744"/>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 name="Google Shape;11;p2"/>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 name="Google Shape;12;p2"/>
            <p:cNvSpPr/>
            <p:nvPr/>
          </p:nvSpPr>
          <p:spPr>
            <a:xfrm>
              <a:off x="7886686" y="1009854"/>
              <a:ext cx="64037" cy="49"/>
            </a:xfrm>
            <a:custGeom>
              <a:avLst/>
              <a:gdLst/>
              <a:ahLst/>
              <a:cxnLst/>
              <a:rect l="l" t="t" r="r" b="b"/>
              <a:pathLst>
                <a:path w="1320" h="1" fill="none" extrusionOk="0">
                  <a:moveTo>
                    <a:pt x="1319" y="1"/>
                  </a:moveTo>
                  <a:lnTo>
                    <a:pt x="1"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 name="Google Shape;13;p2"/>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 name="Google Shape;14;p2"/>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 name="Google Shape;15;p2"/>
            <p:cNvSpPr/>
            <p:nvPr/>
          </p:nvSpPr>
          <p:spPr>
            <a:xfrm>
              <a:off x="1365132" y="9040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 name="Google Shape;16;p2"/>
            <p:cNvSpPr/>
            <p:nvPr/>
          </p:nvSpPr>
          <p:spPr>
            <a:xfrm>
              <a:off x="1332921" y="9377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 name="Google Shape;17;p2"/>
            <p:cNvSpPr/>
            <p:nvPr/>
          </p:nvSpPr>
          <p:spPr>
            <a:xfrm>
              <a:off x="4306992" y="-28148"/>
              <a:ext cx="60204" cy="62096"/>
            </a:xfrm>
            <a:custGeom>
              <a:avLst/>
              <a:gdLst/>
              <a:ahLst/>
              <a:cxnLst/>
              <a:rect l="l" t="t" r="r" b="b"/>
              <a:pathLst>
                <a:path w="1241" h="1280" fill="none" extrusionOk="0">
                  <a:moveTo>
                    <a:pt x="1240" y="625"/>
                  </a:moveTo>
                  <a:cubicBezTo>
                    <a:pt x="1240" y="992"/>
                    <a:pt x="992" y="1280"/>
                    <a:pt x="625" y="1280"/>
                  </a:cubicBezTo>
                  <a:cubicBezTo>
                    <a:pt x="288" y="1280"/>
                    <a:pt x="1" y="992"/>
                    <a:pt x="1" y="625"/>
                  </a:cubicBezTo>
                  <a:cubicBezTo>
                    <a:pt x="1" y="288"/>
                    <a:pt x="288" y="1"/>
                    <a:pt x="625" y="1"/>
                  </a:cubicBezTo>
                  <a:cubicBezTo>
                    <a:pt x="992" y="1"/>
                    <a:pt x="1240" y="288"/>
                    <a:pt x="1240" y="62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 name="Google Shape;18;p2"/>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 name="Google Shape;19;p2"/>
            <p:cNvSpPr/>
            <p:nvPr/>
          </p:nvSpPr>
          <p:spPr>
            <a:xfrm>
              <a:off x="6718321" y="-28149"/>
              <a:ext cx="62096" cy="62096"/>
            </a:xfrm>
            <a:custGeom>
              <a:avLst/>
              <a:gdLst/>
              <a:ahLst/>
              <a:cxnLst/>
              <a:rect l="l" t="t" r="r" b="b"/>
              <a:pathLst>
                <a:path w="1280" h="1280" fill="none" extrusionOk="0">
                  <a:moveTo>
                    <a:pt x="1280" y="665"/>
                  </a:moveTo>
                  <a:cubicBezTo>
                    <a:pt x="1280" y="992"/>
                    <a:pt x="992" y="1280"/>
                    <a:pt x="665" y="1280"/>
                  </a:cubicBezTo>
                  <a:cubicBezTo>
                    <a:pt x="288" y="1280"/>
                    <a:pt x="0" y="992"/>
                    <a:pt x="0" y="665"/>
                  </a:cubicBezTo>
                  <a:cubicBezTo>
                    <a:pt x="0" y="288"/>
                    <a:pt x="288" y="1"/>
                    <a:pt x="665" y="1"/>
                  </a:cubicBezTo>
                  <a:cubicBezTo>
                    <a:pt x="992" y="1"/>
                    <a:pt x="1280" y="288"/>
                    <a:pt x="1280" y="66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0" name="Google Shape;20;p2"/>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 name="Google Shape;21;p2"/>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 name="Google Shape;22;p2"/>
            <p:cNvSpPr/>
            <p:nvPr/>
          </p:nvSpPr>
          <p:spPr>
            <a:xfrm>
              <a:off x="7555030" y="399011"/>
              <a:ext cx="346379" cy="49"/>
            </a:xfrm>
            <a:custGeom>
              <a:avLst/>
              <a:gdLst/>
              <a:ahLst/>
              <a:cxnLst/>
              <a:rect l="l" t="t" r="r" b="b"/>
              <a:pathLst>
                <a:path w="7140" h="1" fill="none" extrusionOk="0">
                  <a:moveTo>
                    <a:pt x="1" y="0"/>
                  </a:moveTo>
                  <a:lnTo>
                    <a:pt x="7140"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 name="Google Shape;23;p2"/>
            <p:cNvSpPr/>
            <p:nvPr/>
          </p:nvSpPr>
          <p:spPr>
            <a:xfrm>
              <a:off x="7036757" y="707336"/>
              <a:ext cx="154464" cy="49"/>
            </a:xfrm>
            <a:custGeom>
              <a:avLst/>
              <a:gdLst/>
              <a:ahLst/>
              <a:cxnLst/>
              <a:rect l="l" t="t" r="r" b="b"/>
              <a:pathLst>
                <a:path w="3184" h="1" fill="none" extrusionOk="0">
                  <a:moveTo>
                    <a:pt x="0" y="0"/>
                  </a:moveTo>
                  <a:lnTo>
                    <a:pt x="3183" y="0"/>
                  </a:lnTo>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4" name="Google Shape;24;p2"/>
            <p:cNvSpPr/>
            <p:nvPr/>
          </p:nvSpPr>
          <p:spPr>
            <a:xfrm>
              <a:off x="2976504" y="-57983"/>
              <a:ext cx="236256" cy="49"/>
            </a:xfrm>
            <a:custGeom>
              <a:avLst/>
              <a:gdLst/>
              <a:ahLst/>
              <a:cxnLst/>
              <a:rect l="l" t="t" r="r" b="b"/>
              <a:pathLst>
                <a:path w="4870" h="1" fill="none" extrusionOk="0">
                  <a:moveTo>
                    <a:pt x="486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5" name="Google Shape;25;p2"/>
            <p:cNvSpPr/>
            <p:nvPr/>
          </p:nvSpPr>
          <p:spPr>
            <a:xfrm>
              <a:off x="2236800" y="-57983"/>
              <a:ext cx="126084" cy="49"/>
            </a:xfrm>
            <a:custGeom>
              <a:avLst/>
              <a:gdLst/>
              <a:ahLst/>
              <a:cxnLst/>
              <a:rect l="l" t="t" r="r" b="b"/>
              <a:pathLst>
                <a:path w="2599" h="1" fill="none" extrusionOk="0">
                  <a:moveTo>
                    <a:pt x="259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 name="Google Shape;26;p2"/>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 name="Google Shape;27;p2"/>
            <p:cNvSpPr/>
            <p:nvPr/>
          </p:nvSpPr>
          <p:spPr>
            <a:xfrm>
              <a:off x="1196796" y="2314864"/>
              <a:ext cx="49" cy="65928"/>
            </a:xfrm>
            <a:custGeom>
              <a:avLst/>
              <a:gdLst/>
              <a:ahLst/>
              <a:cxnLst/>
              <a:rect l="l" t="t" r="r" b="b"/>
              <a:pathLst>
                <a:path w="1" h="1359" fill="none" extrusionOk="0">
                  <a:moveTo>
                    <a:pt x="0" y="0"/>
                  </a:moveTo>
                  <a:lnTo>
                    <a:pt x="0" y="1358"/>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8" name="Google Shape;28;p2"/>
            <p:cNvSpPr/>
            <p:nvPr/>
          </p:nvSpPr>
          <p:spPr>
            <a:xfrm>
              <a:off x="1164536" y="2349016"/>
              <a:ext cx="64036" cy="49"/>
            </a:xfrm>
            <a:custGeom>
              <a:avLst/>
              <a:gdLst/>
              <a:ahLst/>
              <a:cxnLst/>
              <a:rect l="l" t="t" r="r" b="b"/>
              <a:pathLst>
                <a:path w="1320" h="1" fill="none" extrusionOk="0">
                  <a:moveTo>
                    <a:pt x="1320" y="0"/>
                  </a:moveTo>
                  <a:lnTo>
                    <a:pt x="1"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 name="Google Shape;29;p2"/>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 name="Google Shape;30;p2"/>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 name="Google Shape;31;p2"/>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 name="Google Shape;32;p2"/>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3" name="Google Shape;33;p2"/>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 name="Google Shape;34;p2"/>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 name="Google Shape;35;p2"/>
            <p:cNvSpPr/>
            <p:nvPr/>
          </p:nvSpPr>
          <p:spPr>
            <a:xfrm>
              <a:off x="220338" y="4753797"/>
              <a:ext cx="254497" cy="49"/>
            </a:xfrm>
            <a:custGeom>
              <a:avLst/>
              <a:gdLst/>
              <a:ahLst/>
              <a:cxnLst/>
              <a:rect l="l" t="t" r="r" b="b"/>
              <a:pathLst>
                <a:path w="5246" h="1" fill="none" extrusionOk="0">
                  <a:moveTo>
                    <a:pt x="1" y="0"/>
                  </a:moveTo>
                  <a:lnTo>
                    <a:pt x="5246"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 name="Google Shape;36;p2"/>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7" name="Google Shape;37;p2"/>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 name="Google Shape;38;p2"/>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 name="Google Shape;39;p2"/>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 name="Google Shape;40;p2"/>
            <p:cNvSpPr/>
            <p:nvPr/>
          </p:nvSpPr>
          <p:spPr>
            <a:xfrm>
              <a:off x="1168417" y="3246577"/>
              <a:ext cx="49" cy="66414"/>
            </a:xfrm>
            <a:custGeom>
              <a:avLst/>
              <a:gdLst/>
              <a:ahLst/>
              <a:cxnLst/>
              <a:rect l="l" t="t" r="r" b="b"/>
              <a:pathLst>
                <a:path w="1" h="1369" fill="none" extrusionOk="0">
                  <a:moveTo>
                    <a:pt x="0" y="0"/>
                  </a:moveTo>
                  <a:lnTo>
                    <a:pt x="0" y="1368"/>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 name="Google Shape;41;p2"/>
            <p:cNvSpPr/>
            <p:nvPr/>
          </p:nvSpPr>
          <p:spPr>
            <a:xfrm>
              <a:off x="1134264" y="3278789"/>
              <a:ext cx="66414" cy="49"/>
            </a:xfrm>
            <a:custGeom>
              <a:avLst/>
              <a:gdLst/>
              <a:ahLst/>
              <a:cxnLst/>
              <a:rect l="l" t="t" r="r" b="b"/>
              <a:pathLst>
                <a:path w="1369" h="1" fill="none" extrusionOk="0">
                  <a:moveTo>
                    <a:pt x="1368"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2" name="Google Shape;42;p2"/>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 name="Google Shape;43;p2"/>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 name="Google Shape;44;p2"/>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 name="Google Shape;45;p2"/>
            <p:cNvSpPr/>
            <p:nvPr/>
          </p:nvSpPr>
          <p:spPr>
            <a:xfrm>
              <a:off x="1170309" y="3639521"/>
              <a:ext cx="254982" cy="49"/>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6" name="Google Shape;46;p2"/>
            <p:cNvSpPr/>
            <p:nvPr/>
          </p:nvSpPr>
          <p:spPr>
            <a:xfrm>
              <a:off x="535385" y="6449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7" name="Google Shape;47;p2"/>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8" name="Google Shape;48;p2"/>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9" name="Google Shape;49;p2"/>
            <p:cNvSpPr/>
            <p:nvPr/>
          </p:nvSpPr>
          <p:spPr>
            <a:xfrm flipH="1">
              <a:off x="944100" y="4932025"/>
              <a:ext cx="72558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50" name="Google Shape;50;p2"/>
          <p:cNvSpPr/>
          <p:nvPr/>
        </p:nvSpPr>
        <p:spPr>
          <a:xfrm>
            <a:off x="-574631" y="6124474"/>
            <a:ext cx="80272" cy="8344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1" name="Google Shape;51;p2"/>
          <p:cNvSpPr txBox="1">
            <a:spLocks noGrp="1"/>
          </p:cNvSpPr>
          <p:nvPr>
            <p:ph type="subTitle" idx="1"/>
          </p:nvPr>
        </p:nvSpPr>
        <p:spPr>
          <a:xfrm>
            <a:off x="3619500" y="2984500"/>
            <a:ext cx="5052400" cy="109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12237"/>
              </a:buClr>
              <a:buSzPts val="1400"/>
              <a:buFont typeface="Montserrat"/>
              <a:buNone/>
              <a:defRPr sz="1867">
                <a:solidFill>
                  <a:srgbClr val="212237"/>
                </a:solidFill>
                <a:latin typeface="Montserrat"/>
                <a:ea typeface="Montserrat"/>
                <a:cs typeface="Montserrat"/>
                <a:sym typeface="Montserrat"/>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smtClean="0"/>
              <a:t>Click to edit Master subtitle style</a:t>
            </a:r>
            <a:endParaRPr/>
          </a:p>
        </p:txBody>
      </p:sp>
      <p:sp>
        <p:nvSpPr>
          <p:cNvPr id="52" name="Google Shape;52;p2"/>
          <p:cNvSpPr/>
          <p:nvPr/>
        </p:nvSpPr>
        <p:spPr>
          <a:xfrm>
            <a:off x="-599833" y="109867"/>
            <a:ext cx="2914400" cy="9004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3" name="Google Shape;53;p2"/>
          <p:cNvSpPr/>
          <p:nvPr/>
        </p:nvSpPr>
        <p:spPr>
          <a:xfrm>
            <a:off x="-1348600" y="2948496"/>
            <a:ext cx="2522000" cy="74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4" name="Google Shape;54;p2"/>
          <p:cNvSpPr/>
          <p:nvPr/>
        </p:nvSpPr>
        <p:spPr>
          <a:xfrm>
            <a:off x="10886800" y="4181351"/>
            <a:ext cx="2914400" cy="834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5" name="Google Shape;55;p2"/>
          <p:cNvSpPr/>
          <p:nvPr/>
        </p:nvSpPr>
        <p:spPr>
          <a:xfrm>
            <a:off x="10103433" y="896667"/>
            <a:ext cx="2914400" cy="9004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6" name="Google Shape;56;p2"/>
          <p:cNvSpPr txBox="1">
            <a:spLocks noGrp="1"/>
          </p:cNvSpPr>
          <p:nvPr>
            <p:ph type="title"/>
          </p:nvPr>
        </p:nvSpPr>
        <p:spPr>
          <a:xfrm>
            <a:off x="2645400" y="850900"/>
            <a:ext cx="6901200" cy="213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EC646E"/>
              </a:buClr>
              <a:buSzPts val="3500"/>
              <a:buFont typeface="Comfortaa"/>
              <a:buNone/>
              <a:defRPr sz="6667" b="1">
                <a:solidFill>
                  <a:srgbClr val="EC646E"/>
                </a:solidFill>
                <a:latin typeface="Comfortaa"/>
                <a:ea typeface="Comfortaa"/>
                <a:cs typeface="Comfortaa"/>
                <a:sym typeface="Comfortaa"/>
              </a:defRPr>
            </a:lvl1pPr>
            <a:lvl2pPr lvl="1" rtl="0">
              <a:spcBef>
                <a:spcPts val="0"/>
              </a:spcBef>
              <a:spcAft>
                <a:spcPts val="0"/>
              </a:spcAft>
              <a:buClr>
                <a:srgbClr val="EC646E"/>
              </a:buClr>
              <a:buSzPts val="2800"/>
              <a:buNone/>
              <a:defRPr>
                <a:solidFill>
                  <a:srgbClr val="EC646E"/>
                </a:solidFill>
              </a:defRPr>
            </a:lvl2pPr>
            <a:lvl3pPr lvl="2" rtl="0">
              <a:spcBef>
                <a:spcPts val="0"/>
              </a:spcBef>
              <a:spcAft>
                <a:spcPts val="0"/>
              </a:spcAft>
              <a:buClr>
                <a:srgbClr val="EC646E"/>
              </a:buClr>
              <a:buSzPts val="2800"/>
              <a:buNone/>
              <a:defRPr>
                <a:solidFill>
                  <a:srgbClr val="EC646E"/>
                </a:solidFill>
              </a:defRPr>
            </a:lvl3pPr>
            <a:lvl4pPr lvl="3" rtl="0">
              <a:spcBef>
                <a:spcPts val="0"/>
              </a:spcBef>
              <a:spcAft>
                <a:spcPts val="0"/>
              </a:spcAft>
              <a:buClr>
                <a:srgbClr val="EC646E"/>
              </a:buClr>
              <a:buSzPts val="2800"/>
              <a:buNone/>
              <a:defRPr>
                <a:solidFill>
                  <a:srgbClr val="EC646E"/>
                </a:solidFill>
              </a:defRPr>
            </a:lvl4pPr>
            <a:lvl5pPr lvl="4" rtl="0">
              <a:spcBef>
                <a:spcPts val="0"/>
              </a:spcBef>
              <a:spcAft>
                <a:spcPts val="0"/>
              </a:spcAft>
              <a:buClr>
                <a:srgbClr val="EC646E"/>
              </a:buClr>
              <a:buSzPts val="2800"/>
              <a:buNone/>
              <a:defRPr>
                <a:solidFill>
                  <a:srgbClr val="EC646E"/>
                </a:solidFill>
              </a:defRPr>
            </a:lvl5pPr>
            <a:lvl6pPr lvl="5" rtl="0">
              <a:spcBef>
                <a:spcPts val="0"/>
              </a:spcBef>
              <a:spcAft>
                <a:spcPts val="0"/>
              </a:spcAft>
              <a:buClr>
                <a:srgbClr val="EC646E"/>
              </a:buClr>
              <a:buSzPts val="2800"/>
              <a:buNone/>
              <a:defRPr>
                <a:solidFill>
                  <a:srgbClr val="EC646E"/>
                </a:solidFill>
              </a:defRPr>
            </a:lvl6pPr>
            <a:lvl7pPr lvl="6" rtl="0">
              <a:spcBef>
                <a:spcPts val="0"/>
              </a:spcBef>
              <a:spcAft>
                <a:spcPts val="0"/>
              </a:spcAft>
              <a:buClr>
                <a:srgbClr val="EC646E"/>
              </a:buClr>
              <a:buSzPts val="2800"/>
              <a:buNone/>
              <a:defRPr>
                <a:solidFill>
                  <a:srgbClr val="EC646E"/>
                </a:solidFill>
              </a:defRPr>
            </a:lvl7pPr>
            <a:lvl8pPr lvl="7" rtl="0">
              <a:spcBef>
                <a:spcPts val="0"/>
              </a:spcBef>
              <a:spcAft>
                <a:spcPts val="0"/>
              </a:spcAft>
              <a:buClr>
                <a:srgbClr val="EC646E"/>
              </a:buClr>
              <a:buSzPts val="2800"/>
              <a:buNone/>
              <a:defRPr>
                <a:solidFill>
                  <a:srgbClr val="EC646E"/>
                </a:solidFill>
              </a:defRPr>
            </a:lvl8pPr>
            <a:lvl9pPr lvl="8" rtl="0">
              <a:spcBef>
                <a:spcPts val="0"/>
              </a:spcBef>
              <a:spcAft>
                <a:spcPts val="0"/>
              </a:spcAft>
              <a:buClr>
                <a:srgbClr val="EC646E"/>
              </a:buClr>
              <a:buSzPts val="2800"/>
              <a:buNone/>
              <a:defRPr>
                <a:solidFill>
                  <a:srgbClr val="EC646E"/>
                </a:solidFill>
              </a:defRPr>
            </a:lvl9pPr>
          </a:lstStyle>
          <a:p>
            <a:r>
              <a:rPr lang="en-US" smtClean="0"/>
              <a:t>Click to edit Master title style</a:t>
            </a:r>
            <a:endParaRPr/>
          </a:p>
        </p:txBody>
      </p:sp>
    </p:spTree>
    <p:extLst>
      <p:ext uri="{BB962C8B-B14F-4D97-AF65-F5344CB8AC3E}">
        <p14:creationId xmlns:p14="http://schemas.microsoft.com/office/powerpoint/2010/main" val="4215054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09"/>
        <p:cNvGrpSpPr/>
        <p:nvPr/>
      </p:nvGrpSpPr>
      <p:grpSpPr>
        <a:xfrm>
          <a:off x="0" y="0"/>
          <a:ext cx="0" cy="0"/>
          <a:chOff x="0" y="0"/>
          <a:chExt cx="0" cy="0"/>
        </a:xfrm>
      </p:grpSpPr>
      <p:sp>
        <p:nvSpPr>
          <p:cNvPr id="410" name="Google Shape;410;p11"/>
          <p:cNvSpPr txBox="1">
            <a:spLocks noGrp="1"/>
          </p:cNvSpPr>
          <p:nvPr>
            <p:ph type="title" hasCustomPrompt="1"/>
          </p:nvPr>
        </p:nvSpPr>
        <p:spPr>
          <a:xfrm>
            <a:off x="1493533" y="1474833"/>
            <a:ext cx="92048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96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11" name="Google Shape;411;p11"/>
          <p:cNvSpPr txBox="1">
            <a:spLocks noGrp="1"/>
          </p:cNvSpPr>
          <p:nvPr>
            <p:ph type="body" idx="1"/>
          </p:nvPr>
        </p:nvSpPr>
        <p:spPr>
          <a:xfrm>
            <a:off x="3815167" y="4165567"/>
            <a:ext cx="4561600" cy="774800"/>
          </a:xfrm>
          <a:prstGeom prst="rect">
            <a:avLst/>
          </a:prstGeom>
          <a:noFill/>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sz="2133"/>
            </a:lvl1pPr>
            <a:lvl2pPr marL="1219170" lvl="1" indent="-457189" algn="ctr" rtl="0">
              <a:spcBef>
                <a:spcPts val="2133"/>
              </a:spcBef>
              <a:spcAft>
                <a:spcPts val="0"/>
              </a:spcAft>
              <a:buSzPts val="1800"/>
              <a:buChar char="○"/>
              <a:defRPr sz="2400"/>
            </a:lvl2pPr>
            <a:lvl3pPr marL="1828754" lvl="2" indent="-457189" algn="ctr" rtl="0">
              <a:spcBef>
                <a:spcPts val="2133"/>
              </a:spcBef>
              <a:spcAft>
                <a:spcPts val="0"/>
              </a:spcAft>
              <a:buSzPts val="1800"/>
              <a:buChar char="■"/>
              <a:defRPr sz="2400"/>
            </a:lvl3pPr>
            <a:lvl4pPr marL="2438339" lvl="3" indent="-457189" algn="ctr" rtl="0">
              <a:spcBef>
                <a:spcPts val="2133"/>
              </a:spcBef>
              <a:spcAft>
                <a:spcPts val="0"/>
              </a:spcAft>
              <a:buSzPts val="1800"/>
              <a:buChar char="●"/>
              <a:defRPr sz="2400"/>
            </a:lvl4pPr>
            <a:lvl5pPr marL="3047924" lvl="4" indent="-457189" algn="ctr" rtl="0">
              <a:spcBef>
                <a:spcPts val="2133"/>
              </a:spcBef>
              <a:spcAft>
                <a:spcPts val="0"/>
              </a:spcAft>
              <a:buSzPts val="1800"/>
              <a:buChar char="○"/>
              <a:defRPr sz="2400"/>
            </a:lvl5pPr>
            <a:lvl6pPr marL="3657509" lvl="5" indent="-457189" algn="ctr" rtl="0">
              <a:spcBef>
                <a:spcPts val="2133"/>
              </a:spcBef>
              <a:spcAft>
                <a:spcPts val="0"/>
              </a:spcAft>
              <a:buSzPts val="1800"/>
              <a:buChar char="■"/>
              <a:defRPr sz="2400"/>
            </a:lvl6pPr>
            <a:lvl7pPr marL="4267093" lvl="6" indent="-457189" algn="ctr" rtl="0">
              <a:spcBef>
                <a:spcPts val="2133"/>
              </a:spcBef>
              <a:spcAft>
                <a:spcPts val="0"/>
              </a:spcAft>
              <a:buSzPts val="1800"/>
              <a:buChar char="●"/>
              <a:defRPr sz="2400"/>
            </a:lvl7pPr>
            <a:lvl8pPr marL="4876678" lvl="7" indent="-457189" algn="ctr" rtl="0">
              <a:spcBef>
                <a:spcPts val="2133"/>
              </a:spcBef>
              <a:spcAft>
                <a:spcPts val="0"/>
              </a:spcAft>
              <a:buSzPts val="1800"/>
              <a:buChar char="○"/>
              <a:defRPr sz="2400"/>
            </a:lvl8pPr>
            <a:lvl9pPr marL="5486263" lvl="8" indent="-457189" algn="ctr" rtl="0">
              <a:spcBef>
                <a:spcPts val="2133"/>
              </a:spcBef>
              <a:spcAft>
                <a:spcPts val="2133"/>
              </a:spcAft>
              <a:buSzPts val="1800"/>
              <a:buChar char="■"/>
              <a:defRPr sz="2400"/>
            </a:lvl9pPr>
          </a:lstStyle>
          <a:p>
            <a:pPr lvl="0"/>
            <a:r>
              <a:rPr lang="en-US" smtClean="0"/>
              <a:t>Edit Master text styles</a:t>
            </a:r>
          </a:p>
        </p:txBody>
      </p:sp>
      <p:sp>
        <p:nvSpPr>
          <p:cNvPr id="412" name="Google Shape;412;p11"/>
          <p:cNvSpPr/>
          <p:nvPr/>
        </p:nvSpPr>
        <p:spPr>
          <a:xfrm>
            <a:off x="4132407" y="302679"/>
            <a:ext cx="200" cy="164872"/>
          </a:xfrm>
          <a:custGeom>
            <a:avLst/>
            <a:gdLst/>
            <a:ahLst/>
            <a:cxnLst/>
            <a:rect l="l" t="t" r="r" b="b"/>
            <a:pathLst>
              <a:path w="1" h="826" extrusionOk="0">
                <a:moveTo>
                  <a:pt x="1" y="0"/>
                </a:moveTo>
                <a:lnTo>
                  <a:pt x="1" y="826"/>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3" name="Google Shape;413;p11"/>
          <p:cNvSpPr/>
          <p:nvPr/>
        </p:nvSpPr>
        <p:spPr>
          <a:xfrm>
            <a:off x="4123025" y="292101"/>
            <a:ext cx="20160" cy="186031"/>
          </a:xfrm>
          <a:custGeom>
            <a:avLst/>
            <a:gdLst/>
            <a:ahLst/>
            <a:cxnLst/>
            <a:rect l="l" t="t" r="r" b="b"/>
            <a:pathLst>
              <a:path w="101" h="932" extrusionOk="0">
                <a:moveTo>
                  <a:pt x="48" y="1"/>
                </a:moveTo>
                <a:cubicBezTo>
                  <a:pt x="24" y="1"/>
                  <a:pt x="1" y="24"/>
                  <a:pt x="1" y="53"/>
                </a:cubicBezTo>
                <a:lnTo>
                  <a:pt x="1" y="879"/>
                </a:lnTo>
                <a:cubicBezTo>
                  <a:pt x="1" y="902"/>
                  <a:pt x="24" y="932"/>
                  <a:pt x="48" y="932"/>
                </a:cubicBezTo>
                <a:cubicBezTo>
                  <a:pt x="77" y="932"/>
                  <a:pt x="100" y="902"/>
                  <a:pt x="100" y="879"/>
                </a:cubicBezTo>
                <a:lnTo>
                  <a:pt x="100" y="53"/>
                </a:lnTo>
                <a:cubicBezTo>
                  <a:pt x="100" y="24"/>
                  <a:pt x="77" y="1"/>
                  <a:pt x="4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4" name="Google Shape;414;p11"/>
          <p:cNvSpPr/>
          <p:nvPr/>
        </p:nvSpPr>
        <p:spPr>
          <a:xfrm>
            <a:off x="9795922" y="2581531"/>
            <a:ext cx="146309" cy="146309"/>
          </a:xfrm>
          <a:custGeom>
            <a:avLst/>
            <a:gdLst/>
            <a:ahLst/>
            <a:cxnLst/>
            <a:rect l="l" t="t" r="r" b="b"/>
            <a:pathLst>
              <a:path w="733" h="733" extrusionOk="0">
                <a:moveTo>
                  <a:pt x="370" y="94"/>
                </a:moveTo>
                <a:cubicBezTo>
                  <a:pt x="516" y="94"/>
                  <a:pt x="639" y="217"/>
                  <a:pt x="639" y="364"/>
                </a:cubicBezTo>
                <a:cubicBezTo>
                  <a:pt x="639" y="510"/>
                  <a:pt x="516" y="633"/>
                  <a:pt x="370" y="633"/>
                </a:cubicBezTo>
                <a:cubicBezTo>
                  <a:pt x="223" y="633"/>
                  <a:pt x="100" y="510"/>
                  <a:pt x="100" y="364"/>
                </a:cubicBezTo>
                <a:cubicBezTo>
                  <a:pt x="100" y="217"/>
                  <a:pt x="223" y="94"/>
                  <a:pt x="370" y="94"/>
                </a:cubicBezTo>
                <a:close/>
                <a:moveTo>
                  <a:pt x="370" y="1"/>
                </a:moveTo>
                <a:cubicBezTo>
                  <a:pt x="147" y="1"/>
                  <a:pt x="1" y="171"/>
                  <a:pt x="1" y="364"/>
                </a:cubicBezTo>
                <a:cubicBezTo>
                  <a:pt x="1" y="557"/>
                  <a:pt x="147" y="733"/>
                  <a:pt x="370" y="733"/>
                </a:cubicBezTo>
                <a:cubicBezTo>
                  <a:pt x="563" y="733"/>
                  <a:pt x="733" y="557"/>
                  <a:pt x="733" y="364"/>
                </a:cubicBezTo>
                <a:cubicBezTo>
                  <a:pt x="733" y="171"/>
                  <a:pt x="563" y="1"/>
                  <a:pt x="37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5" name="Google Shape;415;p11"/>
          <p:cNvSpPr/>
          <p:nvPr/>
        </p:nvSpPr>
        <p:spPr>
          <a:xfrm>
            <a:off x="5428624" y="507071"/>
            <a:ext cx="146309" cy="146309"/>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6" name="Google Shape;416;p11"/>
          <p:cNvSpPr/>
          <p:nvPr/>
        </p:nvSpPr>
        <p:spPr>
          <a:xfrm>
            <a:off x="7501427" y="503660"/>
            <a:ext cx="146309" cy="152097"/>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7" name="Google Shape;417;p11"/>
          <p:cNvSpPr/>
          <p:nvPr/>
        </p:nvSpPr>
        <p:spPr>
          <a:xfrm>
            <a:off x="11685755" y="1514460"/>
            <a:ext cx="146309" cy="146309"/>
          </a:xfrm>
          <a:custGeom>
            <a:avLst/>
            <a:gdLst/>
            <a:ahLst/>
            <a:cxnLst/>
            <a:rect l="l" t="t" r="r" b="b"/>
            <a:pathLst>
              <a:path w="733" h="733" extrusionOk="0">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8" name="Google Shape;418;p11"/>
          <p:cNvSpPr/>
          <p:nvPr/>
        </p:nvSpPr>
        <p:spPr>
          <a:xfrm>
            <a:off x="943163" y="2604884"/>
            <a:ext cx="146109" cy="146309"/>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9" name="Google Shape;419;p11"/>
          <p:cNvSpPr/>
          <p:nvPr/>
        </p:nvSpPr>
        <p:spPr>
          <a:xfrm>
            <a:off x="-142673" y="2961374"/>
            <a:ext cx="214175" cy="214175"/>
          </a:xfrm>
          <a:custGeom>
            <a:avLst/>
            <a:gdLst/>
            <a:ahLst/>
            <a:cxnLst/>
            <a:rect l="l" t="t" r="r" b="b"/>
            <a:pathLst>
              <a:path w="1073" h="1073" extrusionOk="0">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0" name="Google Shape;420;p11"/>
          <p:cNvSpPr/>
          <p:nvPr/>
        </p:nvSpPr>
        <p:spPr>
          <a:xfrm>
            <a:off x="11748829" y="3530638"/>
            <a:ext cx="200203" cy="213975"/>
          </a:xfrm>
          <a:custGeom>
            <a:avLst/>
            <a:gdLst/>
            <a:ahLst/>
            <a:cxnLst/>
            <a:rect l="l" t="t" r="r" b="b"/>
            <a:pathLst>
              <a:path w="1003" h="1072" extrusionOk="0">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1" name="Google Shape;421;p11"/>
          <p:cNvSpPr/>
          <p:nvPr/>
        </p:nvSpPr>
        <p:spPr>
          <a:xfrm>
            <a:off x="500046" y="3983932"/>
            <a:ext cx="584639" cy="18963"/>
          </a:xfrm>
          <a:custGeom>
            <a:avLst/>
            <a:gdLst/>
            <a:ahLst/>
            <a:cxnLst/>
            <a:rect l="l" t="t" r="r" b="b"/>
            <a:pathLst>
              <a:path w="2929" h="95" extrusionOk="0">
                <a:moveTo>
                  <a:pt x="48" y="1"/>
                </a:moveTo>
                <a:cubicBezTo>
                  <a:pt x="24" y="1"/>
                  <a:pt x="1" y="1"/>
                  <a:pt x="1" y="48"/>
                </a:cubicBezTo>
                <a:cubicBezTo>
                  <a:pt x="1" y="71"/>
                  <a:pt x="24" y="95"/>
                  <a:pt x="48" y="95"/>
                </a:cubicBezTo>
                <a:lnTo>
                  <a:pt x="2882" y="95"/>
                </a:lnTo>
                <a:cubicBezTo>
                  <a:pt x="2905" y="95"/>
                  <a:pt x="2928" y="71"/>
                  <a:pt x="2928" y="48"/>
                </a:cubicBezTo>
                <a:cubicBezTo>
                  <a:pt x="2928" y="1"/>
                  <a:pt x="2905" y="1"/>
                  <a:pt x="288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2" name="Google Shape;422;p11"/>
          <p:cNvSpPr/>
          <p:nvPr/>
        </p:nvSpPr>
        <p:spPr>
          <a:xfrm>
            <a:off x="9752803" y="5969961"/>
            <a:ext cx="511983" cy="20160"/>
          </a:xfrm>
          <a:custGeom>
            <a:avLst/>
            <a:gdLst/>
            <a:ahLst/>
            <a:cxnLst/>
            <a:rect l="l" t="t" r="r" b="b"/>
            <a:pathLst>
              <a:path w="2565" h="101" extrusionOk="0">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3" name="Google Shape;423;p11"/>
          <p:cNvSpPr/>
          <p:nvPr/>
        </p:nvSpPr>
        <p:spPr>
          <a:xfrm>
            <a:off x="10507704" y="3345805"/>
            <a:ext cx="369465" cy="18963"/>
          </a:xfrm>
          <a:custGeom>
            <a:avLst/>
            <a:gdLst/>
            <a:ahLst/>
            <a:cxnLst/>
            <a:rect l="l" t="t" r="r" b="b"/>
            <a:pathLst>
              <a:path w="1851" h="95" extrusionOk="0">
                <a:moveTo>
                  <a:pt x="48" y="1"/>
                </a:moveTo>
                <a:cubicBezTo>
                  <a:pt x="24" y="1"/>
                  <a:pt x="1" y="24"/>
                  <a:pt x="1" y="48"/>
                </a:cubicBezTo>
                <a:cubicBezTo>
                  <a:pt x="1" y="71"/>
                  <a:pt x="24" y="95"/>
                  <a:pt x="48" y="95"/>
                </a:cubicBezTo>
                <a:lnTo>
                  <a:pt x="1804" y="95"/>
                </a:lnTo>
                <a:cubicBezTo>
                  <a:pt x="1828" y="95"/>
                  <a:pt x="1851" y="71"/>
                  <a:pt x="1851" y="48"/>
                </a:cubicBezTo>
                <a:cubicBezTo>
                  <a:pt x="1851" y="24"/>
                  <a:pt x="1828" y="1"/>
                  <a:pt x="180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4" name="Google Shape;424;p11"/>
          <p:cNvSpPr/>
          <p:nvPr/>
        </p:nvSpPr>
        <p:spPr>
          <a:xfrm>
            <a:off x="10940241" y="3345805"/>
            <a:ext cx="195212" cy="18963"/>
          </a:xfrm>
          <a:custGeom>
            <a:avLst/>
            <a:gdLst/>
            <a:ahLst/>
            <a:cxnLst/>
            <a:rect l="l" t="t" r="r" b="b"/>
            <a:pathLst>
              <a:path w="978" h="95" extrusionOk="0">
                <a:moveTo>
                  <a:pt x="53" y="1"/>
                </a:moveTo>
                <a:cubicBezTo>
                  <a:pt x="29" y="1"/>
                  <a:pt x="0" y="24"/>
                  <a:pt x="0" y="48"/>
                </a:cubicBezTo>
                <a:cubicBezTo>
                  <a:pt x="0" y="71"/>
                  <a:pt x="29" y="95"/>
                  <a:pt x="53" y="95"/>
                </a:cubicBezTo>
                <a:lnTo>
                  <a:pt x="931" y="95"/>
                </a:lnTo>
                <a:cubicBezTo>
                  <a:pt x="955" y="95"/>
                  <a:pt x="978" y="71"/>
                  <a:pt x="978" y="48"/>
                </a:cubicBezTo>
                <a:cubicBezTo>
                  <a:pt x="978" y="24"/>
                  <a:pt x="955" y="1"/>
                  <a:pt x="93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5" name="Google Shape;425;p11"/>
          <p:cNvSpPr/>
          <p:nvPr/>
        </p:nvSpPr>
        <p:spPr>
          <a:xfrm>
            <a:off x="500036" y="5672188"/>
            <a:ext cx="355493" cy="18963"/>
          </a:xfrm>
          <a:custGeom>
            <a:avLst/>
            <a:gdLst/>
            <a:ahLst/>
            <a:cxnLst/>
            <a:rect l="l" t="t" r="r" b="b"/>
            <a:pathLst>
              <a:path w="1781" h="95" extrusionOk="0">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6" name="Google Shape;426;p11"/>
          <p:cNvSpPr/>
          <p:nvPr/>
        </p:nvSpPr>
        <p:spPr>
          <a:xfrm>
            <a:off x="1089270" y="5256177"/>
            <a:ext cx="283037" cy="19960"/>
          </a:xfrm>
          <a:custGeom>
            <a:avLst/>
            <a:gdLst/>
            <a:ahLst/>
            <a:cxnLst/>
            <a:rect l="l" t="t" r="r" b="b"/>
            <a:pathLst>
              <a:path w="1418" h="100" extrusionOk="0">
                <a:moveTo>
                  <a:pt x="53" y="0"/>
                </a:moveTo>
                <a:cubicBezTo>
                  <a:pt x="24" y="0"/>
                  <a:pt x="0" y="24"/>
                  <a:pt x="0" y="47"/>
                </a:cubicBezTo>
                <a:cubicBezTo>
                  <a:pt x="0" y="76"/>
                  <a:pt x="24" y="100"/>
                  <a:pt x="53" y="100"/>
                </a:cubicBezTo>
                <a:lnTo>
                  <a:pt x="1370" y="100"/>
                </a:lnTo>
                <a:cubicBezTo>
                  <a:pt x="1394" y="100"/>
                  <a:pt x="1417" y="76"/>
                  <a:pt x="1417" y="47"/>
                </a:cubicBezTo>
                <a:cubicBezTo>
                  <a:pt x="1417" y="24"/>
                  <a:pt x="1394" y="0"/>
                  <a:pt x="137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7" name="Google Shape;427;p11"/>
          <p:cNvSpPr/>
          <p:nvPr/>
        </p:nvSpPr>
        <p:spPr>
          <a:xfrm>
            <a:off x="2068520" y="1514460"/>
            <a:ext cx="292419" cy="2016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8" name="Google Shape;428;p11"/>
          <p:cNvSpPr/>
          <p:nvPr/>
        </p:nvSpPr>
        <p:spPr>
          <a:xfrm>
            <a:off x="2472994" y="1201753"/>
            <a:ext cx="195212" cy="18763"/>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9" name="Google Shape;429;p11"/>
          <p:cNvSpPr/>
          <p:nvPr/>
        </p:nvSpPr>
        <p:spPr>
          <a:xfrm>
            <a:off x="870508" y="4114871"/>
            <a:ext cx="292419" cy="20160"/>
          </a:xfrm>
          <a:custGeom>
            <a:avLst/>
            <a:gdLst/>
            <a:ahLst/>
            <a:cxnLst/>
            <a:rect l="l" t="t" r="r" b="b"/>
            <a:pathLst>
              <a:path w="1465" h="101" extrusionOk="0">
                <a:moveTo>
                  <a:pt x="48" y="1"/>
                </a:moveTo>
                <a:cubicBezTo>
                  <a:pt x="24" y="1"/>
                  <a:pt x="1" y="24"/>
                  <a:pt x="1" y="47"/>
                </a:cubicBezTo>
                <a:cubicBezTo>
                  <a:pt x="1" y="77"/>
                  <a:pt x="24" y="100"/>
                  <a:pt x="48" y="100"/>
                </a:cubicBezTo>
                <a:lnTo>
                  <a:pt x="1412" y="100"/>
                </a:lnTo>
                <a:cubicBezTo>
                  <a:pt x="1441" y="100"/>
                  <a:pt x="1465" y="77"/>
                  <a:pt x="1465" y="47"/>
                </a:cubicBezTo>
                <a:cubicBezTo>
                  <a:pt x="1465" y="24"/>
                  <a:pt x="1441" y="1"/>
                  <a:pt x="141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0" name="Google Shape;430;p11"/>
          <p:cNvSpPr/>
          <p:nvPr/>
        </p:nvSpPr>
        <p:spPr>
          <a:xfrm>
            <a:off x="-254849" y="4036628"/>
            <a:ext cx="19960" cy="132137"/>
          </a:xfrm>
          <a:custGeom>
            <a:avLst/>
            <a:gdLst/>
            <a:ahLst/>
            <a:cxnLst/>
            <a:rect l="l" t="t" r="r" b="b"/>
            <a:pathLst>
              <a:path w="100" h="662" extrusionOk="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1" name="Google Shape;431;p11"/>
          <p:cNvSpPr/>
          <p:nvPr/>
        </p:nvSpPr>
        <p:spPr>
          <a:xfrm>
            <a:off x="-313333" y="4095111"/>
            <a:ext cx="132337" cy="1996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2" name="Google Shape;432;p11"/>
          <p:cNvSpPr/>
          <p:nvPr/>
        </p:nvSpPr>
        <p:spPr>
          <a:xfrm>
            <a:off x="-313333" y="4095111"/>
            <a:ext cx="132337" cy="1996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3" name="Google Shape;433;p11"/>
          <p:cNvSpPr/>
          <p:nvPr/>
        </p:nvSpPr>
        <p:spPr>
          <a:xfrm>
            <a:off x="1615024" y="1719053"/>
            <a:ext cx="20160" cy="132337"/>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4" name="Google Shape;434;p11"/>
          <p:cNvSpPr/>
          <p:nvPr/>
        </p:nvSpPr>
        <p:spPr>
          <a:xfrm>
            <a:off x="1561332" y="1777536"/>
            <a:ext cx="132337" cy="1996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5" name="Google Shape;435;p11"/>
          <p:cNvSpPr/>
          <p:nvPr/>
        </p:nvSpPr>
        <p:spPr>
          <a:xfrm>
            <a:off x="1561332" y="1777536"/>
            <a:ext cx="132337" cy="1996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6" name="Google Shape;436;p11"/>
          <p:cNvSpPr/>
          <p:nvPr/>
        </p:nvSpPr>
        <p:spPr>
          <a:xfrm>
            <a:off x="999911" y="6255888"/>
            <a:ext cx="20160" cy="132137"/>
          </a:xfrm>
          <a:custGeom>
            <a:avLst/>
            <a:gdLst/>
            <a:ahLst/>
            <a:cxnLst/>
            <a:rect l="l" t="t" r="r" b="b"/>
            <a:pathLst>
              <a:path w="101" h="662" extrusionOk="0">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7" name="Google Shape;437;p11"/>
          <p:cNvSpPr/>
          <p:nvPr/>
        </p:nvSpPr>
        <p:spPr>
          <a:xfrm>
            <a:off x="946219" y="6309579"/>
            <a:ext cx="126349" cy="20160"/>
          </a:xfrm>
          <a:custGeom>
            <a:avLst/>
            <a:gdLst/>
            <a:ahLst/>
            <a:cxnLst/>
            <a:rect l="l" t="t" r="r" b="b"/>
            <a:pathLst>
              <a:path w="633" h="101" extrusionOk="0">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8" name="Google Shape;438;p11"/>
          <p:cNvSpPr/>
          <p:nvPr/>
        </p:nvSpPr>
        <p:spPr>
          <a:xfrm>
            <a:off x="9240827" y="525834"/>
            <a:ext cx="20160" cy="132337"/>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9" name="Google Shape;439;p11"/>
          <p:cNvSpPr/>
          <p:nvPr/>
        </p:nvSpPr>
        <p:spPr>
          <a:xfrm>
            <a:off x="9182345" y="579527"/>
            <a:ext cx="132337" cy="2016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40" name="Google Shape;440;p11"/>
          <p:cNvSpPr/>
          <p:nvPr/>
        </p:nvSpPr>
        <p:spPr>
          <a:xfrm>
            <a:off x="9182345" y="579527"/>
            <a:ext cx="132337" cy="2016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41" name="Google Shape;441;p11"/>
          <p:cNvSpPr/>
          <p:nvPr/>
        </p:nvSpPr>
        <p:spPr>
          <a:xfrm>
            <a:off x="11378367" y="2809477"/>
            <a:ext cx="20160" cy="132337"/>
          </a:xfrm>
          <a:custGeom>
            <a:avLst/>
            <a:gdLst/>
            <a:ahLst/>
            <a:cxnLst/>
            <a:rect l="l" t="t" r="r" b="b"/>
            <a:pathLst>
              <a:path w="101" h="663" extrusionOk="0">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42" name="Google Shape;442;p11"/>
          <p:cNvSpPr/>
          <p:nvPr/>
        </p:nvSpPr>
        <p:spPr>
          <a:xfrm>
            <a:off x="11325873" y="2867959"/>
            <a:ext cx="131140" cy="1996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43" name="Google Shape;443;p11"/>
          <p:cNvSpPr/>
          <p:nvPr/>
        </p:nvSpPr>
        <p:spPr>
          <a:xfrm>
            <a:off x="11325873" y="2867959"/>
            <a:ext cx="131140" cy="1996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44" name="Google Shape;444;p11"/>
          <p:cNvSpPr/>
          <p:nvPr/>
        </p:nvSpPr>
        <p:spPr>
          <a:xfrm>
            <a:off x="2177424" y="6095071"/>
            <a:ext cx="146309" cy="146309"/>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45" name="Google Shape;445;p11"/>
          <p:cNvSpPr/>
          <p:nvPr/>
        </p:nvSpPr>
        <p:spPr>
          <a:xfrm>
            <a:off x="4250227" y="6091660"/>
            <a:ext cx="146309" cy="152097"/>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46" name="Google Shape;446;p11"/>
          <p:cNvSpPr/>
          <p:nvPr/>
        </p:nvSpPr>
        <p:spPr>
          <a:xfrm>
            <a:off x="5989627" y="6113834"/>
            <a:ext cx="20160" cy="132337"/>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47" name="Google Shape;447;p11"/>
          <p:cNvSpPr/>
          <p:nvPr/>
        </p:nvSpPr>
        <p:spPr>
          <a:xfrm>
            <a:off x="5931145" y="6167527"/>
            <a:ext cx="132337" cy="2016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48" name="Google Shape;448;p11"/>
          <p:cNvSpPr/>
          <p:nvPr/>
        </p:nvSpPr>
        <p:spPr>
          <a:xfrm>
            <a:off x="5931145" y="6167527"/>
            <a:ext cx="132337" cy="2016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49" name="Google Shape;449;p11"/>
          <p:cNvSpPr/>
          <p:nvPr/>
        </p:nvSpPr>
        <p:spPr>
          <a:xfrm flipH="1">
            <a:off x="11688360" y="6086518"/>
            <a:ext cx="146109" cy="146309"/>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0" name="Google Shape;450;p11"/>
          <p:cNvSpPr/>
          <p:nvPr/>
        </p:nvSpPr>
        <p:spPr>
          <a:xfrm flipH="1">
            <a:off x="10416693" y="4996093"/>
            <a:ext cx="292419" cy="2016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1" name="Google Shape;451;p11"/>
          <p:cNvSpPr/>
          <p:nvPr/>
        </p:nvSpPr>
        <p:spPr>
          <a:xfrm flipH="1">
            <a:off x="10299927" y="4899287"/>
            <a:ext cx="195212" cy="18763"/>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2" name="Google Shape;452;p11"/>
          <p:cNvSpPr/>
          <p:nvPr/>
        </p:nvSpPr>
        <p:spPr>
          <a:xfrm flipH="1">
            <a:off x="11142448" y="5200686"/>
            <a:ext cx="20160" cy="132337"/>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3" name="Google Shape;453;p11"/>
          <p:cNvSpPr/>
          <p:nvPr/>
        </p:nvSpPr>
        <p:spPr>
          <a:xfrm flipH="1">
            <a:off x="11083965" y="5259169"/>
            <a:ext cx="132337" cy="1996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4" name="Google Shape;454;p11"/>
          <p:cNvSpPr/>
          <p:nvPr/>
        </p:nvSpPr>
        <p:spPr>
          <a:xfrm flipH="1">
            <a:off x="11083965" y="5259169"/>
            <a:ext cx="132337" cy="1996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5" name="Google Shape;455;p11"/>
          <p:cNvSpPr/>
          <p:nvPr/>
        </p:nvSpPr>
        <p:spPr>
          <a:xfrm flipH="1">
            <a:off x="9513600" y="5138400"/>
            <a:ext cx="4645600" cy="746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6" name="Google Shape;456;p11"/>
          <p:cNvSpPr/>
          <p:nvPr/>
        </p:nvSpPr>
        <p:spPr>
          <a:xfrm flipH="1">
            <a:off x="7888000" y="363200"/>
            <a:ext cx="4645600" cy="74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7" name="Google Shape;457;p11"/>
          <p:cNvSpPr/>
          <p:nvPr/>
        </p:nvSpPr>
        <p:spPr>
          <a:xfrm flipH="1">
            <a:off x="-395367" y="647133"/>
            <a:ext cx="4645600" cy="74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8" name="Google Shape;458;p11"/>
          <p:cNvSpPr/>
          <p:nvPr/>
        </p:nvSpPr>
        <p:spPr>
          <a:xfrm flipH="1">
            <a:off x="-1967200" y="5748000"/>
            <a:ext cx="4645600" cy="746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276157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9"/>
        <p:cNvGrpSpPr/>
        <p:nvPr/>
      </p:nvGrpSpPr>
      <p:grpSpPr>
        <a:xfrm>
          <a:off x="0" y="0"/>
          <a:ext cx="0" cy="0"/>
          <a:chOff x="0" y="0"/>
          <a:chExt cx="0" cy="0"/>
        </a:xfrm>
      </p:grpSpPr>
    </p:spTree>
    <p:extLst>
      <p:ext uri="{BB962C8B-B14F-4D97-AF65-F5344CB8AC3E}">
        <p14:creationId xmlns:p14="http://schemas.microsoft.com/office/powerpoint/2010/main" val="2754044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picture">
  <p:cSld name="Big picture">
    <p:spTree>
      <p:nvGrpSpPr>
        <p:cNvPr id="1" name="Shape 460"/>
        <p:cNvGrpSpPr/>
        <p:nvPr/>
      </p:nvGrpSpPr>
      <p:grpSpPr>
        <a:xfrm>
          <a:off x="0" y="0"/>
          <a:ext cx="0" cy="0"/>
          <a:chOff x="0" y="0"/>
          <a:chExt cx="0" cy="0"/>
        </a:xfrm>
      </p:grpSpPr>
      <p:sp>
        <p:nvSpPr>
          <p:cNvPr id="461" name="Google Shape;461;p13"/>
          <p:cNvSpPr txBox="1">
            <a:spLocks noGrp="1"/>
          </p:cNvSpPr>
          <p:nvPr>
            <p:ph type="title"/>
          </p:nvPr>
        </p:nvSpPr>
        <p:spPr>
          <a:xfrm>
            <a:off x="7747000" y="2596300"/>
            <a:ext cx="3724800" cy="9628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SzPts val="2400"/>
              <a:buNone/>
              <a:defRPr sz="2400" b="0"/>
            </a:lvl1pPr>
            <a:lvl2pPr lvl="1">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2pPr>
            <a:lvl3pPr lvl="2">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3pPr>
            <a:lvl4pPr lvl="3">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4pPr>
            <a:lvl5pPr lvl="4">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5pPr>
            <a:lvl6pPr lvl="5">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6pPr>
            <a:lvl7pPr lvl="6">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7pPr>
            <a:lvl8pPr lvl="7">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8pPr>
            <a:lvl9pPr lvl="8">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9pPr>
          </a:lstStyle>
          <a:p>
            <a:r>
              <a:rPr lang="en-US" smtClean="0"/>
              <a:t>Click to edit Master title style</a:t>
            </a:r>
            <a:endParaRPr/>
          </a:p>
        </p:txBody>
      </p:sp>
    </p:spTree>
    <p:extLst>
      <p:ext uri="{BB962C8B-B14F-4D97-AF65-F5344CB8AC3E}">
        <p14:creationId xmlns:p14="http://schemas.microsoft.com/office/powerpoint/2010/main" val="1071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mall numbers">
  <p:cSld name="Small numbers">
    <p:spTree>
      <p:nvGrpSpPr>
        <p:cNvPr id="1" name="Shape 462"/>
        <p:cNvGrpSpPr/>
        <p:nvPr/>
      </p:nvGrpSpPr>
      <p:grpSpPr>
        <a:xfrm>
          <a:off x="0" y="0"/>
          <a:ext cx="0" cy="0"/>
          <a:chOff x="0" y="0"/>
          <a:chExt cx="0" cy="0"/>
        </a:xfrm>
      </p:grpSpPr>
      <p:sp>
        <p:nvSpPr>
          <p:cNvPr id="463" name="Google Shape;463;p14"/>
          <p:cNvSpPr txBox="1">
            <a:spLocks noGrp="1"/>
          </p:cNvSpPr>
          <p:nvPr>
            <p:ph type="title" hasCustomPrompt="1"/>
          </p:nvPr>
        </p:nvSpPr>
        <p:spPr>
          <a:xfrm>
            <a:off x="6600000" y="2118717"/>
            <a:ext cx="4173600" cy="92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000"/>
              <a:buNone/>
              <a:defRPr sz="6000"/>
            </a:lvl1pPr>
            <a:lvl2pPr lvl="1" algn="r" rtl="0">
              <a:spcBef>
                <a:spcPts val="0"/>
              </a:spcBef>
              <a:spcAft>
                <a:spcPts val="0"/>
              </a:spcAft>
              <a:buClr>
                <a:schemeClr val="accent3"/>
              </a:buClr>
              <a:buSzPts val="4000"/>
              <a:buNone/>
              <a:defRPr sz="5333">
                <a:solidFill>
                  <a:schemeClr val="accent3"/>
                </a:solidFill>
              </a:defRPr>
            </a:lvl2pPr>
            <a:lvl3pPr lvl="2" algn="r" rtl="0">
              <a:spcBef>
                <a:spcPts val="0"/>
              </a:spcBef>
              <a:spcAft>
                <a:spcPts val="0"/>
              </a:spcAft>
              <a:buClr>
                <a:schemeClr val="accent3"/>
              </a:buClr>
              <a:buSzPts val="4000"/>
              <a:buNone/>
              <a:defRPr sz="5333">
                <a:solidFill>
                  <a:schemeClr val="accent3"/>
                </a:solidFill>
              </a:defRPr>
            </a:lvl3pPr>
            <a:lvl4pPr lvl="3" algn="r" rtl="0">
              <a:spcBef>
                <a:spcPts val="0"/>
              </a:spcBef>
              <a:spcAft>
                <a:spcPts val="0"/>
              </a:spcAft>
              <a:buClr>
                <a:schemeClr val="accent3"/>
              </a:buClr>
              <a:buSzPts val="4000"/>
              <a:buNone/>
              <a:defRPr sz="5333">
                <a:solidFill>
                  <a:schemeClr val="accent3"/>
                </a:solidFill>
              </a:defRPr>
            </a:lvl4pPr>
            <a:lvl5pPr lvl="4" algn="r" rtl="0">
              <a:spcBef>
                <a:spcPts val="0"/>
              </a:spcBef>
              <a:spcAft>
                <a:spcPts val="0"/>
              </a:spcAft>
              <a:buClr>
                <a:schemeClr val="accent3"/>
              </a:buClr>
              <a:buSzPts val="4000"/>
              <a:buNone/>
              <a:defRPr sz="5333">
                <a:solidFill>
                  <a:schemeClr val="accent3"/>
                </a:solidFill>
              </a:defRPr>
            </a:lvl5pPr>
            <a:lvl6pPr lvl="5" algn="r" rtl="0">
              <a:spcBef>
                <a:spcPts val="0"/>
              </a:spcBef>
              <a:spcAft>
                <a:spcPts val="0"/>
              </a:spcAft>
              <a:buClr>
                <a:schemeClr val="accent3"/>
              </a:buClr>
              <a:buSzPts val="4000"/>
              <a:buNone/>
              <a:defRPr sz="5333">
                <a:solidFill>
                  <a:schemeClr val="accent3"/>
                </a:solidFill>
              </a:defRPr>
            </a:lvl6pPr>
            <a:lvl7pPr lvl="6" algn="r" rtl="0">
              <a:spcBef>
                <a:spcPts val="0"/>
              </a:spcBef>
              <a:spcAft>
                <a:spcPts val="0"/>
              </a:spcAft>
              <a:buClr>
                <a:schemeClr val="accent3"/>
              </a:buClr>
              <a:buSzPts val="4000"/>
              <a:buNone/>
              <a:defRPr sz="5333">
                <a:solidFill>
                  <a:schemeClr val="accent3"/>
                </a:solidFill>
              </a:defRPr>
            </a:lvl7pPr>
            <a:lvl8pPr lvl="7" algn="r" rtl="0">
              <a:spcBef>
                <a:spcPts val="0"/>
              </a:spcBef>
              <a:spcAft>
                <a:spcPts val="0"/>
              </a:spcAft>
              <a:buClr>
                <a:schemeClr val="accent3"/>
              </a:buClr>
              <a:buSzPts val="4000"/>
              <a:buNone/>
              <a:defRPr sz="5333">
                <a:solidFill>
                  <a:schemeClr val="accent3"/>
                </a:solidFill>
              </a:defRPr>
            </a:lvl8pPr>
            <a:lvl9pPr lvl="8" algn="r" rtl="0">
              <a:spcBef>
                <a:spcPts val="0"/>
              </a:spcBef>
              <a:spcAft>
                <a:spcPts val="0"/>
              </a:spcAft>
              <a:buClr>
                <a:schemeClr val="accent3"/>
              </a:buClr>
              <a:buSzPts val="4000"/>
              <a:buNone/>
              <a:defRPr sz="5333">
                <a:solidFill>
                  <a:schemeClr val="accent3"/>
                </a:solidFill>
              </a:defRPr>
            </a:lvl9pPr>
          </a:lstStyle>
          <a:p>
            <a:r>
              <a:t>xx%</a:t>
            </a:r>
          </a:p>
        </p:txBody>
      </p:sp>
      <p:sp>
        <p:nvSpPr>
          <p:cNvPr id="464" name="Google Shape;464;p14"/>
          <p:cNvSpPr txBox="1">
            <a:spLocks noGrp="1"/>
          </p:cNvSpPr>
          <p:nvPr>
            <p:ph type="subTitle" idx="1"/>
          </p:nvPr>
        </p:nvSpPr>
        <p:spPr>
          <a:xfrm>
            <a:off x="7232400" y="2953684"/>
            <a:ext cx="3541200" cy="10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algn="r" rtl="0">
              <a:lnSpc>
                <a:spcPct val="100000"/>
              </a:lnSpc>
              <a:spcBef>
                <a:spcPts val="0"/>
              </a:spcBef>
              <a:spcAft>
                <a:spcPts val="0"/>
              </a:spcAft>
              <a:buSzPts val="1600"/>
              <a:buNone/>
              <a:defRPr sz="2133"/>
            </a:lvl2pPr>
            <a:lvl3pPr lvl="2" algn="r" rtl="0">
              <a:lnSpc>
                <a:spcPct val="100000"/>
              </a:lnSpc>
              <a:spcBef>
                <a:spcPts val="0"/>
              </a:spcBef>
              <a:spcAft>
                <a:spcPts val="0"/>
              </a:spcAft>
              <a:buSzPts val="1600"/>
              <a:buNone/>
              <a:defRPr sz="2133"/>
            </a:lvl3pPr>
            <a:lvl4pPr lvl="3" algn="r" rtl="0">
              <a:lnSpc>
                <a:spcPct val="100000"/>
              </a:lnSpc>
              <a:spcBef>
                <a:spcPts val="0"/>
              </a:spcBef>
              <a:spcAft>
                <a:spcPts val="0"/>
              </a:spcAft>
              <a:buSzPts val="1600"/>
              <a:buNone/>
              <a:defRPr sz="2133"/>
            </a:lvl4pPr>
            <a:lvl5pPr lvl="4" algn="r" rtl="0">
              <a:lnSpc>
                <a:spcPct val="100000"/>
              </a:lnSpc>
              <a:spcBef>
                <a:spcPts val="0"/>
              </a:spcBef>
              <a:spcAft>
                <a:spcPts val="0"/>
              </a:spcAft>
              <a:buSzPts val="1600"/>
              <a:buNone/>
              <a:defRPr sz="2133"/>
            </a:lvl5pPr>
            <a:lvl6pPr lvl="5" algn="r" rtl="0">
              <a:lnSpc>
                <a:spcPct val="100000"/>
              </a:lnSpc>
              <a:spcBef>
                <a:spcPts val="0"/>
              </a:spcBef>
              <a:spcAft>
                <a:spcPts val="0"/>
              </a:spcAft>
              <a:buSzPts val="1600"/>
              <a:buNone/>
              <a:defRPr sz="2133"/>
            </a:lvl6pPr>
            <a:lvl7pPr lvl="6" algn="r" rtl="0">
              <a:lnSpc>
                <a:spcPct val="100000"/>
              </a:lnSpc>
              <a:spcBef>
                <a:spcPts val="0"/>
              </a:spcBef>
              <a:spcAft>
                <a:spcPts val="0"/>
              </a:spcAft>
              <a:buSzPts val="1600"/>
              <a:buNone/>
              <a:defRPr sz="2133"/>
            </a:lvl7pPr>
            <a:lvl8pPr lvl="7" algn="r" rtl="0">
              <a:lnSpc>
                <a:spcPct val="100000"/>
              </a:lnSpc>
              <a:spcBef>
                <a:spcPts val="0"/>
              </a:spcBef>
              <a:spcAft>
                <a:spcPts val="0"/>
              </a:spcAft>
              <a:buSzPts val="1600"/>
              <a:buNone/>
              <a:defRPr sz="2133"/>
            </a:lvl8pPr>
            <a:lvl9pPr lvl="8" algn="r" rtl="0">
              <a:lnSpc>
                <a:spcPct val="100000"/>
              </a:lnSpc>
              <a:spcBef>
                <a:spcPts val="0"/>
              </a:spcBef>
              <a:spcAft>
                <a:spcPts val="0"/>
              </a:spcAft>
              <a:buSzPts val="1600"/>
              <a:buNone/>
              <a:defRPr sz="2133"/>
            </a:lvl9pPr>
          </a:lstStyle>
          <a:p>
            <a:r>
              <a:rPr lang="en-US" smtClean="0"/>
              <a:t>Click to edit Master subtitle style</a:t>
            </a:r>
            <a:endParaRPr/>
          </a:p>
        </p:txBody>
      </p:sp>
      <p:sp>
        <p:nvSpPr>
          <p:cNvPr id="465" name="Google Shape;465;p14"/>
          <p:cNvSpPr txBox="1">
            <a:spLocks noGrp="1"/>
          </p:cNvSpPr>
          <p:nvPr>
            <p:ph type="title" idx="2" hasCustomPrompt="1"/>
          </p:nvPr>
        </p:nvSpPr>
        <p:spPr>
          <a:xfrm>
            <a:off x="1418400" y="3201281"/>
            <a:ext cx="4173600" cy="922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6000"/>
            </a:lvl1pPr>
            <a:lvl2pPr lvl="1" rtl="0">
              <a:spcBef>
                <a:spcPts val="0"/>
              </a:spcBef>
              <a:spcAft>
                <a:spcPts val="0"/>
              </a:spcAft>
              <a:buClr>
                <a:schemeClr val="accent3"/>
              </a:buClr>
              <a:buSzPts val="4000"/>
              <a:buNone/>
              <a:defRPr sz="5333">
                <a:solidFill>
                  <a:schemeClr val="accent3"/>
                </a:solidFill>
              </a:defRPr>
            </a:lvl2pPr>
            <a:lvl3pPr lvl="2" rtl="0">
              <a:spcBef>
                <a:spcPts val="0"/>
              </a:spcBef>
              <a:spcAft>
                <a:spcPts val="0"/>
              </a:spcAft>
              <a:buClr>
                <a:schemeClr val="accent3"/>
              </a:buClr>
              <a:buSzPts val="4000"/>
              <a:buNone/>
              <a:defRPr sz="5333">
                <a:solidFill>
                  <a:schemeClr val="accent3"/>
                </a:solidFill>
              </a:defRPr>
            </a:lvl3pPr>
            <a:lvl4pPr lvl="3" rtl="0">
              <a:spcBef>
                <a:spcPts val="0"/>
              </a:spcBef>
              <a:spcAft>
                <a:spcPts val="0"/>
              </a:spcAft>
              <a:buClr>
                <a:schemeClr val="accent3"/>
              </a:buClr>
              <a:buSzPts val="4000"/>
              <a:buNone/>
              <a:defRPr sz="5333">
                <a:solidFill>
                  <a:schemeClr val="accent3"/>
                </a:solidFill>
              </a:defRPr>
            </a:lvl4pPr>
            <a:lvl5pPr lvl="4" rtl="0">
              <a:spcBef>
                <a:spcPts val="0"/>
              </a:spcBef>
              <a:spcAft>
                <a:spcPts val="0"/>
              </a:spcAft>
              <a:buClr>
                <a:schemeClr val="accent3"/>
              </a:buClr>
              <a:buSzPts val="4000"/>
              <a:buNone/>
              <a:defRPr sz="5333">
                <a:solidFill>
                  <a:schemeClr val="accent3"/>
                </a:solidFill>
              </a:defRPr>
            </a:lvl5pPr>
            <a:lvl6pPr lvl="5" rtl="0">
              <a:spcBef>
                <a:spcPts val="0"/>
              </a:spcBef>
              <a:spcAft>
                <a:spcPts val="0"/>
              </a:spcAft>
              <a:buClr>
                <a:schemeClr val="accent3"/>
              </a:buClr>
              <a:buSzPts val="4000"/>
              <a:buNone/>
              <a:defRPr sz="5333">
                <a:solidFill>
                  <a:schemeClr val="accent3"/>
                </a:solidFill>
              </a:defRPr>
            </a:lvl6pPr>
            <a:lvl7pPr lvl="6" rtl="0">
              <a:spcBef>
                <a:spcPts val="0"/>
              </a:spcBef>
              <a:spcAft>
                <a:spcPts val="0"/>
              </a:spcAft>
              <a:buClr>
                <a:schemeClr val="accent3"/>
              </a:buClr>
              <a:buSzPts val="4000"/>
              <a:buNone/>
              <a:defRPr sz="5333">
                <a:solidFill>
                  <a:schemeClr val="accent3"/>
                </a:solidFill>
              </a:defRPr>
            </a:lvl7pPr>
            <a:lvl8pPr lvl="7" rtl="0">
              <a:spcBef>
                <a:spcPts val="0"/>
              </a:spcBef>
              <a:spcAft>
                <a:spcPts val="0"/>
              </a:spcAft>
              <a:buClr>
                <a:schemeClr val="accent3"/>
              </a:buClr>
              <a:buSzPts val="4000"/>
              <a:buNone/>
              <a:defRPr sz="5333">
                <a:solidFill>
                  <a:schemeClr val="accent3"/>
                </a:solidFill>
              </a:defRPr>
            </a:lvl8pPr>
            <a:lvl9pPr lvl="8" rtl="0">
              <a:spcBef>
                <a:spcPts val="0"/>
              </a:spcBef>
              <a:spcAft>
                <a:spcPts val="0"/>
              </a:spcAft>
              <a:buClr>
                <a:schemeClr val="accent3"/>
              </a:buClr>
              <a:buSzPts val="4000"/>
              <a:buNone/>
              <a:defRPr sz="5333">
                <a:solidFill>
                  <a:schemeClr val="accent3"/>
                </a:solidFill>
              </a:defRPr>
            </a:lvl9pPr>
          </a:lstStyle>
          <a:p>
            <a:r>
              <a:t>xx%</a:t>
            </a:r>
          </a:p>
        </p:txBody>
      </p:sp>
      <p:sp>
        <p:nvSpPr>
          <p:cNvPr id="466" name="Google Shape;466;p14"/>
          <p:cNvSpPr txBox="1">
            <a:spLocks noGrp="1"/>
          </p:cNvSpPr>
          <p:nvPr>
            <p:ph type="subTitle" idx="3"/>
          </p:nvPr>
        </p:nvSpPr>
        <p:spPr>
          <a:xfrm>
            <a:off x="1418400" y="4036248"/>
            <a:ext cx="3541200" cy="10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r>
              <a:rPr lang="en-US" smtClean="0"/>
              <a:t>Click to edit Master subtitle style</a:t>
            </a:r>
            <a:endParaRPr/>
          </a:p>
        </p:txBody>
      </p:sp>
      <p:sp>
        <p:nvSpPr>
          <p:cNvPr id="467" name="Google Shape;467;p14"/>
          <p:cNvSpPr/>
          <p:nvPr/>
        </p:nvSpPr>
        <p:spPr>
          <a:xfrm>
            <a:off x="5428624" y="507071"/>
            <a:ext cx="146309" cy="146309"/>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68" name="Google Shape;468;p14"/>
          <p:cNvSpPr/>
          <p:nvPr/>
        </p:nvSpPr>
        <p:spPr>
          <a:xfrm>
            <a:off x="7501427" y="503660"/>
            <a:ext cx="146309" cy="152097"/>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69" name="Google Shape;469;p14"/>
          <p:cNvSpPr/>
          <p:nvPr/>
        </p:nvSpPr>
        <p:spPr>
          <a:xfrm>
            <a:off x="11685755" y="1514460"/>
            <a:ext cx="146309" cy="146309"/>
          </a:xfrm>
          <a:custGeom>
            <a:avLst/>
            <a:gdLst/>
            <a:ahLst/>
            <a:cxnLst/>
            <a:rect l="l" t="t" r="r" b="b"/>
            <a:pathLst>
              <a:path w="733" h="733" extrusionOk="0">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70" name="Google Shape;470;p14"/>
          <p:cNvSpPr/>
          <p:nvPr/>
        </p:nvSpPr>
        <p:spPr>
          <a:xfrm>
            <a:off x="943163" y="2604884"/>
            <a:ext cx="146109" cy="146309"/>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71" name="Google Shape;471;p14"/>
          <p:cNvSpPr/>
          <p:nvPr/>
        </p:nvSpPr>
        <p:spPr>
          <a:xfrm>
            <a:off x="285861" y="278041"/>
            <a:ext cx="214175" cy="214175"/>
          </a:xfrm>
          <a:custGeom>
            <a:avLst/>
            <a:gdLst/>
            <a:ahLst/>
            <a:cxnLst/>
            <a:rect l="l" t="t" r="r" b="b"/>
            <a:pathLst>
              <a:path w="1073" h="1073" extrusionOk="0">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72" name="Google Shape;472;p14"/>
          <p:cNvSpPr/>
          <p:nvPr/>
        </p:nvSpPr>
        <p:spPr>
          <a:xfrm>
            <a:off x="11748829" y="3530638"/>
            <a:ext cx="200203" cy="213975"/>
          </a:xfrm>
          <a:custGeom>
            <a:avLst/>
            <a:gdLst/>
            <a:ahLst/>
            <a:cxnLst/>
            <a:rect l="l" t="t" r="r" b="b"/>
            <a:pathLst>
              <a:path w="1003" h="1072" extrusionOk="0">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73" name="Google Shape;473;p14"/>
          <p:cNvSpPr/>
          <p:nvPr/>
        </p:nvSpPr>
        <p:spPr>
          <a:xfrm>
            <a:off x="9752803" y="5969961"/>
            <a:ext cx="511983" cy="20160"/>
          </a:xfrm>
          <a:custGeom>
            <a:avLst/>
            <a:gdLst/>
            <a:ahLst/>
            <a:cxnLst/>
            <a:rect l="l" t="t" r="r" b="b"/>
            <a:pathLst>
              <a:path w="2565" h="101" extrusionOk="0">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74" name="Google Shape;474;p14"/>
          <p:cNvSpPr/>
          <p:nvPr/>
        </p:nvSpPr>
        <p:spPr>
          <a:xfrm>
            <a:off x="500036" y="5672188"/>
            <a:ext cx="355493" cy="18963"/>
          </a:xfrm>
          <a:custGeom>
            <a:avLst/>
            <a:gdLst/>
            <a:ahLst/>
            <a:cxnLst/>
            <a:rect l="l" t="t" r="r" b="b"/>
            <a:pathLst>
              <a:path w="1781" h="95" extrusionOk="0">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75" name="Google Shape;475;p14"/>
          <p:cNvSpPr/>
          <p:nvPr/>
        </p:nvSpPr>
        <p:spPr>
          <a:xfrm>
            <a:off x="727653" y="1069960"/>
            <a:ext cx="292419" cy="2016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76" name="Google Shape;476;p14"/>
          <p:cNvSpPr/>
          <p:nvPr/>
        </p:nvSpPr>
        <p:spPr>
          <a:xfrm>
            <a:off x="1418394" y="658153"/>
            <a:ext cx="195212" cy="18763"/>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77" name="Google Shape;477;p14"/>
          <p:cNvSpPr/>
          <p:nvPr/>
        </p:nvSpPr>
        <p:spPr>
          <a:xfrm>
            <a:off x="354751" y="3325428"/>
            <a:ext cx="19960" cy="132137"/>
          </a:xfrm>
          <a:custGeom>
            <a:avLst/>
            <a:gdLst/>
            <a:ahLst/>
            <a:cxnLst/>
            <a:rect l="l" t="t" r="r" b="b"/>
            <a:pathLst>
              <a:path w="100" h="662" extrusionOk="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78" name="Google Shape;478;p14"/>
          <p:cNvSpPr/>
          <p:nvPr/>
        </p:nvSpPr>
        <p:spPr>
          <a:xfrm>
            <a:off x="296268" y="3383911"/>
            <a:ext cx="132337" cy="1996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79" name="Google Shape;479;p14"/>
          <p:cNvSpPr/>
          <p:nvPr/>
        </p:nvSpPr>
        <p:spPr>
          <a:xfrm>
            <a:off x="296268" y="3383911"/>
            <a:ext cx="132337" cy="1996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80" name="Google Shape;480;p14"/>
          <p:cNvSpPr/>
          <p:nvPr/>
        </p:nvSpPr>
        <p:spPr>
          <a:xfrm>
            <a:off x="1615024" y="1719053"/>
            <a:ext cx="20160" cy="132337"/>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81" name="Google Shape;481;p14"/>
          <p:cNvSpPr/>
          <p:nvPr/>
        </p:nvSpPr>
        <p:spPr>
          <a:xfrm>
            <a:off x="1561332" y="1777536"/>
            <a:ext cx="132337" cy="1996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82" name="Google Shape;482;p14"/>
          <p:cNvSpPr/>
          <p:nvPr/>
        </p:nvSpPr>
        <p:spPr>
          <a:xfrm>
            <a:off x="1561332" y="1777536"/>
            <a:ext cx="132337" cy="1996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83" name="Google Shape;483;p14"/>
          <p:cNvSpPr/>
          <p:nvPr/>
        </p:nvSpPr>
        <p:spPr>
          <a:xfrm>
            <a:off x="999911" y="6255888"/>
            <a:ext cx="20160" cy="132137"/>
          </a:xfrm>
          <a:custGeom>
            <a:avLst/>
            <a:gdLst/>
            <a:ahLst/>
            <a:cxnLst/>
            <a:rect l="l" t="t" r="r" b="b"/>
            <a:pathLst>
              <a:path w="101" h="662" extrusionOk="0">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84" name="Google Shape;484;p14"/>
          <p:cNvSpPr/>
          <p:nvPr/>
        </p:nvSpPr>
        <p:spPr>
          <a:xfrm>
            <a:off x="6635819" y="3058379"/>
            <a:ext cx="126349" cy="20160"/>
          </a:xfrm>
          <a:custGeom>
            <a:avLst/>
            <a:gdLst/>
            <a:ahLst/>
            <a:cxnLst/>
            <a:rect l="l" t="t" r="r" b="b"/>
            <a:pathLst>
              <a:path w="633" h="101" extrusionOk="0">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85" name="Google Shape;485;p14"/>
          <p:cNvSpPr/>
          <p:nvPr/>
        </p:nvSpPr>
        <p:spPr>
          <a:xfrm>
            <a:off x="946219" y="6309579"/>
            <a:ext cx="126349" cy="20160"/>
          </a:xfrm>
          <a:custGeom>
            <a:avLst/>
            <a:gdLst/>
            <a:ahLst/>
            <a:cxnLst/>
            <a:rect l="l" t="t" r="r" b="b"/>
            <a:pathLst>
              <a:path w="633" h="101" extrusionOk="0">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86" name="Google Shape;486;p14"/>
          <p:cNvSpPr/>
          <p:nvPr/>
        </p:nvSpPr>
        <p:spPr>
          <a:xfrm>
            <a:off x="9240827" y="525834"/>
            <a:ext cx="20160" cy="132337"/>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87" name="Google Shape;487;p14"/>
          <p:cNvSpPr/>
          <p:nvPr/>
        </p:nvSpPr>
        <p:spPr>
          <a:xfrm>
            <a:off x="9182345" y="579527"/>
            <a:ext cx="132337" cy="2016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88" name="Google Shape;488;p14"/>
          <p:cNvSpPr/>
          <p:nvPr/>
        </p:nvSpPr>
        <p:spPr>
          <a:xfrm>
            <a:off x="9182345" y="579527"/>
            <a:ext cx="132337" cy="2016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89" name="Google Shape;489;p14"/>
          <p:cNvSpPr/>
          <p:nvPr/>
        </p:nvSpPr>
        <p:spPr>
          <a:xfrm>
            <a:off x="11378367" y="2809477"/>
            <a:ext cx="20160" cy="132337"/>
          </a:xfrm>
          <a:custGeom>
            <a:avLst/>
            <a:gdLst/>
            <a:ahLst/>
            <a:cxnLst/>
            <a:rect l="l" t="t" r="r" b="b"/>
            <a:pathLst>
              <a:path w="101" h="663" extrusionOk="0">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90" name="Google Shape;490;p14"/>
          <p:cNvSpPr/>
          <p:nvPr/>
        </p:nvSpPr>
        <p:spPr>
          <a:xfrm>
            <a:off x="11325873" y="2867959"/>
            <a:ext cx="131140" cy="1996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91" name="Google Shape;491;p14"/>
          <p:cNvSpPr/>
          <p:nvPr/>
        </p:nvSpPr>
        <p:spPr>
          <a:xfrm>
            <a:off x="11325873" y="2867959"/>
            <a:ext cx="131140" cy="1996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92" name="Google Shape;492;p14"/>
          <p:cNvSpPr/>
          <p:nvPr/>
        </p:nvSpPr>
        <p:spPr>
          <a:xfrm>
            <a:off x="2177424" y="6095071"/>
            <a:ext cx="146309" cy="146309"/>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93" name="Google Shape;493;p14"/>
          <p:cNvSpPr/>
          <p:nvPr/>
        </p:nvSpPr>
        <p:spPr>
          <a:xfrm>
            <a:off x="4250227" y="6091660"/>
            <a:ext cx="146309" cy="152097"/>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94" name="Google Shape;494;p14"/>
          <p:cNvSpPr/>
          <p:nvPr/>
        </p:nvSpPr>
        <p:spPr>
          <a:xfrm>
            <a:off x="5989627" y="6113834"/>
            <a:ext cx="20160" cy="132337"/>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95" name="Google Shape;495;p14"/>
          <p:cNvSpPr/>
          <p:nvPr/>
        </p:nvSpPr>
        <p:spPr>
          <a:xfrm>
            <a:off x="5931145" y="6167527"/>
            <a:ext cx="132337" cy="2016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96" name="Google Shape;496;p14"/>
          <p:cNvSpPr/>
          <p:nvPr/>
        </p:nvSpPr>
        <p:spPr>
          <a:xfrm>
            <a:off x="5931145" y="6167527"/>
            <a:ext cx="132337" cy="2016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97" name="Google Shape;497;p14"/>
          <p:cNvSpPr/>
          <p:nvPr/>
        </p:nvSpPr>
        <p:spPr>
          <a:xfrm flipH="1">
            <a:off x="11688360" y="6086518"/>
            <a:ext cx="146109" cy="146309"/>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98" name="Google Shape;498;p14"/>
          <p:cNvSpPr/>
          <p:nvPr/>
        </p:nvSpPr>
        <p:spPr>
          <a:xfrm flipH="1">
            <a:off x="10416693" y="4996093"/>
            <a:ext cx="292419" cy="2016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99" name="Google Shape;499;p14"/>
          <p:cNvSpPr/>
          <p:nvPr/>
        </p:nvSpPr>
        <p:spPr>
          <a:xfrm flipH="1">
            <a:off x="10299927" y="4899287"/>
            <a:ext cx="195212" cy="18763"/>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00" name="Google Shape;500;p14"/>
          <p:cNvSpPr/>
          <p:nvPr/>
        </p:nvSpPr>
        <p:spPr>
          <a:xfrm flipH="1">
            <a:off x="11142448" y="5200686"/>
            <a:ext cx="20160" cy="132337"/>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01" name="Google Shape;501;p14"/>
          <p:cNvSpPr/>
          <p:nvPr/>
        </p:nvSpPr>
        <p:spPr>
          <a:xfrm flipH="1">
            <a:off x="11083965" y="5259169"/>
            <a:ext cx="132337" cy="1996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02" name="Google Shape;502;p14"/>
          <p:cNvSpPr/>
          <p:nvPr/>
        </p:nvSpPr>
        <p:spPr>
          <a:xfrm flipH="1">
            <a:off x="11083965" y="5259169"/>
            <a:ext cx="132337" cy="1996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03" name="Google Shape;503;p14"/>
          <p:cNvSpPr/>
          <p:nvPr/>
        </p:nvSpPr>
        <p:spPr>
          <a:xfrm flipH="1">
            <a:off x="9524644" y="4667948"/>
            <a:ext cx="4645600" cy="74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04" name="Google Shape;504;p14"/>
          <p:cNvSpPr/>
          <p:nvPr/>
        </p:nvSpPr>
        <p:spPr>
          <a:xfrm flipH="1">
            <a:off x="7888000" y="363200"/>
            <a:ext cx="4645600" cy="74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05" name="Google Shape;505;p14"/>
          <p:cNvSpPr/>
          <p:nvPr/>
        </p:nvSpPr>
        <p:spPr>
          <a:xfrm flipH="1">
            <a:off x="-395367" y="1459933"/>
            <a:ext cx="4645600" cy="746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06" name="Google Shape;506;p14"/>
          <p:cNvSpPr/>
          <p:nvPr/>
        </p:nvSpPr>
        <p:spPr>
          <a:xfrm flipH="1">
            <a:off x="-1967200" y="5748000"/>
            <a:ext cx="4645600" cy="74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07" name="Google Shape;507;p14"/>
          <p:cNvSpPr/>
          <p:nvPr/>
        </p:nvSpPr>
        <p:spPr>
          <a:xfrm>
            <a:off x="6704803" y="6376361"/>
            <a:ext cx="511983" cy="20160"/>
          </a:xfrm>
          <a:custGeom>
            <a:avLst/>
            <a:gdLst/>
            <a:ahLst/>
            <a:cxnLst/>
            <a:rect l="l" t="t" r="r" b="b"/>
            <a:pathLst>
              <a:path w="2565" h="101" extrusionOk="0">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08" name="Google Shape;508;p14"/>
          <p:cNvSpPr/>
          <p:nvPr/>
        </p:nvSpPr>
        <p:spPr>
          <a:xfrm flipH="1">
            <a:off x="8640360" y="6492918"/>
            <a:ext cx="146109" cy="146309"/>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509" name="Google Shape;509;p14"/>
          <p:cNvGrpSpPr/>
          <p:nvPr/>
        </p:nvGrpSpPr>
        <p:grpSpPr>
          <a:xfrm>
            <a:off x="477783" y="376016"/>
            <a:ext cx="1316424" cy="1087469"/>
            <a:chOff x="6101758" y="2859784"/>
            <a:chExt cx="1222079" cy="1009533"/>
          </a:xfrm>
        </p:grpSpPr>
        <p:sp>
          <p:nvSpPr>
            <p:cNvPr id="510" name="Google Shape;510;p14"/>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1" name="Google Shape;511;p14"/>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2" name="Google Shape;512;p14"/>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3" name="Google Shape;513;p14"/>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4" name="Google Shape;514;p14"/>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5" name="Google Shape;515;p14"/>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6" name="Google Shape;516;p14"/>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7" name="Google Shape;517;p14"/>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8" name="Google Shape;518;p14"/>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9" name="Google Shape;519;p14"/>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520" name="Google Shape;520;p14"/>
          <p:cNvGrpSpPr/>
          <p:nvPr/>
        </p:nvGrpSpPr>
        <p:grpSpPr>
          <a:xfrm>
            <a:off x="2007343" y="100362"/>
            <a:ext cx="1587028" cy="1363380"/>
            <a:chOff x="7521697" y="2603884"/>
            <a:chExt cx="1473291" cy="1265671"/>
          </a:xfrm>
        </p:grpSpPr>
        <p:sp>
          <p:nvSpPr>
            <p:cNvPr id="521" name="Google Shape;521;p14"/>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2" name="Google Shape;522;p14"/>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3" name="Google Shape;523;p14"/>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4" name="Google Shape;524;p14"/>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5" name="Google Shape;525;p14"/>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6" name="Google Shape;526;p14"/>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7" name="Google Shape;527;p14"/>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8" name="Google Shape;528;p14"/>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529" name="Google Shape;529;p14"/>
          <p:cNvGrpSpPr/>
          <p:nvPr/>
        </p:nvGrpSpPr>
        <p:grpSpPr>
          <a:xfrm rot="10800000">
            <a:off x="10368389" y="5410664"/>
            <a:ext cx="1239352" cy="1023801"/>
            <a:chOff x="6101758" y="2859784"/>
            <a:chExt cx="1222079" cy="1009533"/>
          </a:xfrm>
        </p:grpSpPr>
        <p:sp>
          <p:nvSpPr>
            <p:cNvPr id="530" name="Google Shape;530;p14"/>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1" name="Google Shape;531;p14"/>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2" name="Google Shape;532;p14"/>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3" name="Google Shape;533;p14"/>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4" name="Google Shape;534;p14"/>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5" name="Google Shape;535;p14"/>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6" name="Google Shape;536;p14"/>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7" name="Google Shape;537;p14"/>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8" name="Google Shape;538;p14"/>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9" name="Google Shape;539;p14"/>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347244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540"/>
        <p:cNvGrpSpPr/>
        <p:nvPr/>
      </p:nvGrpSpPr>
      <p:grpSpPr>
        <a:xfrm>
          <a:off x="0" y="0"/>
          <a:ext cx="0" cy="0"/>
          <a:chOff x="0" y="0"/>
          <a:chExt cx="0" cy="0"/>
        </a:xfrm>
      </p:grpSpPr>
      <p:grpSp>
        <p:nvGrpSpPr>
          <p:cNvPr id="541" name="Google Shape;541;p15"/>
          <p:cNvGrpSpPr/>
          <p:nvPr/>
        </p:nvGrpSpPr>
        <p:grpSpPr>
          <a:xfrm>
            <a:off x="-154134" y="172611"/>
            <a:ext cx="12158275" cy="6320189"/>
            <a:chOff x="-115600" y="129458"/>
            <a:chExt cx="9118706" cy="4740142"/>
          </a:xfrm>
        </p:grpSpPr>
        <p:sp>
          <p:nvSpPr>
            <p:cNvPr id="542" name="Google Shape;542;p15"/>
            <p:cNvSpPr/>
            <p:nvPr/>
          </p:nvSpPr>
          <p:spPr>
            <a:xfrm>
              <a:off x="4461224" y="527348"/>
              <a:ext cx="97960" cy="97960"/>
            </a:xfrm>
            <a:custGeom>
              <a:avLst/>
              <a:gdLst/>
              <a:ahLst/>
              <a:cxnLst/>
              <a:rect l="l" t="t" r="r" b="b"/>
              <a:pathLst>
                <a:path w="2768" h="2768" fill="none" extrusionOk="0">
                  <a:moveTo>
                    <a:pt x="2767" y="1357"/>
                  </a:moveTo>
                  <a:cubicBezTo>
                    <a:pt x="2767" y="2157"/>
                    <a:pt x="2143" y="2767"/>
                    <a:pt x="1411" y="2767"/>
                  </a:cubicBezTo>
                  <a:cubicBezTo>
                    <a:pt x="624" y="2767"/>
                    <a:pt x="1" y="2157"/>
                    <a:pt x="1" y="1357"/>
                  </a:cubicBezTo>
                  <a:cubicBezTo>
                    <a:pt x="1" y="624"/>
                    <a:pt x="624" y="1"/>
                    <a:pt x="1411" y="1"/>
                  </a:cubicBezTo>
                  <a:cubicBezTo>
                    <a:pt x="2143" y="1"/>
                    <a:pt x="2767" y="624"/>
                    <a:pt x="2767" y="1357"/>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3" name="Google Shape;543;p15"/>
            <p:cNvSpPr/>
            <p:nvPr/>
          </p:nvSpPr>
          <p:spPr>
            <a:xfrm>
              <a:off x="8718925" y="20338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4" name="Google Shape;544;p15"/>
            <p:cNvSpPr/>
            <p:nvPr/>
          </p:nvSpPr>
          <p:spPr>
            <a:xfrm>
              <a:off x="1295447" y="1113371"/>
              <a:ext cx="97924" cy="97960"/>
            </a:xfrm>
            <a:custGeom>
              <a:avLst/>
              <a:gdLst/>
              <a:ahLst/>
              <a:cxnLst/>
              <a:rect l="l" t="t" r="r" b="b"/>
              <a:pathLst>
                <a:path w="2767" h="2768" fill="none" extrusionOk="0">
                  <a:moveTo>
                    <a:pt x="2767" y="1411"/>
                  </a:moveTo>
                  <a:cubicBezTo>
                    <a:pt x="2767" y="2143"/>
                    <a:pt x="2156" y="2767"/>
                    <a:pt x="1356" y="2767"/>
                  </a:cubicBezTo>
                  <a:cubicBezTo>
                    <a:pt x="624" y="2767"/>
                    <a:pt x="0" y="2143"/>
                    <a:pt x="0" y="1411"/>
                  </a:cubicBezTo>
                  <a:cubicBezTo>
                    <a:pt x="0" y="624"/>
                    <a:pt x="624" y="1"/>
                    <a:pt x="1356" y="1"/>
                  </a:cubicBezTo>
                  <a:cubicBezTo>
                    <a:pt x="2156" y="1"/>
                    <a:pt x="2767" y="624"/>
                    <a:pt x="2767" y="141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5" name="Google Shape;545;p15"/>
            <p:cNvSpPr/>
            <p:nvPr/>
          </p:nvSpPr>
          <p:spPr>
            <a:xfrm>
              <a:off x="129630" y="641587"/>
              <a:ext cx="154088" cy="151682"/>
            </a:xfrm>
            <a:custGeom>
              <a:avLst/>
              <a:gdLst/>
              <a:ahLst/>
              <a:cxnLst/>
              <a:rect l="l" t="t" r="r" b="b"/>
              <a:pathLst>
                <a:path w="4354" h="4286" fill="none" extrusionOk="0">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6" name="Google Shape;546;p15"/>
            <p:cNvSpPr/>
            <p:nvPr/>
          </p:nvSpPr>
          <p:spPr>
            <a:xfrm>
              <a:off x="8768824"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7" name="Google Shape;547;p15"/>
            <p:cNvSpPr/>
            <p:nvPr/>
          </p:nvSpPr>
          <p:spPr>
            <a:xfrm>
              <a:off x="2953583" y="203407"/>
              <a:ext cx="257745" cy="35"/>
            </a:xfrm>
            <a:custGeom>
              <a:avLst/>
              <a:gdLst/>
              <a:ahLst/>
              <a:cxnLst/>
              <a:rect l="l" t="t" r="r" b="b"/>
              <a:pathLst>
                <a:path w="7283" h="1" fill="none" extrusionOk="0">
                  <a:moveTo>
                    <a:pt x="0" y="1"/>
                  </a:moveTo>
                  <a:lnTo>
                    <a:pt x="7283"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8" name="Google Shape;548;p15"/>
            <p:cNvSpPr/>
            <p:nvPr/>
          </p:nvSpPr>
          <p:spPr>
            <a:xfrm>
              <a:off x="1513344" y="129458"/>
              <a:ext cx="132005" cy="35"/>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9" name="Google Shape;549;p15"/>
            <p:cNvSpPr/>
            <p:nvPr/>
          </p:nvSpPr>
          <p:spPr>
            <a:xfrm>
              <a:off x="999764" y="363669"/>
              <a:ext cx="35" cy="84051"/>
            </a:xfrm>
            <a:custGeom>
              <a:avLst/>
              <a:gdLst/>
              <a:ahLst/>
              <a:cxnLst/>
              <a:rect l="l" t="t" r="r" b="b"/>
              <a:pathLst>
                <a:path w="1" h="2375" fill="none" extrusionOk="0">
                  <a:moveTo>
                    <a:pt x="1" y="1"/>
                  </a:moveTo>
                  <a:lnTo>
                    <a:pt x="1" y="237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0" name="Google Shape;550;p15"/>
            <p:cNvSpPr/>
            <p:nvPr/>
          </p:nvSpPr>
          <p:spPr>
            <a:xfrm>
              <a:off x="957544" y="405429"/>
              <a:ext cx="85962" cy="35"/>
            </a:xfrm>
            <a:custGeom>
              <a:avLst/>
              <a:gdLst/>
              <a:ahLst/>
              <a:cxnLst/>
              <a:rect l="l" t="t" r="r" b="b"/>
              <a:pathLst>
                <a:path w="2429"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1" name="Google Shape;551;p15"/>
            <p:cNvSpPr/>
            <p:nvPr/>
          </p:nvSpPr>
          <p:spPr>
            <a:xfrm>
              <a:off x="957544" y="405429"/>
              <a:ext cx="85962" cy="35"/>
            </a:xfrm>
            <a:custGeom>
              <a:avLst/>
              <a:gdLst/>
              <a:ahLst/>
              <a:cxnLst/>
              <a:rect l="l" t="t" r="r" b="b"/>
              <a:pathLst>
                <a:path w="2429"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2" name="Google Shape;552;p15"/>
            <p:cNvSpPr/>
            <p:nvPr/>
          </p:nvSpPr>
          <p:spPr>
            <a:xfrm>
              <a:off x="8944320" y="11230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3" name="Google Shape;553;p15"/>
            <p:cNvSpPr/>
            <p:nvPr/>
          </p:nvSpPr>
          <p:spPr>
            <a:xfrm>
              <a:off x="8900153" y="11653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4" name="Google Shape;554;p15"/>
            <p:cNvSpPr/>
            <p:nvPr/>
          </p:nvSpPr>
          <p:spPr>
            <a:xfrm>
              <a:off x="8900153" y="11653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5" name="Google Shape;555;p15"/>
            <p:cNvSpPr/>
            <p:nvPr/>
          </p:nvSpPr>
          <p:spPr>
            <a:xfrm>
              <a:off x="1345400" y="3901013"/>
              <a:ext cx="0" cy="63844"/>
            </a:xfrm>
            <a:custGeom>
              <a:avLst/>
              <a:gdLst/>
              <a:ahLst/>
              <a:cxnLst/>
              <a:rect l="l" t="t" r="r" b="b"/>
              <a:pathLst>
                <a:path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6" name="Google Shape;556;p15"/>
            <p:cNvSpPr/>
            <p:nvPr/>
          </p:nvSpPr>
          <p:spPr>
            <a:xfrm>
              <a:off x="1313230" y="3932687"/>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7" name="Google Shape;557;p15"/>
            <p:cNvSpPr/>
            <p:nvPr/>
          </p:nvSpPr>
          <p:spPr>
            <a:xfrm>
              <a:off x="8314806" y="3761286"/>
              <a:ext cx="61932" cy="61932"/>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8" name="Google Shape;558;p15"/>
            <p:cNvSpPr/>
            <p:nvPr/>
          </p:nvSpPr>
          <p:spPr>
            <a:xfrm>
              <a:off x="8106996" y="451530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9" name="Google Shape;559;p15"/>
            <p:cNvSpPr/>
            <p:nvPr/>
          </p:nvSpPr>
          <p:spPr>
            <a:xfrm>
              <a:off x="2851440" y="4584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0" name="Google Shape;560;p15"/>
            <p:cNvSpPr/>
            <p:nvPr/>
          </p:nvSpPr>
          <p:spPr>
            <a:xfrm>
              <a:off x="2819305" y="4617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1" name="Google Shape;561;p15"/>
            <p:cNvSpPr/>
            <p:nvPr/>
          </p:nvSpPr>
          <p:spPr>
            <a:xfrm>
              <a:off x="1933334" y="4584925"/>
              <a:ext cx="61933"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2" name="Google Shape;562;p15"/>
            <p:cNvSpPr/>
            <p:nvPr/>
          </p:nvSpPr>
          <p:spPr>
            <a:xfrm>
              <a:off x="401301" y="4554702"/>
              <a:ext cx="128183" cy="35"/>
            </a:xfrm>
            <a:custGeom>
              <a:avLst/>
              <a:gdLst/>
              <a:ahLst/>
              <a:cxnLst/>
              <a:rect l="l" t="t" r="r" b="b"/>
              <a:pathLst>
                <a:path w="3622" h="1" fill="none" extrusionOk="0">
                  <a:moveTo>
                    <a:pt x="3622" y="1"/>
                  </a:moveTo>
                  <a:lnTo>
                    <a:pt x="1"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3" name="Google Shape;563;p15"/>
            <p:cNvSpPr/>
            <p:nvPr/>
          </p:nvSpPr>
          <p:spPr>
            <a:xfrm>
              <a:off x="8694930" y="39993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4" name="Google Shape;564;p15"/>
            <p:cNvSpPr/>
            <p:nvPr/>
          </p:nvSpPr>
          <p:spPr>
            <a:xfrm>
              <a:off x="8662761" y="40310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5" name="Google Shape;565;p15"/>
            <p:cNvSpPr/>
            <p:nvPr/>
          </p:nvSpPr>
          <p:spPr>
            <a:xfrm>
              <a:off x="8748688" y="3667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6" name="Google Shape;566;p15"/>
            <p:cNvSpPr/>
            <p:nvPr/>
          </p:nvSpPr>
          <p:spPr>
            <a:xfrm>
              <a:off x="8792854"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cxnSp>
          <p:nvCxnSpPr>
            <p:cNvPr id="567" name="Google Shape;567;p15"/>
            <p:cNvCxnSpPr/>
            <p:nvPr/>
          </p:nvCxnSpPr>
          <p:spPr>
            <a:xfrm>
              <a:off x="-115600" y="4869600"/>
              <a:ext cx="7048500" cy="0"/>
            </a:xfrm>
            <a:prstGeom prst="straightConnector1">
              <a:avLst/>
            </a:prstGeom>
            <a:noFill/>
            <a:ln w="9525" cap="flat" cmpd="sng">
              <a:solidFill>
                <a:schemeClr val="accent2"/>
              </a:solidFill>
              <a:prstDash val="solid"/>
              <a:round/>
              <a:headEnd type="none" w="med" len="med"/>
              <a:tailEnd type="none" w="med" len="med"/>
            </a:ln>
          </p:spPr>
        </p:cxnSp>
        <p:sp>
          <p:nvSpPr>
            <p:cNvPr id="568" name="Google Shape;568;p15"/>
            <p:cNvSpPr/>
            <p:nvPr/>
          </p:nvSpPr>
          <p:spPr>
            <a:xfrm flipH="1">
              <a:off x="269926" y="1983759"/>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9" name="Google Shape;569;p15"/>
            <p:cNvSpPr/>
            <p:nvPr/>
          </p:nvSpPr>
          <p:spPr>
            <a:xfrm flipH="1">
              <a:off x="238432" y="1361385"/>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0" name="Google Shape;570;p15"/>
            <p:cNvSpPr/>
            <p:nvPr/>
          </p:nvSpPr>
          <p:spPr>
            <a:xfrm flipH="1">
              <a:off x="196707" y="1403606"/>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1" name="Google Shape;571;p15"/>
            <p:cNvSpPr/>
            <p:nvPr/>
          </p:nvSpPr>
          <p:spPr>
            <a:xfrm flipH="1">
              <a:off x="196707" y="1403606"/>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2" name="Google Shape;572;p15"/>
            <p:cNvSpPr/>
            <p:nvPr/>
          </p:nvSpPr>
          <p:spPr>
            <a:xfrm flipH="1">
              <a:off x="487822" y="4237642"/>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3" name="Google Shape;573;p15"/>
            <p:cNvSpPr/>
            <p:nvPr/>
          </p:nvSpPr>
          <p:spPr>
            <a:xfrm flipH="1">
              <a:off x="455652" y="4269316"/>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4" name="Google Shape;574;p15"/>
            <p:cNvSpPr/>
            <p:nvPr/>
          </p:nvSpPr>
          <p:spPr>
            <a:xfrm flipH="1">
              <a:off x="179681" y="3905507"/>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5" name="Google Shape;575;p15"/>
            <p:cNvSpPr/>
            <p:nvPr/>
          </p:nvSpPr>
          <p:spPr>
            <a:xfrm flipH="1">
              <a:off x="251700" y="3239326"/>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576" name="Google Shape;576;p15"/>
          <p:cNvSpPr/>
          <p:nvPr/>
        </p:nvSpPr>
        <p:spPr>
          <a:xfrm flipH="1">
            <a:off x="5680833" y="-472100"/>
            <a:ext cx="6994800" cy="91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77" name="Google Shape;577;p15"/>
          <p:cNvSpPr/>
          <p:nvPr/>
        </p:nvSpPr>
        <p:spPr>
          <a:xfrm flipH="1">
            <a:off x="10598167" y="5677733"/>
            <a:ext cx="2824000" cy="8284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78" name="Google Shape;578;p15"/>
          <p:cNvSpPr/>
          <p:nvPr/>
        </p:nvSpPr>
        <p:spPr>
          <a:xfrm flipH="1">
            <a:off x="-685800" y="480765"/>
            <a:ext cx="5398800" cy="8284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79" name="Google Shape;579;p15"/>
          <p:cNvSpPr txBox="1">
            <a:spLocks noGrp="1"/>
          </p:cNvSpPr>
          <p:nvPr>
            <p:ph type="subTitle" idx="1"/>
          </p:nvPr>
        </p:nvSpPr>
        <p:spPr>
          <a:xfrm flipH="1">
            <a:off x="6145000" y="4256933"/>
            <a:ext cx="4267600" cy="74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algn="r" rtl="0">
              <a:lnSpc>
                <a:spcPct val="100000"/>
              </a:lnSpc>
              <a:spcBef>
                <a:spcPts val="0"/>
              </a:spcBef>
              <a:spcAft>
                <a:spcPts val="0"/>
              </a:spcAft>
              <a:buSzPts val="1600"/>
              <a:buNone/>
              <a:defRPr sz="2133"/>
            </a:lvl2pPr>
            <a:lvl3pPr lvl="2" algn="r" rtl="0">
              <a:lnSpc>
                <a:spcPct val="100000"/>
              </a:lnSpc>
              <a:spcBef>
                <a:spcPts val="0"/>
              </a:spcBef>
              <a:spcAft>
                <a:spcPts val="0"/>
              </a:spcAft>
              <a:buSzPts val="1600"/>
              <a:buNone/>
              <a:defRPr sz="2133"/>
            </a:lvl3pPr>
            <a:lvl4pPr lvl="3" algn="r" rtl="0">
              <a:lnSpc>
                <a:spcPct val="100000"/>
              </a:lnSpc>
              <a:spcBef>
                <a:spcPts val="0"/>
              </a:spcBef>
              <a:spcAft>
                <a:spcPts val="0"/>
              </a:spcAft>
              <a:buSzPts val="1600"/>
              <a:buNone/>
              <a:defRPr sz="2133"/>
            </a:lvl4pPr>
            <a:lvl5pPr lvl="4" algn="r" rtl="0">
              <a:lnSpc>
                <a:spcPct val="100000"/>
              </a:lnSpc>
              <a:spcBef>
                <a:spcPts val="0"/>
              </a:spcBef>
              <a:spcAft>
                <a:spcPts val="0"/>
              </a:spcAft>
              <a:buSzPts val="1600"/>
              <a:buNone/>
              <a:defRPr sz="2133"/>
            </a:lvl5pPr>
            <a:lvl6pPr lvl="5" algn="r" rtl="0">
              <a:lnSpc>
                <a:spcPct val="100000"/>
              </a:lnSpc>
              <a:spcBef>
                <a:spcPts val="0"/>
              </a:spcBef>
              <a:spcAft>
                <a:spcPts val="0"/>
              </a:spcAft>
              <a:buSzPts val="1600"/>
              <a:buNone/>
              <a:defRPr sz="2133"/>
            </a:lvl6pPr>
            <a:lvl7pPr lvl="6" algn="r" rtl="0">
              <a:lnSpc>
                <a:spcPct val="100000"/>
              </a:lnSpc>
              <a:spcBef>
                <a:spcPts val="0"/>
              </a:spcBef>
              <a:spcAft>
                <a:spcPts val="0"/>
              </a:spcAft>
              <a:buSzPts val="1600"/>
              <a:buNone/>
              <a:defRPr sz="2133"/>
            </a:lvl7pPr>
            <a:lvl8pPr lvl="7" algn="r" rtl="0">
              <a:lnSpc>
                <a:spcPct val="100000"/>
              </a:lnSpc>
              <a:spcBef>
                <a:spcPts val="0"/>
              </a:spcBef>
              <a:spcAft>
                <a:spcPts val="0"/>
              </a:spcAft>
              <a:buSzPts val="1600"/>
              <a:buNone/>
              <a:defRPr sz="2133"/>
            </a:lvl8pPr>
            <a:lvl9pPr lvl="8" algn="r" rtl="0">
              <a:lnSpc>
                <a:spcPct val="100000"/>
              </a:lnSpc>
              <a:spcBef>
                <a:spcPts val="0"/>
              </a:spcBef>
              <a:spcAft>
                <a:spcPts val="0"/>
              </a:spcAft>
              <a:buSzPts val="1600"/>
              <a:buNone/>
              <a:defRPr sz="2133"/>
            </a:lvl9pPr>
          </a:lstStyle>
          <a:p>
            <a:r>
              <a:rPr lang="en-US" smtClean="0"/>
              <a:t>Click to edit Master subtitle style</a:t>
            </a:r>
            <a:endParaRPr/>
          </a:p>
        </p:txBody>
      </p:sp>
      <p:sp>
        <p:nvSpPr>
          <p:cNvPr id="580" name="Google Shape;580;p15"/>
          <p:cNvSpPr txBox="1">
            <a:spLocks noGrp="1"/>
          </p:cNvSpPr>
          <p:nvPr>
            <p:ph type="title"/>
          </p:nvPr>
        </p:nvSpPr>
        <p:spPr>
          <a:xfrm flipH="1">
            <a:off x="5753400" y="3373267"/>
            <a:ext cx="4659200" cy="98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3733"/>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rPr lang="en-US" smtClean="0"/>
              <a:t>Click to edit Master title style</a:t>
            </a:r>
            <a:endParaRPr/>
          </a:p>
        </p:txBody>
      </p:sp>
      <p:sp>
        <p:nvSpPr>
          <p:cNvPr id="581" name="Google Shape;581;p15"/>
          <p:cNvSpPr txBox="1">
            <a:spLocks noGrp="1"/>
          </p:cNvSpPr>
          <p:nvPr>
            <p:ph type="title" idx="2" hasCustomPrompt="1"/>
          </p:nvPr>
        </p:nvSpPr>
        <p:spPr>
          <a:xfrm flipH="1">
            <a:off x="7869000" y="1988567"/>
            <a:ext cx="2543600" cy="122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600"/>
              <a:buNone/>
              <a:defRPr sz="128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962846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82"/>
        <p:cNvGrpSpPr/>
        <p:nvPr/>
      </p:nvGrpSpPr>
      <p:grpSpPr>
        <a:xfrm>
          <a:off x="0" y="0"/>
          <a:ext cx="0" cy="0"/>
          <a:chOff x="0" y="0"/>
          <a:chExt cx="0" cy="0"/>
        </a:xfrm>
      </p:grpSpPr>
      <p:sp>
        <p:nvSpPr>
          <p:cNvPr id="583" name="Google Shape;583;p16"/>
          <p:cNvSpPr txBox="1">
            <a:spLocks noGrp="1"/>
          </p:cNvSpPr>
          <p:nvPr>
            <p:ph type="title"/>
          </p:nvPr>
        </p:nvSpPr>
        <p:spPr>
          <a:xfrm>
            <a:off x="1358200" y="2314107"/>
            <a:ext cx="4024400" cy="58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US" smtClean="0"/>
              <a:t>Click to edit Master title style</a:t>
            </a:r>
            <a:endParaRPr/>
          </a:p>
        </p:txBody>
      </p:sp>
      <p:sp>
        <p:nvSpPr>
          <p:cNvPr id="584" name="Google Shape;584;p16"/>
          <p:cNvSpPr txBox="1">
            <a:spLocks noGrp="1"/>
          </p:cNvSpPr>
          <p:nvPr>
            <p:ph type="subTitle" idx="1"/>
          </p:nvPr>
        </p:nvSpPr>
        <p:spPr>
          <a:xfrm>
            <a:off x="1358200" y="2697540"/>
            <a:ext cx="4024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r>
              <a:rPr lang="en-US" smtClean="0"/>
              <a:t>Click to edit Master subtitle style</a:t>
            </a:r>
            <a:endParaRPr/>
          </a:p>
        </p:txBody>
      </p:sp>
      <p:sp>
        <p:nvSpPr>
          <p:cNvPr id="585" name="Google Shape;585;p16"/>
          <p:cNvSpPr txBox="1">
            <a:spLocks noGrp="1"/>
          </p:cNvSpPr>
          <p:nvPr>
            <p:ph type="title" idx="2"/>
          </p:nvPr>
        </p:nvSpPr>
        <p:spPr>
          <a:xfrm>
            <a:off x="1358200" y="4562967"/>
            <a:ext cx="4024400" cy="58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US" smtClean="0"/>
              <a:t>Click to edit Master title style</a:t>
            </a:r>
            <a:endParaRPr/>
          </a:p>
        </p:txBody>
      </p:sp>
      <p:sp>
        <p:nvSpPr>
          <p:cNvPr id="586" name="Google Shape;586;p16"/>
          <p:cNvSpPr txBox="1">
            <a:spLocks noGrp="1"/>
          </p:cNvSpPr>
          <p:nvPr>
            <p:ph type="subTitle" idx="3"/>
          </p:nvPr>
        </p:nvSpPr>
        <p:spPr>
          <a:xfrm>
            <a:off x="1358200" y="4946400"/>
            <a:ext cx="4024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r>
              <a:rPr lang="en-US" smtClean="0"/>
              <a:t>Click to edit Master subtitle style</a:t>
            </a:r>
            <a:endParaRPr/>
          </a:p>
        </p:txBody>
      </p:sp>
      <p:grpSp>
        <p:nvGrpSpPr>
          <p:cNvPr id="587" name="Google Shape;587;p16"/>
          <p:cNvGrpSpPr/>
          <p:nvPr/>
        </p:nvGrpSpPr>
        <p:grpSpPr>
          <a:xfrm>
            <a:off x="224226" y="202263"/>
            <a:ext cx="11922871" cy="6399995"/>
            <a:chOff x="168169" y="151697"/>
            <a:chExt cx="8942153" cy="4799996"/>
          </a:xfrm>
        </p:grpSpPr>
        <p:sp>
          <p:nvSpPr>
            <p:cNvPr id="588" name="Google Shape;588;p16"/>
            <p:cNvSpPr/>
            <p:nvPr/>
          </p:nvSpPr>
          <p:spPr>
            <a:xfrm flipH="1">
              <a:off x="1900366" y="19483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9" name="Google Shape;589;p16"/>
            <p:cNvSpPr/>
            <p:nvPr/>
          </p:nvSpPr>
          <p:spPr>
            <a:xfrm flipH="1">
              <a:off x="258413"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0" name="Google Shape;590;p16"/>
            <p:cNvSpPr/>
            <p:nvPr/>
          </p:nvSpPr>
          <p:spPr>
            <a:xfrm flipH="1">
              <a:off x="3472239" y="151697"/>
              <a:ext cx="380159" cy="35"/>
            </a:xfrm>
            <a:custGeom>
              <a:avLst/>
              <a:gdLst/>
              <a:ahLst/>
              <a:cxnLst/>
              <a:rect l="l" t="t" r="r" b="b"/>
              <a:pathLst>
                <a:path w="10742" h="1" fill="none" extrusionOk="0">
                  <a:moveTo>
                    <a:pt x="1" y="1"/>
                  </a:moveTo>
                  <a:lnTo>
                    <a:pt x="10742"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1" name="Google Shape;591;p16"/>
            <p:cNvSpPr/>
            <p:nvPr/>
          </p:nvSpPr>
          <p:spPr>
            <a:xfrm flipH="1">
              <a:off x="684120" y="11992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2" name="Google Shape;592;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3" name="Google Shape;593;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4" name="Google Shape;594;p16"/>
            <p:cNvSpPr/>
            <p:nvPr/>
          </p:nvSpPr>
          <p:spPr>
            <a:xfrm flipH="1">
              <a:off x="1018638" y="4668161"/>
              <a:ext cx="253923" cy="35"/>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5" name="Google Shape;595;p16"/>
            <p:cNvSpPr/>
            <p:nvPr/>
          </p:nvSpPr>
          <p:spPr>
            <a:xfrm flipH="1">
              <a:off x="309206" y="48041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6" name="Google Shape;596;p16"/>
            <p:cNvSpPr/>
            <p:nvPr/>
          </p:nvSpPr>
          <p:spPr>
            <a:xfrm flipH="1">
              <a:off x="6319800" y="4584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7" name="Google Shape;597;p16"/>
            <p:cNvSpPr/>
            <p:nvPr/>
          </p:nvSpPr>
          <p:spPr>
            <a:xfrm flipH="1">
              <a:off x="6287631" y="4617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8" name="Google Shape;598;p16"/>
            <p:cNvSpPr/>
            <p:nvPr/>
          </p:nvSpPr>
          <p:spPr>
            <a:xfrm flipH="1">
              <a:off x="4890009" y="4889725"/>
              <a:ext cx="61932"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9" name="Google Shape;599;p16"/>
            <p:cNvSpPr/>
            <p:nvPr/>
          </p:nvSpPr>
          <p:spPr>
            <a:xfrm flipH="1">
              <a:off x="3188068" y="4637189"/>
              <a:ext cx="60021" cy="61968"/>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0" name="Google Shape;600;p16"/>
            <p:cNvSpPr/>
            <p:nvPr/>
          </p:nvSpPr>
          <p:spPr>
            <a:xfrm flipH="1">
              <a:off x="3832166" y="4401067"/>
              <a:ext cx="253923" cy="35"/>
            </a:xfrm>
            <a:custGeom>
              <a:avLst/>
              <a:gdLst/>
              <a:ahLst/>
              <a:cxnLst/>
              <a:rect l="l" t="t" r="r" b="b"/>
              <a:pathLst>
                <a:path w="7175" h="1" fill="none" extrusionOk="0">
                  <a:moveTo>
                    <a:pt x="0" y="0"/>
                  </a:moveTo>
                  <a:lnTo>
                    <a:pt x="7174"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1" name="Google Shape;601;p16"/>
            <p:cNvSpPr/>
            <p:nvPr/>
          </p:nvSpPr>
          <p:spPr>
            <a:xfrm flipH="1">
              <a:off x="476309" y="39993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2" name="Google Shape;602;p16"/>
            <p:cNvSpPr/>
            <p:nvPr/>
          </p:nvSpPr>
          <p:spPr>
            <a:xfrm flipH="1">
              <a:off x="444140" y="40310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3" name="Google Shape;603;p16"/>
            <p:cNvSpPr/>
            <p:nvPr/>
          </p:nvSpPr>
          <p:spPr>
            <a:xfrm flipH="1">
              <a:off x="168169" y="3667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4" name="Google Shape;604;p16"/>
            <p:cNvSpPr/>
            <p:nvPr/>
          </p:nvSpPr>
          <p:spPr>
            <a:xfrm flipH="1">
              <a:off x="240187"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5" name="Google Shape;605;p16"/>
            <p:cNvSpPr/>
            <p:nvPr/>
          </p:nvSpPr>
          <p:spPr>
            <a:xfrm>
              <a:off x="8876040" y="15930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6" name="Google Shape;606;p16"/>
            <p:cNvSpPr/>
            <p:nvPr/>
          </p:nvSpPr>
          <p:spPr>
            <a:xfrm>
              <a:off x="8899135" y="2086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7" name="Google Shape;607;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8" name="Google Shape;608;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9" name="Google Shape;609;p16"/>
            <p:cNvSpPr/>
            <p:nvPr/>
          </p:nvSpPr>
          <p:spPr>
            <a:xfrm>
              <a:off x="8803199" y="46517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10" name="Google Shape;610;p16"/>
            <p:cNvSpPr/>
            <p:nvPr/>
          </p:nvSpPr>
          <p:spPr>
            <a:xfrm>
              <a:off x="8802146" y="38469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11" name="Google Shape;611;p16"/>
            <p:cNvSpPr/>
            <p:nvPr/>
          </p:nvSpPr>
          <p:spPr>
            <a:xfrm>
              <a:off x="8769976" y="38786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12" name="Google Shape;612;p16"/>
            <p:cNvSpPr/>
            <p:nvPr/>
          </p:nvSpPr>
          <p:spPr>
            <a:xfrm>
              <a:off x="8855903" y="35148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13" name="Google Shape;613;p16"/>
            <p:cNvSpPr/>
            <p:nvPr/>
          </p:nvSpPr>
          <p:spPr>
            <a:xfrm>
              <a:off x="8900070" y="28486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614" name="Google Shape;614;p16"/>
          <p:cNvSpPr txBox="1">
            <a:spLocks noGrp="1"/>
          </p:cNvSpPr>
          <p:nvPr>
            <p:ph type="title" idx="4"/>
          </p:nvPr>
        </p:nvSpPr>
        <p:spPr>
          <a:xfrm>
            <a:off x="7215600" y="2315973"/>
            <a:ext cx="4024400" cy="58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US" smtClean="0"/>
              <a:t>Click to edit Master title style</a:t>
            </a:r>
            <a:endParaRPr/>
          </a:p>
        </p:txBody>
      </p:sp>
      <p:sp>
        <p:nvSpPr>
          <p:cNvPr id="615" name="Google Shape;615;p16"/>
          <p:cNvSpPr txBox="1">
            <a:spLocks noGrp="1"/>
          </p:cNvSpPr>
          <p:nvPr>
            <p:ph type="subTitle" idx="5"/>
          </p:nvPr>
        </p:nvSpPr>
        <p:spPr>
          <a:xfrm>
            <a:off x="7215600" y="2699407"/>
            <a:ext cx="4024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r>
              <a:rPr lang="en-US" smtClean="0"/>
              <a:t>Click to edit Master subtitle style</a:t>
            </a:r>
            <a:endParaRPr/>
          </a:p>
        </p:txBody>
      </p:sp>
      <p:sp>
        <p:nvSpPr>
          <p:cNvPr id="616" name="Google Shape;616;p16"/>
          <p:cNvSpPr/>
          <p:nvPr/>
        </p:nvSpPr>
        <p:spPr>
          <a:xfrm rot="10800000" flipH="1">
            <a:off x="-889000" y="-32633"/>
            <a:ext cx="2824000" cy="11240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17" name="Google Shape;617;p16"/>
          <p:cNvSpPr txBox="1">
            <a:spLocks noGrp="1"/>
          </p:cNvSpPr>
          <p:nvPr>
            <p:ph type="title" idx="6"/>
          </p:nvPr>
        </p:nvSpPr>
        <p:spPr>
          <a:xfrm>
            <a:off x="975367" y="593367"/>
            <a:ext cx="102648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r>
              <a:rPr lang="en-US" smtClean="0"/>
              <a:t>Click to edit Master title style</a:t>
            </a:r>
            <a:endParaRPr/>
          </a:p>
        </p:txBody>
      </p:sp>
    </p:spTree>
    <p:extLst>
      <p:ext uri="{BB962C8B-B14F-4D97-AF65-F5344CB8AC3E}">
        <p14:creationId xmlns:p14="http://schemas.microsoft.com/office/powerpoint/2010/main" val="2320113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8"/>
        <p:cNvGrpSpPr/>
        <p:nvPr/>
      </p:nvGrpSpPr>
      <p:grpSpPr>
        <a:xfrm>
          <a:off x="0" y="0"/>
          <a:ext cx="0" cy="0"/>
          <a:chOff x="0" y="0"/>
          <a:chExt cx="0" cy="0"/>
        </a:xfrm>
      </p:grpSpPr>
      <p:grpSp>
        <p:nvGrpSpPr>
          <p:cNvPr id="619" name="Google Shape;619;p17"/>
          <p:cNvGrpSpPr/>
          <p:nvPr/>
        </p:nvGrpSpPr>
        <p:grpSpPr>
          <a:xfrm>
            <a:off x="81327" y="172611"/>
            <a:ext cx="11914176" cy="6609800"/>
            <a:chOff x="60995" y="129458"/>
            <a:chExt cx="8935632" cy="4957350"/>
          </a:xfrm>
        </p:grpSpPr>
        <p:sp>
          <p:nvSpPr>
            <p:cNvPr id="620" name="Google Shape;620;p17"/>
            <p:cNvSpPr/>
            <p:nvPr/>
          </p:nvSpPr>
          <p:spPr>
            <a:xfrm>
              <a:off x="8650289" y="20338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1" name="Google Shape;621;p17"/>
            <p:cNvSpPr/>
            <p:nvPr/>
          </p:nvSpPr>
          <p:spPr>
            <a:xfrm>
              <a:off x="1226812" y="1113371"/>
              <a:ext cx="97924" cy="97960"/>
            </a:xfrm>
            <a:custGeom>
              <a:avLst/>
              <a:gdLst/>
              <a:ahLst/>
              <a:cxnLst/>
              <a:rect l="l" t="t" r="r" b="b"/>
              <a:pathLst>
                <a:path w="2767" h="2768" fill="none" extrusionOk="0">
                  <a:moveTo>
                    <a:pt x="2767" y="1411"/>
                  </a:moveTo>
                  <a:cubicBezTo>
                    <a:pt x="2767" y="2143"/>
                    <a:pt x="2156" y="2767"/>
                    <a:pt x="1356" y="2767"/>
                  </a:cubicBezTo>
                  <a:cubicBezTo>
                    <a:pt x="624" y="2767"/>
                    <a:pt x="0" y="2143"/>
                    <a:pt x="0" y="1411"/>
                  </a:cubicBezTo>
                  <a:cubicBezTo>
                    <a:pt x="0" y="624"/>
                    <a:pt x="624" y="1"/>
                    <a:pt x="1356" y="1"/>
                  </a:cubicBezTo>
                  <a:cubicBezTo>
                    <a:pt x="2156" y="1"/>
                    <a:pt x="2767" y="624"/>
                    <a:pt x="2767" y="141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2" name="Google Shape;622;p17"/>
            <p:cNvSpPr/>
            <p:nvPr/>
          </p:nvSpPr>
          <p:spPr>
            <a:xfrm>
              <a:off x="60995" y="641587"/>
              <a:ext cx="154088" cy="151682"/>
            </a:xfrm>
            <a:custGeom>
              <a:avLst/>
              <a:gdLst/>
              <a:ahLst/>
              <a:cxnLst/>
              <a:rect l="l" t="t" r="r" b="b"/>
              <a:pathLst>
                <a:path w="4354" h="4286" fill="none" extrusionOk="0">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3" name="Google Shape;623;p17"/>
            <p:cNvSpPr/>
            <p:nvPr/>
          </p:nvSpPr>
          <p:spPr>
            <a:xfrm>
              <a:off x="8852589"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4" name="Google Shape;624;p17"/>
            <p:cNvSpPr/>
            <p:nvPr/>
          </p:nvSpPr>
          <p:spPr>
            <a:xfrm>
              <a:off x="2642673" y="203407"/>
              <a:ext cx="257745" cy="35"/>
            </a:xfrm>
            <a:custGeom>
              <a:avLst/>
              <a:gdLst/>
              <a:ahLst/>
              <a:cxnLst/>
              <a:rect l="l" t="t" r="r" b="b"/>
              <a:pathLst>
                <a:path w="7283" h="1" fill="none" extrusionOk="0">
                  <a:moveTo>
                    <a:pt x="0" y="1"/>
                  </a:moveTo>
                  <a:lnTo>
                    <a:pt x="7283"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5" name="Google Shape;625;p17"/>
            <p:cNvSpPr/>
            <p:nvPr/>
          </p:nvSpPr>
          <p:spPr>
            <a:xfrm>
              <a:off x="1444709" y="129458"/>
              <a:ext cx="132005" cy="35"/>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6" name="Google Shape;626;p17"/>
            <p:cNvSpPr/>
            <p:nvPr/>
          </p:nvSpPr>
          <p:spPr>
            <a:xfrm>
              <a:off x="931129" y="363669"/>
              <a:ext cx="35" cy="84051"/>
            </a:xfrm>
            <a:custGeom>
              <a:avLst/>
              <a:gdLst/>
              <a:ahLst/>
              <a:cxnLst/>
              <a:rect l="l" t="t" r="r" b="b"/>
              <a:pathLst>
                <a:path w="1" h="2375" fill="none" extrusionOk="0">
                  <a:moveTo>
                    <a:pt x="1" y="1"/>
                  </a:moveTo>
                  <a:lnTo>
                    <a:pt x="1" y="237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7" name="Google Shape;627;p17"/>
            <p:cNvSpPr/>
            <p:nvPr/>
          </p:nvSpPr>
          <p:spPr>
            <a:xfrm>
              <a:off x="888909" y="405429"/>
              <a:ext cx="85962" cy="35"/>
            </a:xfrm>
            <a:custGeom>
              <a:avLst/>
              <a:gdLst/>
              <a:ahLst/>
              <a:cxnLst/>
              <a:rect l="l" t="t" r="r" b="b"/>
              <a:pathLst>
                <a:path w="2429"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8" name="Google Shape;628;p17"/>
            <p:cNvSpPr/>
            <p:nvPr/>
          </p:nvSpPr>
          <p:spPr>
            <a:xfrm>
              <a:off x="888909" y="405429"/>
              <a:ext cx="85962" cy="35"/>
            </a:xfrm>
            <a:custGeom>
              <a:avLst/>
              <a:gdLst/>
              <a:ahLst/>
              <a:cxnLst/>
              <a:rect l="l" t="t" r="r" b="b"/>
              <a:pathLst>
                <a:path w="2429"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9" name="Google Shape;629;p17"/>
            <p:cNvSpPr/>
            <p:nvPr/>
          </p:nvSpPr>
          <p:spPr>
            <a:xfrm>
              <a:off x="8951885" y="9706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0" name="Google Shape;630;p17"/>
            <p:cNvSpPr/>
            <p:nvPr/>
          </p:nvSpPr>
          <p:spPr>
            <a:xfrm>
              <a:off x="8907718" y="1012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1" name="Google Shape;631;p17"/>
            <p:cNvSpPr/>
            <p:nvPr/>
          </p:nvSpPr>
          <p:spPr>
            <a:xfrm>
              <a:off x="8907718" y="1012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2" name="Google Shape;632;p17"/>
            <p:cNvSpPr/>
            <p:nvPr/>
          </p:nvSpPr>
          <p:spPr>
            <a:xfrm>
              <a:off x="423968" y="3094545"/>
              <a:ext cx="35" cy="64339"/>
            </a:xfrm>
            <a:custGeom>
              <a:avLst/>
              <a:gdLst/>
              <a:ahLst/>
              <a:cxnLst/>
              <a:rect l="l" t="t" r="r" b="b"/>
              <a:pathLst>
                <a:path w="1" h="1818" fill="none" extrusionOk="0">
                  <a:moveTo>
                    <a:pt x="1" y="0"/>
                  </a:moveTo>
                  <a:lnTo>
                    <a:pt x="1" y="1818"/>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3" name="Google Shape;633;p17"/>
            <p:cNvSpPr/>
            <p:nvPr/>
          </p:nvSpPr>
          <p:spPr>
            <a:xfrm>
              <a:off x="391834" y="3126680"/>
              <a:ext cx="64339" cy="35"/>
            </a:xfrm>
            <a:custGeom>
              <a:avLst/>
              <a:gdLst/>
              <a:ahLst/>
              <a:cxnLst/>
              <a:rect l="l" t="t" r="r" b="b"/>
              <a:pathLst>
                <a:path w="1818" h="1" fill="none" extrusionOk="0">
                  <a:moveTo>
                    <a:pt x="181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4" name="Google Shape;634;p17"/>
            <p:cNvSpPr/>
            <p:nvPr/>
          </p:nvSpPr>
          <p:spPr>
            <a:xfrm>
              <a:off x="1750535" y="2618286"/>
              <a:ext cx="61933" cy="61933"/>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5" name="Google Shape;635;p17"/>
            <p:cNvSpPr/>
            <p:nvPr/>
          </p:nvSpPr>
          <p:spPr>
            <a:xfrm>
              <a:off x="8564204" y="4629049"/>
              <a:ext cx="253923" cy="35"/>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6" name="Google Shape;636;p17"/>
            <p:cNvSpPr/>
            <p:nvPr/>
          </p:nvSpPr>
          <p:spPr>
            <a:xfrm>
              <a:off x="8800361" y="451530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7" name="Google Shape;637;p17"/>
            <p:cNvSpPr/>
            <p:nvPr/>
          </p:nvSpPr>
          <p:spPr>
            <a:xfrm>
              <a:off x="2173204" y="4965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8" name="Google Shape;638;p17"/>
            <p:cNvSpPr/>
            <p:nvPr/>
          </p:nvSpPr>
          <p:spPr>
            <a:xfrm>
              <a:off x="2141070" y="4998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9" name="Google Shape;639;p17"/>
            <p:cNvSpPr/>
            <p:nvPr/>
          </p:nvSpPr>
          <p:spPr>
            <a:xfrm>
              <a:off x="147650" y="3636250"/>
              <a:ext cx="61932"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0" name="Google Shape;640;p17"/>
            <p:cNvSpPr/>
            <p:nvPr/>
          </p:nvSpPr>
          <p:spPr>
            <a:xfrm>
              <a:off x="8844225" y="4898114"/>
              <a:ext cx="60021" cy="61968"/>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1" name="Google Shape;641;p17"/>
            <p:cNvSpPr/>
            <p:nvPr/>
          </p:nvSpPr>
          <p:spPr>
            <a:xfrm>
              <a:off x="4774275" y="4997417"/>
              <a:ext cx="253923" cy="35"/>
            </a:xfrm>
            <a:custGeom>
              <a:avLst/>
              <a:gdLst/>
              <a:ahLst/>
              <a:cxnLst/>
              <a:rect l="l" t="t" r="r" b="b"/>
              <a:pathLst>
                <a:path w="7175" h="1" fill="none" extrusionOk="0">
                  <a:moveTo>
                    <a:pt x="0" y="0"/>
                  </a:moveTo>
                  <a:lnTo>
                    <a:pt x="7174"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2" name="Google Shape;642;p17"/>
            <p:cNvSpPr/>
            <p:nvPr/>
          </p:nvSpPr>
          <p:spPr>
            <a:xfrm>
              <a:off x="8724219"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3" name="Google Shape;643;p17"/>
            <p:cNvSpPr/>
            <p:nvPr/>
          </p:nvSpPr>
          <p:spPr>
            <a:xfrm>
              <a:off x="1916988" y="1747383"/>
              <a:ext cx="72019" cy="35"/>
            </a:xfrm>
            <a:custGeom>
              <a:avLst/>
              <a:gdLst/>
              <a:ahLst/>
              <a:cxnLst/>
              <a:rect l="l" t="t" r="r" b="b"/>
              <a:pathLst>
                <a:path w="2035" h="1" fill="none" extrusionOk="0">
                  <a:moveTo>
                    <a:pt x="0" y="1"/>
                  </a:moveTo>
                  <a:lnTo>
                    <a:pt x="2034"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4" name="Google Shape;644;p17"/>
            <p:cNvSpPr/>
            <p:nvPr/>
          </p:nvSpPr>
          <p:spPr>
            <a:xfrm>
              <a:off x="276577" y="2624055"/>
              <a:ext cx="112363" cy="35"/>
            </a:xfrm>
            <a:custGeom>
              <a:avLst/>
              <a:gdLst/>
              <a:ahLst/>
              <a:cxnLst/>
              <a:rect l="l" t="t" r="r" b="b"/>
              <a:pathLst>
                <a:path w="3175" h="1" fill="none" extrusionOk="0">
                  <a:moveTo>
                    <a:pt x="1" y="0"/>
                  </a:moveTo>
                  <a:lnTo>
                    <a:pt x="3174"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5" name="Google Shape;645;p17"/>
            <p:cNvSpPr/>
            <p:nvPr/>
          </p:nvSpPr>
          <p:spPr>
            <a:xfrm>
              <a:off x="944669" y="2322143"/>
              <a:ext cx="35" cy="46113"/>
            </a:xfrm>
            <a:custGeom>
              <a:avLst/>
              <a:gdLst/>
              <a:ahLst/>
              <a:cxnLst/>
              <a:rect l="l" t="t" r="r" b="b"/>
              <a:pathLst>
                <a:path w="1" h="1303" fill="none" extrusionOk="0">
                  <a:moveTo>
                    <a:pt x="1" y="1"/>
                  </a:moveTo>
                  <a:lnTo>
                    <a:pt x="1" y="130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6" name="Google Shape;646;p17"/>
            <p:cNvSpPr/>
            <p:nvPr/>
          </p:nvSpPr>
          <p:spPr>
            <a:xfrm>
              <a:off x="920675" y="2344226"/>
              <a:ext cx="46113" cy="35"/>
            </a:xfrm>
            <a:custGeom>
              <a:avLst/>
              <a:gdLst/>
              <a:ahLst/>
              <a:cxnLst/>
              <a:rect l="l" t="t" r="r" b="b"/>
              <a:pathLst>
                <a:path w="1303" h="1" fill="none" extrusionOk="0">
                  <a:moveTo>
                    <a:pt x="1303" y="1"/>
                  </a:moveTo>
                  <a:lnTo>
                    <a:pt x="1"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7" name="Google Shape;647;p17"/>
            <p:cNvSpPr/>
            <p:nvPr/>
          </p:nvSpPr>
          <p:spPr>
            <a:xfrm>
              <a:off x="920675" y="2344226"/>
              <a:ext cx="46113" cy="35"/>
            </a:xfrm>
            <a:custGeom>
              <a:avLst/>
              <a:gdLst/>
              <a:ahLst/>
              <a:cxnLst/>
              <a:rect l="l" t="t" r="r" b="b"/>
              <a:pathLst>
                <a:path w="1303" h="1" fill="none" extrusionOk="0">
                  <a:moveTo>
                    <a:pt x="1303" y="1"/>
                  </a:moveTo>
                  <a:lnTo>
                    <a:pt x="1"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8" name="Google Shape;648;p17"/>
            <p:cNvSpPr/>
            <p:nvPr/>
          </p:nvSpPr>
          <p:spPr>
            <a:xfrm>
              <a:off x="779521" y="50208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9" name="Google Shape;649;p17"/>
            <p:cNvSpPr/>
            <p:nvPr/>
          </p:nvSpPr>
          <p:spPr>
            <a:xfrm>
              <a:off x="747261" y="50530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0" name="Google Shape;650;p17"/>
            <p:cNvSpPr/>
            <p:nvPr/>
          </p:nvSpPr>
          <p:spPr>
            <a:xfrm>
              <a:off x="482617" y="3932377"/>
              <a:ext cx="49" cy="66414"/>
            </a:xfrm>
            <a:custGeom>
              <a:avLst/>
              <a:gdLst/>
              <a:ahLst/>
              <a:cxnLst/>
              <a:rect l="l" t="t" r="r" b="b"/>
              <a:pathLst>
                <a:path w="1" h="1369" fill="none" extrusionOk="0">
                  <a:moveTo>
                    <a:pt x="0" y="0"/>
                  </a:moveTo>
                  <a:lnTo>
                    <a:pt x="0" y="1368"/>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1" name="Google Shape;651;p17"/>
            <p:cNvSpPr/>
            <p:nvPr/>
          </p:nvSpPr>
          <p:spPr>
            <a:xfrm>
              <a:off x="448464" y="3964589"/>
              <a:ext cx="66414" cy="49"/>
            </a:xfrm>
            <a:custGeom>
              <a:avLst/>
              <a:gdLst/>
              <a:ahLst/>
              <a:cxnLst/>
              <a:rect l="l" t="t" r="r" b="b"/>
              <a:pathLst>
                <a:path w="1369" h="1" fill="none" extrusionOk="0">
                  <a:moveTo>
                    <a:pt x="1368"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2" name="Google Shape;652;p17"/>
            <p:cNvSpPr/>
            <p:nvPr/>
          </p:nvSpPr>
          <p:spPr>
            <a:xfrm>
              <a:off x="438186" y="4598010"/>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3" name="Google Shape;653;p17"/>
            <p:cNvSpPr/>
            <p:nvPr/>
          </p:nvSpPr>
          <p:spPr>
            <a:xfrm>
              <a:off x="484509" y="4325321"/>
              <a:ext cx="254982" cy="49"/>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654" name="Google Shape;654;p17"/>
          <p:cNvSpPr/>
          <p:nvPr/>
        </p:nvSpPr>
        <p:spPr>
          <a:xfrm>
            <a:off x="-3910495" y="2864551"/>
            <a:ext cx="0" cy="85125"/>
          </a:xfrm>
          <a:custGeom>
            <a:avLst/>
            <a:gdLst/>
            <a:ahLst/>
            <a:cxnLst/>
            <a:rect l="l" t="t" r="r" b="b"/>
            <a:pathLst>
              <a:path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55" name="Google Shape;655;p17"/>
          <p:cNvSpPr/>
          <p:nvPr/>
        </p:nvSpPr>
        <p:spPr>
          <a:xfrm>
            <a:off x="-3953387" y="2906783"/>
            <a:ext cx="85785" cy="47"/>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56" name="Google Shape;656;p17"/>
          <p:cNvSpPr/>
          <p:nvPr/>
        </p:nvSpPr>
        <p:spPr>
          <a:xfrm>
            <a:off x="-4897309" y="3736137"/>
            <a:ext cx="314876" cy="47"/>
          </a:xfrm>
          <a:custGeom>
            <a:avLst/>
            <a:gdLst/>
            <a:ahLst/>
            <a:cxnLst/>
            <a:rect l="l" t="t" r="r" b="b"/>
            <a:pathLst>
              <a:path w="6673" h="1" fill="none" extrusionOk="0">
                <a:moveTo>
                  <a:pt x="6673" y="1"/>
                </a:moveTo>
                <a:lnTo>
                  <a:pt x="1"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57" name="Google Shape;657;p17"/>
          <p:cNvSpPr/>
          <p:nvPr/>
        </p:nvSpPr>
        <p:spPr>
          <a:xfrm>
            <a:off x="-5169293" y="3736137"/>
            <a:ext cx="170911" cy="47"/>
          </a:xfrm>
          <a:custGeom>
            <a:avLst/>
            <a:gdLst/>
            <a:ahLst/>
            <a:cxnLst/>
            <a:rect l="l" t="t" r="r" b="b"/>
            <a:pathLst>
              <a:path w="3622" h="1" fill="none" extrusionOk="0">
                <a:moveTo>
                  <a:pt x="3622" y="1"/>
                </a:moveTo>
                <a:lnTo>
                  <a:pt x="1"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58" name="Google Shape;658;p17"/>
          <p:cNvSpPr/>
          <p:nvPr/>
        </p:nvSpPr>
        <p:spPr>
          <a:xfrm flipH="1">
            <a:off x="-360500" y="505600"/>
            <a:ext cx="4654400" cy="7636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59" name="Google Shape;659;p17"/>
          <p:cNvSpPr/>
          <p:nvPr/>
        </p:nvSpPr>
        <p:spPr>
          <a:xfrm flipH="1">
            <a:off x="-620429" y="2049000"/>
            <a:ext cx="3558000" cy="7636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60" name="Google Shape;660;p17"/>
          <p:cNvSpPr txBox="1">
            <a:spLocks noGrp="1"/>
          </p:cNvSpPr>
          <p:nvPr>
            <p:ph type="ctrTitle"/>
          </p:nvPr>
        </p:nvSpPr>
        <p:spPr>
          <a:xfrm>
            <a:off x="546632" y="4743600"/>
            <a:ext cx="3335200" cy="595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r>
              <a:rPr lang="en-US" smtClean="0"/>
              <a:t>Click to edit Master title style</a:t>
            </a:r>
            <a:endParaRPr/>
          </a:p>
        </p:txBody>
      </p:sp>
      <p:sp>
        <p:nvSpPr>
          <p:cNvPr id="661" name="Google Shape;661;p17"/>
          <p:cNvSpPr txBox="1">
            <a:spLocks noGrp="1"/>
          </p:cNvSpPr>
          <p:nvPr>
            <p:ph type="subTitle" idx="1"/>
          </p:nvPr>
        </p:nvSpPr>
        <p:spPr>
          <a:xfrm>
            <a:off x="1072644" y="5163755"/>
            <a:ext cx="2809200" cy="91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r>
              <a:rPr lang="en-US" smtClean="0"/>
              <a:t>Click to edit Master subtitle style</a:t>
            </a:r>
            <a:endParaRPr/>
          </a:p>
        </p:txBody>
      </p:sp>
      <p:sp>
        <p:nvSpPr>
          <p:cNvPr id="662" name="Google Shape;662;p17"/>
          <p:cNvSpPr txBox="1">
            <a:spLocks noGrp="1"/>
          </p:cNvSpPr>
          <p:nvPr>
            <p:ph type="title" idx="2" hasCustomPrompt="1"/>
          </p:nvPr>
        </p:nvSpPr>
        <p:spPr>
          <a:xfrm>
            <a:off x="2691844" y="4150267"/>
            <a:ext cx="1190000" cy="70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r>
              <a:t>xx%</a:t>
            </a:r>
          </a:p>
        </p:txBody>
      </p:sp>
      <p:sp>
        <p:nvSpPr>
          <p:cNvPr id="663" name="Google Shape;663;p17"/>
          <p:cNvSpPr txBox="1">
            <a:spLocks noGrp="1"/>
          </p:cNvSpPr>
          <p:nvPr>
            <p:ph type="ctrTitle" idx="3"/>
          </p:nvPr>
        </p:nvSpPr>
        <p:spPr>
          <a:xfrm>
            <a:off x="4199032" y="4743600"/>
            <a:ext cx="3335200" cy="595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r>
              <a:rPr lang="en-US" smtClean="0"/>
              <a:t>Click to edit Master title style</a:t>
            </a:r>
            <a:endParaRPr/>
          </a:p>
        </p:txBody>
      </p:sp>
      <p:sp>
        <p:nvSpPr>
          <p:cNvPr id="664" name="Google Shape;664;p17"/>
          <p:cNvSpPr txBox="1">
            <a:spLocks noGrp="1"/>
          </p:cNvSpPr>
          <p:nvPr>
            <p:ph type="subTitle" idx="4"/>
          </p:nvPr>
        </p:nvSpPr>
        <p:spPr>
          <a:xfrm>
            <a:off x="4725040" y="5163755"/>
            <a:ext cx="2809200" cy="91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r>
              <a:rPr lang="en-US" smtClean="0"/>
              <a:t>Click to edit Master subtitle style</a:t>
            </a:r>
            <a:endParaRPr/>
          </a:p>
        </p:txBody>
      </p:sp>
      <p:sp>
        <p:nvSpPr>
          <p:cNvPr id="665" name="Google Shape;665;p17"/>
          <p:cNvSpPr txBox="1">
            <a:spLocks noGrp="1"/>
          </p:cNvSpPr>
          <p:nvPr>
            <p:ph type="title" idx="5" hasCustomPrompt="1"/>
          </p:nvPr>
        </p:nvSpPr>
        <p:spPr>
          <a:xfrm>
            <a:off x="6121440" y="4150265"/>
            <a:ext cx="1412800" cy="70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r>
              <a:t>xx%</a:t>
            </a:r>
          </a:p>
        </p:txBody>
      </p:sp>
      <p:sp>
        <p:nvSpPr>
          <p:cNvPr id="666" name="Google Shape;666;p17"/>
          <p:cNvSpPr txBox="1">
            <a:spLocks noGrp="1"/>
          </p:cNvSpPr>
          <p:nvPr>
            <p:ph type="ctrTitle" idx="6"/>
          </p:nvPr>
        </p:nvSpPr>
        <p:spPr>
          <a:xfrm>
            <a:off x="7870067" y="4743600"/>
            <a:ext cx="3335200" cy="595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r>
              <a:rPr lang="en-US" smtClean="0"/>
              <a:t>Click to edit Master title style</a:t>
            </a:r>
            <a:endParaRPr/>
          </a:p>
        </p:txBody>
      </p:sp>
      <p:sp>
        <p:nvSpPr>
          <p:cNvPr id="667" name="Google Shape;667;p17"/>
          <p:cNvSpPr txBox="1">
            <a:spLocks noGrp="1"/>
          </p:cNvSpPr>
          <p:nvPr>
            <p:ph type="subTitle" idx="7"/>
          </p:nvPr>
        </p:nvSpPr>
        <p:spPr>
          <a:xfrm>
            <a:off x="8396072" y="5163755"/>
            <a:ext cx="2809200" cy="91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r>
              <a:rPr lang="en-US" smtClean="0"/>
              <a:t>Click to edit Master subtitle style</a:t>
            </a:r>
            <a:endParaRPr/>
          </a:p>
        </p:txBody>
      </p:sp>
      <p:sp>
        <p:nvSpPr>
          <p:cNvPr id="668" name="Google Shape;668;p17"/>
          <p:cNvSpPr txBox="1">
            <a:spLocks noGrp="1"/>
          </p:cNvSpPr>
          <p:nvPr>
            <p:ph type="title" idx="8" hasCustomPrompt="1"/>
          </p:nvPr>
        </p:nvSpPr>
        <p:spPr>
          <a:xfrm>
            <a:off x="9792472" y="4150265"/>
            <a:ext cx="1412800" cy="70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r>
              <a:t>xx%</a:t>
            </a:r>
          </a:p>
        </p:txBody>
      </p:sp>
      <p:sp>
        <p:nvSpPr>
          <p:cNvPr id="669" name="Google Shape;669;p17"/>
          <p:cNvSpPr txBox="1">
            <a:spLocks noGrp="1"/>
          </p:cNvSpPr>
          <p:nvPr>
            <p:ph type="ctrTitle" idx="9"/>
          </p:nvPr>
        </p:nvSpPr>
        <p:spPr>
          <a:xfrm>
            <a:off x="4199040" y="2393833"/>
            <a:ext cx="3335200" cy="595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5200"/>
              <a:buFont typeface="Comfortaa"/>
              <a:buNone/>
              <a:defRPr sz="6933">
                <a:latin typeface="Comfortaa"/>
                <a:ea typeface="Comfortaa"/>
                <a:cs typeface="Comfortaa"/>
                <a:sym typeface="Comfortaa"/>
              </a:defRPr>
            </a:lvl2pPr>
            <a:lvl3pPr lvl="2" algn="r" rtl="0">
              <a:spcBef>
                <a:spcPts val="0"/>
              </a:spcBef>
              <a:spcAft>
                <a:spcPts val="0"/>
              </a:spcAft>
              <a:buSzPts val="5200"/>
              <a:buFont typeface="Comfortaa"/>
              <a:buNone/>
              <a:defRPr sz="6933">
                <a:latin typeface="Comfortaa"/>
                <a:ea typeface="Comfortaa"/>
                <a:cs typeface="Comfortaa"/>
                <a:sym typeface="Comfortaa"/>
              </a:defRPr>
            </a:lvl3pPr>
            <a:lvl4pPr lvl="3" algn="r" rtl="0">
              <a:spcBef>
                <a:spcPts val="0"/>
              </a:spcBef>
              <a:spcAft>
                <a:spcPts val="0"/>
              </a:spcAft>
              <a:buSzPts val="5200"/>
              <a:buFont typeface="Comfortaa"/>
              <a:buNone/>
              <a:defRPr sz="6933">
                <a:latin typeface="Comfortaa"/>
                <a:ea typeface="Comfortaa"/>
                <a:cs typeface="Comfortaa"/>
                <a:sym typeface="Comfortaa"/>
              </a:defRPr>
            </a:lvl4pPr>
            <a:lvl5pPr lvl="4" algn="r" rtl="0">
              <a:spcBef>
                <a:spcPts val="0"/>
              </a:spcBef>
              <a:spcAft>
                <a:spcPts val="0"/>
              </a:spcAft>
              <a:buSzPts val="5200"/>
              <a:buFont typeface="Comfortaa"/>
              <a:buNone/>
              <a:defRPr sz="6933">
                <a:latin typeface="Comfortaa"/>
                <a:ea typeface="Comfortaa"/>
                <a:cs typeface="Comfortaa"/>
                <a:sym typeface="Comfortaa"/>
              </a:defRPr>
            </a:lvl5pPr>
            <a:lvl6pPr lvl="5" algn="r" rtl="0">
              <a:spcBef>
                <a:spcPts val="0"/>
              </a:spcBef>
              <a:spcAft>
                <a:spcPts val="0"/>
              </a:spcAft>
              <a:buSzPts val="5200"/>
              <a:buFont typeface="Comfortaa"/>
              <a:buNone/>
              <a:defRPr sz="6933">
                <a:latin typeface="Comfortaa"/>
                <a:ea typeface="Comfortaa"/>
                <a:cs typeface="Comfortaa"/>
                <a:sym typeface="Comfortaa"/>
              </a:defRPr>
            </a:lvl6pPr>
            <a:lvl7pPr lvl="6" algn="r" rtl="0">
              <a:spcBef>
                <a:spcPts val="0"/>
              </a:spcBef>
              <a:spcAft>
                <a:spcPts val="0"/>
              </a:spcAft>
              <a:buSzPts val="5200"/>
              <a:buFont typeface="Comfortaa"/>
              <a:buNone/>
              <a:defRPr sz="6933">
                <a:latin typeface="Comfortaa"/>
                <a:ea typeface="Comfortaa"/>
                <a:cs typeface="Comfortaa"/>
                <a:sym typeface="Comfortaa"/>
              </a:defRPr>
            </a:lvl7pPr>
            <a:lvl8pPr lvl="7" algn="r" rtl="0">
              <a:spcBef>
                <a:spcPts val="0"/>
              </a:spcBef>
              <a:spcAft>
                <a:spcPts val="0"/>
              </a:spcAft>
              <a:buSzPts val="5200"/>
              <a:buFont typeface="Comfortaa"/>
              <a:buNone/>
              <a:defRPr sz="6933">
                <a:latin typeface="Comfortaa"/>
                <a:ea typeface="Comfortaa"/>
                <a:cs typeface="Comfortaa"/>
                <a:sym typeface="Comfortaa"/>
              </a:defRPr>
            </a:lvl8pPr>
            <a:lvl9pPr lvl="8" algn="r" rtl="0">
              <a:spcBef>
                <a:spcPts val="0"/>
              </a:spcBef>
              <a:spcAft>
                <a:spcPts val="0"/>
              </a:spcAft>
              <a:buSzPts val="5200"/>
              <a:buFont typeface="Comfortaa"/>
              <a:buNone/>
              <a:defRPr sz="6933">
                <a:latin typeface="Comfortaa"/>
                <a:ea typeface="Comfortaa"/>
                <a:cs typeface="Comfortaa"/>
                <a:sym typeface="Comfortaa"/>
              </a:defRPr>
            </a:lvl9pPr>
          </a:lstStyle>
          <a:p>
            <a:r>
              <a:rPr lang="en-US" smtClean="0"/>
              <a:t>Click to edit Master title style</a:t>
            </a:r>
            <a:endParaRPr/>
          </a:p>
        </p:txBody>
      </p:sp>
      <p:sp>
        <p:nvSpPr>
          <p:cNvPr id="670" name="Google Shape;670;p17"/>
          <p:cNvSpPr txBox="1">
            <a:spLocks noGrp="1"/>
          </p:cNvSpPr>
          <p:nvPr>
            <p:ph type="subTitle" idx="13"/>
          </p:nvPr>
        </p:nvSpPr>
        <p:spPr>
          <a:xfrm>
            <a:off x="4725040" y="2812400"/>
            <a:ext cx="2809200" cy="91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r>
              <a:rPr lang="en-US" smtClean="0"/>
              <a:t>Click to edit Master subtitle style</a:t>
            </a:r>
            <a:endParaRPr/>
          </a:p>
        </p:txBody>
      </p:sp>
      <p:sp>
        <p:nvSpPr>
          <p:cNvPr id="671" name="Google Shape;671;p17"/>
          <p:cNvSpPr txBox="1">
            <a:spLocks noGrp="1"/>
          </p:cNvSpPr>
          <p:nvPr>
            <p:ph type="title" idx="14" hasCustomPrompt="1"/>
          </p:nvPr>
        </p:nvSpPr>
        <p:spPr>
          <a:xfrm>
            <a:off x="6121440" y="1800500"/>
            <a:ext cx="1412800" cy="70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r>
              <a:t>xx%</a:t>
            </a:r>
          </a:p>
        </p:txBody>
      </p:sp>
      <p:sp>
        <p:nvSpPr>
          <p:cNvPr id="672" name="Google Shape;672;p17"/>
          <p:cNvSpPr txBox="1">
            <a:spLocks noGrp="1"/>
          </p:cNvSpPr>
          <p:nvPr>
            <p:ph type="ctrTitle" idx="15"/>
          </p:nvPr>
        </p:nvSpPr>
        <p:spPr>
          <a:xfrm>
            <a:off x="7870065" y="2393833"/>
            <a:ext cx="3335200" cy="595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r>
              <a:rPr lang="en-US" smtClean="0"/>
              <a:t>Click to edit Master title style</a:t>
            </a:r>
            <a:endParaRPr/>
          </a:p>
        </p:txBody>
      </p:sp>
      <p:sp>
        <p:nvSpPr>
          <p:cNvPr id="673" name="Google Shape;673;p17"/>
          <p:cNvSpPr txBox="1">
            <a:spLocks noGrp="1"/>
          </p:cNvSpPr>
          <p:nvPr>
            <p:ph type="subTitle" idx="16"/>
          </p:nvPr>
        </p:nvSpPr>
        <p:spPr>
          <a:xfrm>
            <a:off x="8396072" y="2812400"/>
            <a:ext cx="2809200" cy="91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r>
              <a:rPr lang="en-US" smtClean="0"/>
              <a:t>Click to edit Master subtitle style</a:t>
            </a:r>
            <a:endParaRPr/>
          </a:p>
        </p:txBody>
      </p:sp>
      <p:sp>
        <p:nvSpPr>
          <p:cNvPr id="674" name="Google Shape;674;p17"/>
          <p:cNvSpPr txBox="1">
            <a:spLocks noGrp="1"/>
          </p:cNvSpPr>
          <p:nvPr>
            <p:ph type="title" idx="17" hasCustomPrompt="1"/>
          </p:nvPr>
        </p:nvSpPr>
        <p:spPr>
          <a:xfrm>
            <a:off x="9792472" y="1800500"/>
            <a:ext cx="1412800" cy="70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200"/>
            </a:lvl1pPr>
            <a:lvl2pPr lvl="1" algn="r" rtl="0">
              <a:spcBef>
                <a:spcPts val="0"/>
              </a:spcBef>
              <a:spcAft>
                <a:spcPts val="0"/>
              </a:spcAft>
              <a:buSzPts val="2400"/>
              <a:buFont typeface="Comfortaa"/>
              <a:buNone/>
              <a:defRPr sz="3200">
                <a:latin typeface="Comfortaa"/>
                <a:ea typeface="Comfortaa"/>
                <a:cs typeface="Comfortaa"/>
                <a:sym typeface="Comfortaa"/>
              </a:defRPr>
            </a:lvl2pPr>
            <a:lvl3pPr lvl="2" algn="r" rtl="0">
              <a:spcBef>
                <a:spcPts val="0"/>
              </a:spcBef>
              <a:spcAft>
                <a:spcPts val="0"/>
              </a:spcAft>
              <a:buSzPts val="2400"/>
              <a:buFont typeface="Comfortaa"/>
              <a:buNone/>
              <a:defRPr sz="3200">
                <a:latin typeface="Comfortaa"/>
                <a:ea typeface="Comfortaa"/>
                <a:cs typeface="Comfortaa"/>
                <a:sym typeface="Comfortaa"/>
              </a:defRPr>
            </a:lvl3pPr>
            <a:lvl4pPr lvl="3" algn="r" rtl="0">
              <a:spcBef>
                <a:spcPts val="0"/>
              </a:spcBef>
              <a:spcAft>
                <a:spcPts val="0"/>
              </a:spcAft>
              <a:buSzPts val="2400"/>
              <a:buFont typeface="Comfortaa"/>
              <a:buNone/>
              <a:defRPr sz="3200">
                <a:latin typeface="Comfortaa"/>
                <a:ea typeface="Comfortaa"/>
                <a:cs typeface="Comfortaa"/>
                <a:sym typeface="Comfortaa"/>
              </a:defRPr>
            </a:lvl4pPr>
            <a:lvl5pPr lvl="4" algn="r" rtl="0">
              <a:spcBef>
                <a:spcPts val="0"/>
              </a:spcBef>
              <a:spcAft>
                <a:spcPts val="0"/>
              </a:spcAft>
              <a:buSzPts val="2400"/>
              <a:buFont typeface="Comfortaa"/>
              <a:buNone/>
              <a:defRPr sz="3200">
                <a:latin typeface="Comfortaa"/>
                <a:ea typeface="Comfortaa"/>
                <a:cs typeface="Comfortaa"/>
                <a:sym typeface="Comfortaa"/>
              </a:defRPr>
            </a:lvl5pPr>
            <a:lvl6pPr lvl="5" algn="r" rtl="0">
              <a:spcBef>
                <a:spcPts val="0"/>
              </a:spcBef>
              <a:spcAft>
                <a:spcPts val="0"/>
              </a:spcAft>
              <a:buSzPts val="2400"/>
              <a:buFont typeface="Comfortaa"/>
              <a:buNone/>
              <a:defRPr sz="3200">
                <a:latin typeface="Comfortaa"/>
                <a:ea typeface="Comfortaa"/>
                <a:cs typeface="Comfortaa"/>
                <a:sym typeface="Comfortaa"/>
              </a:defRPr>
            </a:lvl6pPr>
            <a:lvl7pPr lvl="6" algn="r" rtl="0">
              <a:spcBef>
                <a:spcPts val="0"/>
              </a:spcBef>
              <a:spcAft>
                <a:spcPts val="0"/>
              </a:spcAft>
              <a:buSzPts val="2400"/>
              <a:buFont typeface="Comfortaa"/>
              <a:buNone/>
              <a:defRPr sz="3200">
                <a:latin typeface="Comfortaa"/>
                <a:ea typeface="Comfortaa"/>
                <a:cs typeface="Comfortaa"/>
                <a:sym typeface="Comfortaa"/>
              </a:defRPr>
            </a:lvl7pPr>
            <a:lvl8pPr lvl="7" algn="r" rtl="0">
              <a:spcBef>
                <a:spcPts val="0"/>
              </a:spcBef>
              <a:spcAft>
                <a:spcPts val="0"/>
              </a:spcAft>
              <a:buSzPts val="2400"/>
              <a:buFont typeface="Comfortaa"/>
              <a:buNone/>
              <a:defRPr sz="3200">
                <a:latin typeface="Comfortaa"/>
                <a:ea typeface="Comfortaa"/>
                <a:cs typeface="Comfortaa"/>
                <a:sym typeface="Comfortaa"/>
              </a:defRPr>
            </a:lvl8pPr>
            <a:lvl9pPr lvl="8" algn="r" rtl="0">
              <a:spcBef>
                <a:spcPts val="0"/>
              </a:spcBef>
              <a:spcAft>
                <a:spcPts val="0"/>
              </a:spcAft>
              <a:buSzPts val="2400"/>
              <a:buFont typeface="Comfortaa"/>
              <a:buNone/>
              <a:defRPr sz="3200">
                <a:latin typeface="Comfortaa"/>
                <a:ea typeface="Comfortaa"/>
                <a:cs typeface="Comfortaa"/>
                <a:sym typeface="Comfortaa"/>
              </a:defRPr>
            </a:lvl9pPr>
          </a:lstStyle>
          <a:p>
            <a:r>
              <a:t>xx%</a:t>
            </a:r>
          </a:p>
        </p:txBody>
      </p:sp>
      <p:sp>
        <p:nvSpPr>
          <p:cNvPr id="675" name="Google Shape;675;p17"/>
          <p:cNvSpPr txBox="1">
            <a:spLocks noGrp="1"/>
          </p:cNvSpPr>
          <p:nvPr>
            <p:ph type="title" idx="18"/>
          </p:nvPr>
        </p:nvSpPr>
        <p:spPr>
          <a:xfrm>
            <a:off x="873767" y="593367"/>
            <a:ext cx="103912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Font typeface="Comfortaa Regular"/>
              <a:buNone/>
              <a:defRPr/>
            </a:lvl1pPr>
            <a:lvl2pPr lvl="1" algn="r" rtl="0">
              <a:spcBef>
                <a:spcPts val="0"/>
              </a:spcBef>
              <a:spcAft>
                <a:spcPts val="0"/>
              </a:spcAft>
              <a:buSzPts val="2800"/>
              <a:buNone/>
              <a:defRPr>
                <a:latin typeface="Montserrat"/>
                <a:ea typeface="Montserrat"/>
                <a:cs typeface="Montserrat"/>
                <a:sym typeface="Montserrat"/>
              </a:defRPr>
            </a:lvl2pPr>
            <a:lvl3pPr lvl="2" algn="r" rtl="0">
              <a:spcBef>
                <a:spcPts val="0"/>
              </a:spcBef>
              <a:spcAft>
                <a:spcPts val="0"/>
              </a:spcAft>
              <a:buSzPts val="2800"/>
              <a:buNone/>
              <a:defRPr>
                <a:latin typeface="Montserrat"/>
                <a:ea typeface="Montserrat"/>
                <a:cs typeface="Montserrat"/>
                <a:sym typeface="Montserrat"/>
              </a:defRPr>
            </a:lvl3pPr>
            <a:lvl4pPr lvl="3" algn="r" rtl="0">
              <a:spcBef>
                <a:spcPts val="0"/>
              </a:spcBef>
              <a:spcAft>
                <a:spcPts val="0"/>
              </a:spcAft>
              <a:buSzPts val="2800"/>
              <a:buNone/>
              <a:defRPr>
                <a:latin typeface="Montserrat"/>
                <a:ea typeface="Montserrat"/>
                <a:cs typeface="Montserrat"/>
                <a:sym typeface="Montserrat"/>
              </a:defRPr>
            </a:lvl4pPr>
            <a:lvl5pPr lvl="4" algn="r" rtl="0">
              <a:spcBef>
                <a:spcPts val="0"/>
              </a:spcBef>
              <a:spcAft>
                <a:spcPts val="0"/>
              </a:spcAft>
              <a:buSzPts val="2800"/>
              <a:buNone/>
              <a:defRPr>
                <a:latin typeface="Montserrat"/>
                <a:ea typeface="Montserrat"/>
                <a:cs typeface="Montserrat"/>
                <a:sym typeface="Montserrat"/>
              </a:defRPr>
            </a:lvl5pPr>
            <a:lvl6pPr lvl="5" algn="r" rtl="0">
              <a:spcBef>
                <a:spcPts val="0"/>
              </a:spcBef>
              <a:spcAft>
                <a:spcPts val="0"/>
              </a:spcAft>
              <a:buSzPts val="2800"/>
              <a:buNone/>
              <a:defRPr>
                <a:latin typeface="Montserrat"/>
                <a:ea typeface="Montserrat"/>
                <a:cs typeface="Montserrat"/>
                <a:sym typeface="Montserrat"/>
              </a:defRPr>
            </a:lvl6pPr>
            <a:lvl7pPr lvl="6" algn="r" rtl="0">
              <a:spcBef>
                <a:spcPts val="0"/>
              </a:spcBef>
              <a:spcAft>
                <a:spcPts val="0"/>
              </a:spcAft>
              <a:buSzPts val="2800"/>
              <a:buNone/>
              <a:defRPr>
                <a:latin typeface="Montserrat"/>
                <a:ea typeface="Montserrat"/>
                <a:cs typeface="Montserrat"/>
                <a:sym typeface="Montserrat"/>
              </a:defRPr>
            </a:lvl7pPr>
            <a:lvl8pPr lvl="7" algn="r" rtl="0">
              <a:spcBef>
                <a:spcPts val="0"/>
              </a:spcBef>
              <a:spcAft>
                <a:spcPts val="0"/>
              </a:spcAft>
              <a:buSzPts val="2800"/>
              <a:buNone/>
              <a:defRPr>
                <a:latin typeface="Montserrat"/>
                <a:ea typeface="Montserrat"/>
                <a:cs typeface="Montserrat"/>
                <a:sym typeface="Montserrat"/>
              </a:defRPr>
            </a:lvl8pPr>
            <a:lvl9pPr lvl="8" algn="r" rtl="0">
              <a:spcBef>
                <a:spcPts val="0"/>
              </a:spcBef>
              <a:spcAft>
                <a:spcPts val="0"/>
              </a:spcAft>
              <a:buSzPts val="2800"/>
              <a:buNone/>
              <a:defRPr>
                <a:latin typeface="Montserrat"/>
                <a:ea typeface="Montserrat"/>
                <a:cs typeface="Montserrat"/>
                <a:sym typeface="Montserrat"/>
              </a:defRPr>
            </a:lvl9pPr>
          </a:lstStyle>
          <a:p>
            <a:r>
              <a:rPr lang="en-US" smtClean="0"/>
              <a:t>Click to edit Master title style</a:t>
            </a:r>
            <a:endParaRPr/>
          </a:p>
        </p:txBody>
      </p:sp>
      <p:sp>
        <p:nvSpPr>
          <p:cNvPr id="676" name="Google Shape;676;p17"/>
          <p:cNvSpPr/>
          <p:nvPr/>
        </p:nvSpPr>
        <p:spPr>
          <a:xfrm>
            <a:off x="-620615" y="7252797"/>
            <a:ext cx="339329" cy="65"/>
          </a:xfrm>
          <a:custGeom>
            <a:avLst/>
            <a:gdLst/>
            <a:ahLst/>
            <a:cxnLst/>
            <a:rect l="l" t="t" r="r" b="b"/>
            <a:pathLst>
              <a:path w="5246" h="1" fill="none" extrusionOk="0">
                <a:moveTo>
                  <a:pt x="1" y="0"/>
                </a:moveTo>
                <a:lnTo>
                  <a:pt x="5246" y="0"/>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1884215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77"/>
        <p:cNvGrpSpPr/>
        <p:nvPr/>
      </p:nvGrpSpPr>
      <p:grpSpPr>
        <a:xfrm>
          <a:off x="0" y="0"/>
          <a:ext cx="0" cy="0"/>
          <a:chOff x="0" y="0"/>
          <a:chExt cx="0" cy="0"/>
        </a:xfrm>
      </p:grpSpPr>
      <p:grpSp>
        <p:nvGrpSpPr>
          <p:cNvPr id="678" name="Google Shape;678;p18"/>
          <p:cNvGrpSpPr/>
          <p:nvPr/>
        </p:nvGrpSpPr>
        <p:grpSpPr>
          <a:xfrm>
            <a:off x="239575" y="1497465"/>
            <a:ext cx="11764567" cy="4575519"/>
            <a:chOff x="179681" y="1123098"/>
            <a:chExt cx="8823425" cy="3431639"/>
          </a:xfrm>
        </p:grpSpPr>
        <p:sp>
          <p:nvSpPr>
            <p:cNvPr id="679" name="Google Shape;679;p18"/>
            <p:cNvSpPr/>
            <p:nvPr/>
          </p:nvSpPr>
          <p:spPr>
            <a:xfrm>
              <a:off x="8768824"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0" name="Google Shape;680;p18"/>
            <p:cNvSpPr/>
            <p:nvPr/>
          </p:nvSpPr>
          <p:spPr>
            <a:xfrm>
              <a:off x="8944320" y="1123098"/>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1" name="Google Shape;681;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2" name="Google Shape;682;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3" name="Google Shape;683;p18"/>
            <p:cNvSpPr/>
            <p:nvPr/>
          </p:nvSpPr>
          <p:spPr>
            <a:xfrm>
              <a:off x="8314806" y="3761286"/>
              <a:ext cx="61932" cy="61932"/>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4" name="Google Shape;684;p18"/>
            <p:cNvSpPr/>
            <p:nvPr/>
          </p:nvSpPr>
          <p:spPr>
            <a:xfrm>
              <a:off x="401301" y="4554702"/>
              <a:ext cx="128183" cy="35"/>
            </a:xfrm>
            <a:custGeom>
              <a:avLst/>
              <a:gdLst/>
              <a:ahLst/>
              <a:cxnLst/>
              <a:rect l="l" t="t" r="r" b="b"/>
              <a:pathLst>
                <a:path w="3622" h="1" fill="none" extrusionOk="0">
                  <a:moveTo>
                    <a:pt x="3622" y="1"/>
                  </a:moveTo>
                  <a:lnTo>
                    <a:pt x="1"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5" name="Google Shape;685;p18"/>
            <p:cNvSpPr/>
            <p:nvPr/>
          </p:nvSpPr>
          <p:spPr>
            <a:xfrm>
              <a:off x="8694930" y="3999355"/>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6" name="Google Shape;686;p18"/>
            <p:cNvSpPr/>
            <p:nvPr/>
          </p:nvSpPr>
          <p:spPr>
            <a:xfrm>
              <a:off x="8662761" y="4031029"/>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7" name="Google Shape;687;p18"/>
            <p:cNvSpPr/>
            <p:nvPr/>
          </p:nvSpPr>
          <p:spPr>
            <a:xfrm>
              <a:off x="8748688" y="3667220"/>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8" name="Google Shape;688;p18"/>
            <p:cNvSpPr/>
            <p:nvPr/>
          </p:nvSpPr>
          <p:spPr>
            <a:xfrm>
              <a:off x="8792854" y="3001038"/>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9" name="Google Shape;689;p18"/>
            <p:cNvSpPr/>
            <p:nvPr/>
          </p:nvSpPr>
          <p:spPr>
            <a:xfrm flipH="1">
              <a:off x="269926" y="1983759"/>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0" name="Google Shape;690;p18"/>
            <p:cNvSpPr/>
            <p:nvPr/>
          </p:nvSpPr>
          <p:spPr>
            <a:xfrm flipH="1">
              <a:off x="238432" y="1361385"/>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1" name="Google Shape;691;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2" name="Google Shape;692;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3" name="Google Shape;693;p18"/>
            <p:cNvSpPr/>
            <p:nvPr/>
          </p:nvSpPr>
          <p:spPr>
            <a:xfrm flipH="1">
              <a:off x="487822" y="4237642"/>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4" name="Google Shape;694;p18"/>
            <p:cNvSpPr/>
            <p:nvPr/>
          </p:nvSpPr>
          <p:spPr>
            <a:xfrm flipH="1">
              <a:off x="455652" y="4269316"/>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5" name="Google Shape;695;p18"/>
            <p:cNvSpPr/>
            <p:nvPr/>
          </p:nvSpPr>
          <p:spPr>
            <a:xfrm flipH="1">
              <a:off x="179681" y="3905507"/>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6" name="Google Shape;696;p18"/>
            <p:cNvSpPr/>
            <p:nvPr/>
          </p:nvSpPr>
          <p:spPr>
            <a:xfrm flipH="1">
              <a:off x="251700" y="3239326"/>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697" name="Google Shape;697;p18"/>
          <p:cNvSpPr txBox="1">
            <a:spLocks noGrp="1"/>
          </p:cNvSpPr>
          <p:nvPr>
            <p:ph type="ctrTitle"/>
          </p:nvPr>
        </p:nvSpPr>
        <p:spPr>
          <a:xfrm flipH="1">
            <a:off x="1378369" y="3924069"/>
            <a:ext cx="2080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rtl="0">
              <a:spcBef>
                <a:spcPts val="0"/>
              </a:spcBef>
              <a:spcAft>
                <a:spcPts val="0"/>
              </a:spcAft>
              <a:buClr>
                <a:srgbClr val="434343"/>
              </a:buClr>
              <a:buSzPts val="1800"/>
              <a:buNone/>
              <a:defRPr sz="2400">
                <a:solidFill>
                  <a:srgbClr val="434343"/>
                </a:solidFill>
              </a:defRPr>
            </a:lvl2pPr>
            <a:lvl3pPr lvl="2" rtl="0">
              <a:spcBef>
                <a:spcPts val="0"/>
              </a:spcBef>
              <a:spcAft>
                <a:spcPts val="0"/>
              </a:spcAft>
              <a:buClr>
                <a:srgbClr val="434343"/>
              </a:buClr>
              <a:buSzPts val="1800"/>
              <a:buNone/>
              <a:defRPr sz="2400">
                <a:solidFill>
                  <a:srgbClr val="434343"/>
                </a:solidFill>
              </a:defRPr>
            </a:lvl3pPr>
            <a:lvl4pPr lvl="3" rtl="0">
              <a:spcBef>
                <a:spcPts val="0"/>
              </a:spcBef>
              <a:spcAft>
                <a:spcPts val="0"/>
              </a:spcAft>
              <a:buClr>
                <a:srgbClr val="434343"/>
              </a:buClr>
              <a:buSzPts val="1800"/>
              <a:buNone/>
              <a:defRPr sz="2400">
                <a:solidFill>
                  <a:srgbClr val="434343"/>
                </a:solidFill>
              </a:defRPr>
            </a:lvl4pPr>
            <a:lvl5pPr lvl="4" rtl="0">
              <a:spcBef>
                <a:spcPts val="0"/>
              </a:spcBef>
              <a:spcAft>
                <a:spcPts val="0"/>
              </a:spcAft>
              <a:buClr>
                <a:srgbClr val="434343"/>
              </a:buClr>
              <a:buSzPts val="1800"/>
              <a:buNone/>
              <a:defRPr sz="2400">
                <a:solidFill>
                  <a:srgbClr val="434343"/>
                </a:solidFill>
              </a:defRPr>
            </a:lvl5pPr>
            <a:lvl6pPr lvl="5" rtl="0">
              <a:spcBef>
                <a:spcPts val="0"/>
              </a:spcBef>
              <a:spcAft>
                <a:spcPts val="0"/>
              </a:spcAft>
              <a:buClr>
                <a:srgbClr val="434343"/>
              </a:buClr>
              <a:buSzPts val="1800"/>
              <a:buNone/>
              <a:defRPr sz="2400">
                <a:solidFill>
                  <a:srgbClr val="434343"/>
                </a:solidFill>
              </a:defRPr>
            </a:lvl6pPr>
            <a:lvl7pPr lvl="6" rtl="0">
              <a:spcBef>
                <a:spcPts val="0"/>
              </a:spcBef>
              <a:spcAft>
                <a:spcPts val="0"/>
              </a:spcAft>
              <a:buClr>
                <a:srgbClr val="434343"/>
              </a:buClr>
              <a:buSzPts val="1800"/>
              <a:buNone/>
              <a:defRPr sz="2400">
                <a:solidFill>
                  <a:srgbClr val="434343"/>
                </a:solidFill>
              </a:defRPr>
            </a:lvl7pPr>
            <a:lvl8pPr lvl="7" rtl="0">
              <a:spcBef>
                <a:spcPts val="0"/>
              </a:spcBef>
              <a:spcAft>
                <a:spcPts val="0"/>
              </a:spcAft>
              <a:buClr>
                <a:srgbClr val="434343"/>
              </a:buClr>
              <a:buSzPts val="1800"/>
              <a:buNone/>
              <a:defRPr sz="2400">
                <a:solidFill>
                  <a:srgbClr val="434343"/>
                </a:solidFill>
              </a:defRPr>
            </a:lvl8pPr>
            <a:lvl9pPr lvl="8" rtl="0">
              <a:spcBef>
                <a:spcPts val="0"/>
              </a:spcBef>
              <a:spcAft>
                <a:spcPts val="0"/>
              </a:spcAft>
              <a:buClr>
                <a:srgbClr val="434343"/>
              </a:buClr>
              <a:buSzPts val="1800"/>
              <a:buNone/>
              <a:defRPr sz="2400">
                <a:solidFill>
                  <a:srgbClr val="434343"/>
                </a:solidFill>
              </a:defRPr>
            </a:lvl9pPr>
          </a:lstStyle>
          <a:p>
            <a:r>
              <a:rPr lang="en-US" smtClean="0"/>
              <a:t>Click to edit Master title style</a:t>
            </a:r>
            <a:endParaRPr/>
          </a:p>
        </p:txBody>
      </p:sp>
      <p:sp>
        <p:nvSpPr>
          <p:cNvPr id="698" name="Google Shape;698;p18"/>
          <p:cNvSpPr txBox="1">
            <a:spLocks noGrp="1"/>
          </p:cNvSpPr>
          <p:nvPr>
            <p:ph type="subTitle" idx="1"/>
          </p:nvPr>
        </p:nvSpPr>
        <p:spPr>
          <a:xfrm flipH="1">
            <a:off x="1378300" y="4531892"/>
            <a:ext cx="2711200" cy="1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sz="1600"/>
            </a:lvl2pPr>
            <a:lvl3pPr lvl="2" rtl="0">
              <a:lnSpc>
                <a:spcPct val="100000"/>
              </a:lnSpc>
              <a:spcBef>
                <a:spcPts val="0"/>
              </a:spcBef>
              <a:spcAft>
                <a:spcPts val="0"/>
              </a:spcAft>
              <a:buSzPts val="1200"/>
              <a:buNone/>
              <a:defRPr sz="1600"/>
            </a:lvl3pPr>
            <a:lvl4pPr lvl="3" rtl="0">
              <a:lnSpc>
                <a:spcPct val="100000"/>
              </a:lnSpc>
              <a:spcBef>
                <a:spcPts val="0"/>
              </a:spcBef>
              <a:spcAft>
                <a:spcPts val="0"/>
              </a:spcAft>
              <a:buSzPts val="1200"/>
              <a:buNone/>
              <a:defRPr sz="1600"/>
            </a:lvl4pPr>
            <a:lvl5pPr lvl="4" rtl="0">
              <a:lnSpc>
                <a:spcPct val="100000"/>
              </a:lnSpc>
              <a:spcBef>
                <a:spcPts val="0"/>
              </a:spcBef>
              <a:spcAft>
                <a:spcPts val="0"/>
              </a:spcAft>
              <a:buSzPts val="1200"/>
              <a:buNone/>
              <a:defRPr sz="1600"/>
            </a:lvl5pPr>
            <a:lvl6pPr lvl="5" rtl="0">
              <a:lnSpc>
                <a:spcPct val="100000"/>
              </a:lnSpc>
              <a:spcBef>
                <a:spcPts val="0"/>
              </a:spcBef>
              <a:spcAft>
                <a:spcPts val="0"/>
              </a:spcAft>
              <a:buSzPts val="1200"/>
              <a:buNone/>
              <a:defRPr sz="1600"/>
            </a:lvl6pPr>
            <a:lvl7pPr lvl="6" rtl="0">
              <a:lnSpc>
                <a:spcPct val="100000"/>
              </a:lnSpc>
              <a:spcBef>
                <a:spcPts val="0"/>
              </a:spcBef>
              <a:spcAft>
                <a:spcPts val="0"/>
              </a:spcAft>
              <a:buSzPts val="1200"/>
              <a:buNone/>
              <a:defRPr sz="1600"/>
            </a:lvl7pPr>
            <a:lvl8pPr lvl="7" rtl="0">
              <a:lnSpc>
                <a:spcPct val="100000"/>
              </a:lnSpc>
              <a:spcBef>
                <a:spcPts val="0"/>
              </a:spcBef>
              <a:spcAft>
                <a:spcPts val="0"/>
              </a:spcAft>
              <a:buSzPts val="1200"/>
              <a:buNone/>
              <a:defRPr sz="1600"/>
            </a:lvl8pPr>
            <a:lvl9pPr lvl="8" rtl="0">
              <a:lnSpc>
                <a:spcPct val="100000"/>
              </a:lnSpc>
              <a:spcBef>
                <a:spcPts val="0"/>
              </a:spcBef>
              <a:spcAft>
                <a:spcPts val="0"/>
              </a:spcAft>
              <a:buSzPts val="1200"/>
              <a:buNone/>
              <a:defRPr sz="1600"/>
            </a:lvl9pPr>
          </a:lstStyle>
          <a:p>
            <a:r>
              <a:rPr lang="en-US" smtClean="0"/>
              <a:t>Click to edit Master subtitle style</a:t>
            </a:r>
            <a:endParaRPr/>
          </a:p>
        </p:txBody>
      </p:sp>
      <p:sp>
        <p:nvSpPr>
          <p:cNvPr id="699" name="Google Shape;699;p18"/>
          <p:cNvSpPr txBox="1">
            <a:spLocks noGrp="1"/>
          </p:cNvSpPr>
          <p:nvPr>
            <p:ph type="ctrTitle" idx="2"/>
          </p:nvPr>
        </p:nvSpPr>
        <p:spPr>
          <a:xfrm flipH="1">
            <a:off x="4789303" y="3924069"/>
            <a:ext cx="2080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rtl="0">
              <a:spcBef>
                <a:spcPts val="0"/>
              </a:spcBef>
              <a:spcAft>
                <a:spcPts val="0"/>
              </a:spcAft>
              <a:buClr>
                <a:srgbClr val="434343"/>
              </a:buClr>
              <a:buSzPts val="1800"/>
              <a:buNone/>
              <a:defRPr sz="2400">
                <a:solidFill>
                  <a:srgbClr val="434343"/>
                </a:solidFill>
              </a:defRPr>
            </a:lvl2pPr>
            <a:lvl3pPr lvl="2" rtl="0">
              <a:spcBef>
                <a:spcPts val="0"/>
              </a:spcBef>
              <a:spcAft>
                <a:spcPts val="0"/>
              </a:spcAft>
              <a:buClr>
                <a:srgbClr val="434343"/>
              </a:buClr>
              <a:buSzPts val="1800"/>
              <a:buNone/>
              <a:defRPr sz="2400">
                <a:solidFill>
                  <a:srgbClr val="434343"/>
                </a:solidFill>
              </a:defRPr>
            </a:lvl3pPr>
            <a:lvl4pPr lvl="3" rtl="0">
              <a:spcBef>
                <a:spcPts val="0"/>
              </a:spcBef>
              <a:spcAft>
                <a:spcPts val="0"/>
              </a:spcAft>
              <a:buClr>
                <a:srgbClr val="434343"/>
              </a:buClr>
              <a:buSzPts val="1800"/>
              <a:buNone/>
              <a:defRPr sz="2400">
                <a:solidFill>
                  <a:srgbClr val="434343"/>
                </a:solidFill>
              </a:defRPr>
            </a:lvl4pPr>
            <a:lvl5pPr lvl="4" rtl="0">
              <a:spcBef>
                <a:spcPts val="0"/>
              </a:spcBef>
              <a:spcAft>
                <a:spcPts val="0"/>
              </a:spcAft>
              <a:buClr>
                <a:srgbClr val="434343"/>
              </a:buClr>
              <a:buSzPts val="1800"/>
              <a:buNone/>
              <a:defRPr sz="2400">
                <a:solidFill>
                  <a:srgbClr val="434343"/>
                </a:solidFill>
              </a:defRPr>
            </a:lvl5pPr>
            <a:lvl6pPr lvl="5" rtl="0">
              <a:spcBef>
                <a:spcPts val="0"/>
              </a:spcBef>
              <a:spcAft>
                <a:spcPts val="0"/>
              </a:spcAft>
              <a:buClr>
                <a:srgbClr val="434343"/>
              </a:buClr>
              <a:buSzPts val="1800"/>
              <a:buNone/>
              <a:defRPr sz="2400">
                <a:solidFill>
                  <a:srgbClr val="434343"/>
                </a:solidFill>
              </a:defRPr>
            </a:lvl6pPr>
            <a:lvl7pPr lvl="6" rtl="0">
              <a:spcBef>
                <a:spcPts val="0"/>
              </a:spcBef>
              <a:spcAft>
                <a:spcPts val="0"/>
              </a:spcAft>
              <a:buClr>
                <a:srgbClr val="434343"/>
              </a:buClr>
              <a:buSzPts val="1800"/>
              <a:buNone/>
              <a:defRPr sz="2400">
                <a:solidFill>
                  <a:srgbClr val="434343"/>
                </a:solidFill>
              </a:defRPr>
            </a:lvl7pPr>
            <a:lvl8pPr lvl="7" rtl="0">
              <a:spcBef>
                <a:spcPts val="0"/>
              </a:spcBef>
              <a:spcAft>
                <a:spcPts val="0"/>
              </a:spcAft>
              <a:buClr>
                <a:srgbClr val="434343"/>
              </a:buClr>
              <a:buSzPts val="1800"/>
              <a:buNone/>
              <a:defRPr sz="2400">
                <a:solidFill>
                  <a:srgbClr val="434343"/>
                </a:solidFill>
              </a:defRPr>
            </a:lvl8pPr>
            <a:lvl9pPr lvl="8" rtl="0">
              <a:spcBef>
                <a:spcPts val="0"/>
              </a:spcBef>
              <a:spcAft>
                <a:spcPts val="0"/>
              </a:spcAft>
              <a:buClr>
                <a:srgbClr val="434343"/>
              </a:buClr>
              <a:buSzPts val="1800"/>
              <a:buNone/>
              <a:defRPr sz="2400">
                <a:solidFill>
                  <a:srgbClr val="434343"/>
                </a:solidFill>
              </a:defRPr>
            </a:lvl9pPr>
          </a:lstStyle>
          <a:p>
            <a:r>
              <a:rPr lang="en-US" smtClean="0"/>
              <a:t>Click to edit Master title style</a:t>
            </a:r>
            <a:endParaRPr/>
          </a:p>
        </p:txBody>
      </p:sp>
      <p:sp>
        <p:nvSpPr>
          <p:cNvPr id="700" name="Google Shape;700;p18"/>
          <p:cNvSpPr txBox="1">
            <a:spLocks noGrp="1"/>
          </p:cNvSpPr>
          <p:nvPr>
            <p:ph type="subTitle" idx="3"/>
          </p:nvPr>
        </p:nvSpPr>
        <p:spPr>
          <a:xfrm flipH="1">
            <a:off x="4789267" y="4534273"/>
            <a:ext cx="2721600" cy="1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sz="1600"/>
            </a:lvl2pPr>
            <a:lvl3pPr lvl="2" rtl="0">
              <a:lnSpc>
                <a:spcPct val="100000"/>
              </a:lnSpc>
              <a:spcBef>
                <a:spcPts val="0"/>
              </a:spcBef>
              <a:spcAft>
                <a:spcPts val="0"/>
              </a:spcAft>
              <a:buSzPts val="1200"/>
              <a:buNone/>
              <a:defRPr sz="1600"/>
            </a:lvl3pPr>
            <a:lvl4pPr lvl="3" rtl="0">
              <a:lnSpc>
                <a:spcPct val="100000"/>
              </a:lnSpc>
              <a:spcBef>
                <a:spcPts val="0"/>
              </a:spcBef>
              <a:spcAft>
                <a:spcPts val="0"/>
              </a:spcAft>
              <a:buSzPts val="1200"/>
              <a:buNone/>
              <a:defRPr sz="1600"/>
            </a:lvl4pPr>
            <a:lvl5pPr lvl="4" rtl="0">
              <a:lnSpc>
                <a:spcPct val="100000"/>
              </a:lnSpc>
              <a:spcBef>
                <a:spcPts val="0"/>
              </a:spcBef>
              <a:spcAft>
                <a:spcPts val="0"/>
              </a:spcAft>
              <a:buSzPts val="1200"/>
              <a:buNone/>
              <a:defRPr sz="1600"/>
            </a:lvl5pPr>
            <a:lvl6pPr lvl="5" rtl="0">
              <a:lnSpc>
                <a:spcPct val="100000"/>
              </a:lnSpc>
              <a:spcBef>
                <a:spcPts val="0"/>
              </a:spcBef>
              <a:spcAft>
                <a:spcPts val="0"/>
              </a:spcAft>
              <a:buSzPts val="1200"/>
              <a:buNone/>
              <a:defRPr sz="1600"/>
            </a:lvl6pPr>
            <a:lvl7pPr lvl="6" rtl="0">
              <a:lnSpc>
                <a:spcPct val="100000"/>
              </a:lnSpc>
              <a:spcBef>
                <a:spcPts val="0"/>
              </a:spcBef>
              <a:spcAft>
                <a:spcPts val="0"/>
              </a:spcAft>
              <a:buSzPts val="1200"/>
              <a:buNone/>
              <a:defRPr sz="1600"/>
            </a:lvl7pPr>
            <a:lvl8pPr lvl="7" rtl="0">
              <a:lnSpc>
                <a:spcPct val="100000"/>
              </a:lnSpc>
              <a:spcBef>
                <a:spcPts val="0"/>
              </a:spcBef>
              <a:spcAft>
                <a:spcPts val="0"/>
              </a:spcAft>
              <a:buSzPts val="1200"/>
              <a:buNone/>
              <a:defRPr sz="1600"/>
            </a:lvl8pPr>
            <a:lvl9pPr lvl="8" rtl="0">
              <a:lnSpc>
                <a:spcPct val="100000"/>
              </a:lnSpc>
              <a:spcBef>
                <a:spcPts val="0"/>
              </a:spcBef>
              <a:spcAft>
                <a:spcPts val="0"/>
              </a:spcAft>
              <a:buSzPts val="1200"/>
              <a:buNone/>
              <a:defRPr sz="1600"/>
            </a:lvl9pPr>
          </a:lstStyle>
          <a:p>
            <a:r>
              <a:rPr lang="en-US" smtClean="0"/>
              <a:t>Click to edit Master subtitle style</a:t>
            </a:r>
            <a:endParaRPr/>
          </a:p>
        </p:txBody>
      </p:sp>
      <p:sp>
        <p:nvSpPr>
          <p:cNvPr id="701" name="Google Shape;701;p18"/>
          <p:cNvSpPr txBox="1">
            <a:spLocks noGrp="1"/>
          </p:cNvSpPr>
          <p:nvPr>
            <p:ph type="ctrTitle" idx="4"/>
          </p:nvPr>
        </p:nvSpPr>
        <p:spPr>
          <a:xfrm flipH="1">
            <a:off x="4789303" y="1724001"/>
            <a:ext cx="2080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rtl="0">
              <a:spcBef>
                <a:spcPts val="0"/>
              </a:spcBef>
              <a:spcAft>
                <a:spcPts val="0"/>
              </a:spcAft>
              <a:buClr>
                <a:srgbClr val="434343"/>
              </a:buClr>
              <a:buSzPts val="1800"/>
              <a:buNone/>
              <a:defRPr sz="2400">
                <a:solidFill>
                  <a:srgbClr val="434343"/>
                </a:solidFill>
              </a:defRPr>
            </a:lvl2pPr>
            <a:lvl3pPr lvl="2" rtl="0">
              <a:spcBef>
                <a:spcPts val="0"/>
              </a:spcBef>
              <a:spcAft>
                <a:spcPts val="0"/>
              </a:spcAft>
              <a:buClr>
                <a:srgbClr val="434343"/>
              </a:buClr>
              <a:buSzPts val="1800"/>
              <a:buNone/>
              <a:defRPr sz="2400">
                <a:solidFill>
                  <a:srgbClr val="434343"/>
                </a:solidFill>
              </a:defRPr>
            </a:lvl3pPr>
            <a:lvl4pPr lvl="3" rtl="0">
              <a:spcBef>
                <a:spcPts val="0"/>
              </a:spcBef>
              <a:spcAft>
                <a:spcPts val="0"/>
              </a:spcAft>
              <a:buClr>
                <a:srgbClr val="434343"/>
              </a:buClr>
              <a:buSzPts val="1800"/>
              <a:buNone/>
              <a:defRPr sz="2400">
                <a:solidFill>
                  <a:srgbClr val="434343"/>
                </a:solidFill>
              </a:defRPr>
            </a:lvl4pPr>
            <a:lvl5pPr lvl="4" rtl="0">
              <a:spcBef>
                <a:spcPts val="0"/>
              </a:spcBef>
              <a:spcAft>
                <a:spcPts val="0"/>
              </a:spcAft>
              <a:buClr>
                <a:srgbClr val="434343"/>
              </a:buClr>
              <a:buSzPts val="1800"/>
              <a:buNone/>
              <a:defRPr sz="2400">
                <a:solidFill>
                  <a:srgbClr val="434343"/>
                </a:solidFill>
              </a:defRPr>
            </a:lvl5pPr>
            <a:lvl6pPr lvl="5" rtl="0">
              <a:spcBef>
                <a:spcPts val="0"/>
              </a:spcBef>
              <a:spcAft>
                <a:spcPts val="0"/>
              </a:spcAft>
              <a:buClr>
                <a:srgbClr val="434343"/>
              </a:buClr>
              <a:buSzPts val="1800"/>
              <a:buNone/>
              <a:defRPr sz="2400">
                <a:solidFill>
                  <a:srgbClr val="434343"/>
                </a:solidFill>
              </a:defRPr>
            </a:lvl6pPr>
            <a:lvl7pPr lvl="6" rtl="0">
              <a:spcBef>
                <a:spcPts val="0"/>
              </a:spcBef>
              <a:spcAft>
                <a:spcPts val="0"/>
              </a:spcAft>
              <a:buClr>
                <a:srgbClr val="434343"/>
              </a:buClr>
              <a:buSzPts val="1800"/>
              <a:buNone/>
              <a:defRPr sz="2400">
                <a:solidFill>
                  <a:srgbClr val="434343"/>
                </a:solidFill>
              </a:defRPr>
            </a:lvl7pPr>
            <a:lvl8pPr lvl="7" rtl="0">
              <a:spcBef>
                <a:spcPts val="0"/>
              </a:spcBef>
              <a:spcAft>
                <a:spcPts val="0"/>
              </a:spcAft>
              <a:buClr>
                <a:srgbClr val="434343"/>
              </a:buClr>
              <a:buSzPts val="1800"/>
              <a:buNone/>
              <a:defRPr sz="2400">
                <a:solidFill>
                  <a:srgbClr val="434343"/>
                </a:solidFill>
              </a:defRPr>
            </a:lvl8pPr>
            <a:lvl9pPr lvl="8" rtl="0">
              <a:spcBef>
                <a:spcPts val="0"/>
              </a:spcBef>
              <a:spcAft>
                <a:spcPts val="0"/>
              </a:spcAft>
              <a:buClr>
                <a:srgbClr val="434343"/>
              </a:buClr>
              <a:buSzPts val="1800"/>
              <a:buNone/>
              <a:defRPr sz="2400">
                <a:solidFill>
                  <a:srgbClr val="434343"/>
                </a:solidFill>
              </a:defRPr>
            </a:lvl9pPr>
          </a:lstStyle>
          <a:p>
            <a:r>
              <a:rPr lang="en-US" smtClean="0"/>
              <a:t>Click to edit Master title style</a:t>
            </a:r>
            <a:endParaRPr/>
          </a:p>
        </p:txBody>
      </p:sp>
      <p:sp>
        <p:nvSpPr>
          <p:cNvPr id="702" name="Google Shape;702;p18"/>
          <p:cNvSpPr txBox="1">
            <a:spLocks noGrp="1"/>
          </p:cNvSpPr>
          <p:nvPr>
            <p:ph type="subTitle" idx="5"/>
          </p:nvPr>
        </p:nvSpPr>
        <p:spPr>
          <a:xfrm flipH="1">
            <a:off x="4789300" y="2331333"/>
            <a:ext cx="2721600" cy="1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sz="1600"/>
            </a:lvl2pPr>
            <a:lvl3pPr lvl="2" rtl="0">
              <a:lnSpc>
                <a:spcPct val="100000"/>
              </a:lnSpc>
              <a:spcBef>
                <a:spcPts val="0"/>
              </a:spcBef>
              <a:spcAft>
                <a:spcPts val="0"/>
              </a:spcAft>
              <a:buSzPts val="1200"/>
              <a:buNone/>
              <a:defRPr sz="1600"/>
            </a:lvl3pPr>
            <a:lvl4pPr lvl="3" rtl="0">
              <a:lnSpc>
                <a:spcPct val="100000"/>
              </a:lnSpc>
              <a:spcBef>
                <a:spcPts val="0"/>
              </a:spcBef>
              <a:spcAft>
                <a:spcPts val="0"/>
              </a:spcAft>
              <a:buSzPts val="1200"/>
              <a:buNone/>
              <a:defRPr sz="1600"/>
            </a:lvl4pPr>
            <a:lvl5pPr lvl="4" rtl="0">
              <a:lnSpc>
                <a:spcPct val="100000"/>
              </a:lnSpc>
              <a:spcBef>
                <a:spcPts val="0"/>
              </a:spcBef>
              <a:spcAft>
                <a:spcPts val="0"/>
              </a:spcAft>
              <a:buSzPts val="1200"/>
              <a:buNone/>
              <a:defRPr sz="1600"/>
            </a:lvl5pPr>
            <a:lvl6pPr lvl="5" rtl="0">
              <a:lnSpc>
                <a:spcPct val="100000"/>
              </a:lnSpc>
              <a:spcBef>
                <a:spcPts val="0"/>
              </a:spcBef>
              <a:spcAft>
                <a:spcPts val="0"/>
              </a:spcAft>
              <a:buSzPts val="1200"/>
              <a:buNone/>
              <a:defRPr sz="1600"/>
            </a:lvl6pPr>
            <a:lvl7pPr lvl="6" rtl="0">
              <a:lnSpc>
                <a:spcPct val="100000"/>
              </a:lnSpc>
              <a:spcBef>
                <a:spcPts val="0"/>
              </a:spcBef>
              <a:spcAft>
                <a:spcPts val="0"/>
              </a:spcAft>
              <a:buSzPts val="1200"/>
              <a:buNone/>
              <a:defRPr sz="1600"/>
            </a:lvl7pPr>
            <a:lvl8pPr lvl="7" rtl="0">
              <a:lnSpc>
                <a:spcPct val="100000"/>
              </a:lnSpc>
              <a:spcBef>
                <a:spcPts val="0"/>
              </a:spcBef>
              <a:spcAft>
                <a:spcPts val="0"/>
              </a:spcAft>
              <a:buSzPts val="1200"/>
              <a:buNone/>
              <a:defRPr sz="1600"/>
            </a:lvl8pPr>
            <a:lvl9pPr lvl="8" rtl="0">
              <a:lnSpc>
                <a:spcPct val="100000"/>
              </a:lnSpc>
              <a:spcBef>
                <a:spcPts val="0"/>
              </a:spcBef>
              <a:spcAft>
                <a:spcPts val="0"/>
              </a:spcAft>
              <a:buSzPts val="1200"/>
              <a:buNone/>
              <a:defRPr sz="1600"/>
            </a:lvl9pPr>
          </a:lstStyle>
          <a:p>
            <a:r>
              <a:rPr lang="en-US" smtClean="0"/>
              <a:t>Click to edit Master subtitle style</a:t>
            </a:r>
            <a:endParaRPr/>
          </a:p>
        </p:txBody>
      </p:sp>
      <p:sp>
        <p:nvSpPr>
          <p:cNvPr id="703" name="Google Shape;703;p18"/>
          <p:cNvSpPr txBox="1">
            <a:spLocks noGrp="1"/>
          </p:cNvSpPr>
          <p:nvPr>
            <p:ph type="ctrTitle" idx="6"/>
          </p:nvPr>
        </p:nvSpPr>
        <p:spPr>
          <a:xfrm flipH="1">
            <a:off x="1378369" y="1724019"/>
            <a:ext cx="2080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rtl="0">
              <a:spcBef>
                <a:spcPts val="0"/>
              </a:spcBef>
              <a:spcAft>
                <a:spcPts val="0"/>
              </a:spcAft>
              <a:buClr>
                <a:srgbClr val="434343"/>
              </a:buClr>
              <a:buSzPts val="1800"/>
              <a:buNone/>
              <a:defRPr sz="2400">
                <a:solidFill>
                  <a:srgbClr val="434343"/>
                </a:solidFill>
              </a:defRPr>
            </a:lvl2pPr>
            <a:lvl3pPr lvl="2" rtl="0">
              <a:spcBef>
                <a:spcPts val="0"/>
              </a:spcBef>
              <a:spcAft>
                <a:spcPts val="0"/>
              </a:spcAft>
              <a:buClr>
                <a:srgbClr val="434343"/>
              </a:buClr>
              <a:buSzPts val="1800"/>
              <a:buNone/>
              <a:defRPr sz="2400">
                <a:solidFill>
                  <a:srgbClr val="434343"/>
                </a:solidFill>
              </a:defRPr>
            </a:lvl3pPr>
            <a:lvl4pPr lvl="3" rtl="0">
              <a:spcBef>
                <a:spcPts val="0"/>
              </a:spcBef>
              <a:spcAft>
                <a:spcPts val="0"/>
              </a:spcAft>
              <a:buClr>
                <a:srgbClr val="434343"/>
              </a:buClr>
              <a:buSzPts val="1800"/>
              <a:buNone/>
              <a:defRPr sz="2400">
                <a:solidFill>
                  <a:srgbClr val="434343"/>
                </a:solidFill>
              </a:defRPr>
            </a:lvl4pPr>
            <a:lvl5pPr lvl="4" rtl="0">
              <a:spcBef>
                <a:spcPts val="0"/>
              </a:spcBef>
              <a:spcAft>
                <a:spcPts val="0"/>
              </a:spcAft>
              <a:buClr>
                <a:srgbClr val="434343"/>
              </a:buClr>
              <a:buSzPts val="1800"/>
              <a:buNone/>
              <a:defRPr sz="2400">
                <a:solidFill>
                  <a:srgbClr val="434343"/>
                </a:solidFill>
              </a:defRPr>
            </a:lvl5pPr>
            <a:lvl6pPr lvl="5" rtl="0">
              <a:spcBef>
                <a:spcPts val="0"/>
              </a:spcBef>
              <a:spcAft>
                <a:spcPts val="0"/>
              </a:spcAft>
              <a:buClr>
                <a:srgbClr val="434343"/>
              </a:buClr>
              <a:buSzPts val="1800"/>
              <a:buNone/>
              <a:defRPr sz="2400">
                <a:solidFill>
                  <a:srgbClr val="434343"/>
                </a:solidFill>
              </a:defRPr>
            </a:lvl6pPr>
            <a:lvl7pPr lvl="6" rtl="0">
              <a:spcBef>
                <a:spcPts val="0"/>
              </a:spcBef>
              <a:spcAft>
                <a:spcPts val="0"/>
              </a:spcAft>
              <a:buClr>
                <a:srgbClr val="434343"/>
              </a:buClr>
              <a:buSzPts val="1800"/>
              <a:buNone/>
              <a:defRPr sz="2400">
                <a:solidFill>
                  <a:srgbClr val="434343"/>
                </a:solidFill>
              </a:defRPr>
            </a:lvl7pPr>
            <a:lvl8pPr lvl="7" rtl="0">
              <a:spcBef>
                <a:spcPts val="0"/>
              </a:spcBef>
              <a:spcAft>
                <a:spcPts val="0"/>
              </a:spcAft>
              <a:buClr>
                <a:srgbClr val="434343"/>
              </a:buClr>
              <a:buSzPts val="1800"/>
              <a:buNone/>
              <a:defRPr sz="2400">
                <a:solidFill>
                  <a:srgbClr val="434343"/>
                </a:solidFill>
              </a:defRPr>
            </a:lvl8pPr>
            <a:lvl9pPr lvl="8" rtl="0">
              <a:spcBef>
                <a:spcPts val="0"/>
              </a:spcBef>
              <a:spcAft>
                <a:spcPts val="0"/>
              </a:spcAft>
              <a:buClr>
                <a:srgbClr val="434343"/>
              </a:buClr>
              <a:buSzPts val="1800"/>
              <a:buNone/>
              <a:defRPr sz="2400">
                <a:solidFill>
                  <a:srgbClr val="434343"/>
                </a:solidFill>
              </a:defRPr>
            </a:lvl9pPr>
          </a:lstStyle>
          <a:p>
            <a:r>
              <a:rPr lang="en-US" smtClean="0"/>
              <a:t>Click to edit Master title style</a:t>
            </a:r>
            <a:endParaRPr/>
          </a:p>
        </p:txBody>
      </p:sp>
      <p:sp>
        <p:nvSpPr>
          <p:cNvPr id="704" name="Google Shape;704;p18"/>
          <p:cNvSpPr txBox="1">
            <a:spLocks noGrp="1"/>
          </p:cNvSpPr>
          <p:nvPr>
            <p:ph type="subTitle" idx="7"/>
          </p:nvPr>
        </p:nvSpPr>
        <p:spPr>
          <a:xfrm flipH="1">
            <a:off x="1378369" y="2331343"/>
            <a:ext cx="2702000" cy="1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sz="1600"/>
            </a:lvl2pPr>
            <a:lvl3pPr lvl="2" rtl="0">
              <a:lnSpc>
                <a:spcPct val="100000"/>
              </a:lnSpc>
              <a:spcBef>
                <a:spcPts val="0"/>
              </a:spcBef>
              <a:spcAft>
                <a:spcPts val="0"/>
              </a:spcAft>
              <a:buSzPts val="1200"/>
              <a:buNone/>
              <a:defRPr sz="1600"/>
            </a:lvl3pPr>
            <a:lvl4pPr lvl="3" rtl="0">
              <a:lnSpc>
                <a:spcPct val="100000"/>
              </a:lnSpc>
              <a:spcBef>
                <a:spcPts val="0"/>
              </a:spcBef>
              <a:spcAft>
                <a:spcPts val="0"/>
              </a:spcAft>
              <a:buSzPts val="1200"/>
              <a:buNone/>
              <a:defRPr sz="1600"/>
            </a:lvl4pPr>
            <a:lvl5pPr lvl="4" rtl="0">
              <a:lnSpc>
                <a:spcPct val="100000"/>
              </a:lnSpc>
              <a:spcBef>
                <a:spcPts val="0"/>
              </a:spcBef>
              <a:spcAft>
                <a:spcPts val="0"/>
              </a:spcAft>
              <a:buSzPts val="1200"/>
              <a:buNone/>
              <a:defRPr sz="1600"/>
            </a:lvl5pPr>
            <a:lvl6pPr lvl="5" rtl="0">
              <a:lnSpc>
                <a:spcPct val="100000"/>
              </a:lnSpc>
              <a:spcBef>
                <a:spcPts val="0"/>
              </a:spcBef>
              <a:spcAft>
                <a:spcPts val="0"/>
              </a:spcAft>
              <a:buSzPts val="1200"/>
              <a:buNone/>
              <a:defRPr sz="1600"/>
            </a:lvl6pPr>
            <a:lvl7pPr lvl="6" rtl="0">
              <a:lnSpc>
                <a:spcPct val="100000"/>
              </a:lnSpc>
              <a:spcBef>
                <a:spcPts val="0"/>
              </a:spcBef>
              <a:spcAft>
                <a:spcPts val="0"/>
              </a:spcAft>
              <a:buSzPts val="1200"/>
              <a:buNone/>
              <a:defRPr sz="1600"/>
            </a:lvl7pPr>
            <a:lvl8pPr lvl="7" rtl="0">
              <a:lnSpc>
                <a:spcPct val="100000"/>
              </a:lnSpc>
              <a:spcBef>
                <a:spcPts val="0"/>
              </a:spcBef>
              <a:spcAft>
                <a:spcPts val="0"/>
              </a:spcAft>
              <a:buSzPts val="1200"/>
              <a:buNone/>
              <a:defRPr sz="1600"/>
            </a:lvl8pPr>
            <a:lvl9pPr lvl="8" rtl="0">
              <a:lnSpc>
                <a:spcPct val="100000"/>
              </a:lnSpc>
              <a:spcBef>
                <a:spcPts val="0"/>
              </a:spcBef>
              <a:spcAft>
                <a:spcPts val="0"/>
              </a:spcAft>
              <a:buSzPts val="1200"/>
              <a:buNone/>
              <a:defRPr sz="1600"/>
            </a:lvl9pPr>
          </a:lstStyle>
          <a:p>
            <a:r>
              <a:rPr lang="en-US" smtClean="0"/>
              <a:t>Click to edit Master subtitle style</a:t>
            </a:r>
            <a:endParaRPr/>
          </a:p>
        </p:txBody>
      </p:sp>
      <p:sp>
        <p:nvSpPr>
          <p:cNvPr id="705" name="Google Shape;705;p18"/>
          <p:cNvSpPr txBox="1">
            <a:spLocks noGrp="1"/>
          </p:cNvSpPr>
          <p:nvPr>
            <p:ph type="title" idx="8"/>
          </p:nvPr>
        </p:nvSpPr>
        <p:spPr>
          <a:xfrm>
            <a:off x="1120767" y="593367"/>
            <a:ext cx="1006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r>
              <a:rPr lang="en-US" smtClean="0"/>
              <a:t>Click to edit Master title style</a:t>
            </a:r>
            <a:endParaRPr/>
          </a:p>
        </p:txBody>
      </p:sp>
      <p:cxnSp>
        <p:nvCxnSpPr>
          <p:cNvPr id="706" name="Google Shape;706;p18"/>
          <p:cNvCxnSpPr/>
          <p:nvPr/>
        </p:nvCxnSpPr>
        <p:spPr>
          <a:xfrm>
            <a:off x="3198667" y="6492800"/>
            <a:ext cx="9398000" cy="0"/>
          </a:xfrm>
          <a:prstGeom prst="straightConnector1">
            <a:avLst/>
          </a:prstGeom>
          <a:noFill/>
          <a:ln w="9525" cap="flat" cmpd="sng">
            <a:solidFill>
              <a:schemeClr val="accent2"/>
            </a:solidFill>
            <a:prstDash val="solid"/>
            <a:round/>
            <a:headEnd type="none" w="med" len="med"/>
            <a:tailEnd type="none" w="med" len="med"/>
          </a:ln>
        </p:spPr>
      </p:cxnSp>
      <p:sp>
        <p:nvSpPr>
          <p:cNvPr id="707" name="Google Shape;707;p18"/>
          <p:cNvSpPr/>
          <p:nvPr/>
        </p:nvSpPr>
        <p:spPr>
          <a:xfrm>
            <a:off x="-1193800" y="6084133"/>
            <a:ext cx="2824000" cy="8284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08" name="Google Shape;708;p18"/>
          <p:cNvSpPr/>
          <p:nvPr/>
        </p:nvSpPr>
        <p:spPr>
          <a:xfrm>
            <a:off x="5750333" y="-472100"/>
            <a:ext cx="6994800" cy="91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709" name="Google Shape;709;p18"/>
          <p:cNvGrpSpPr/>
          <p:nvPr/>
        </p:nvGrpSpPr>
        <p:grpSpPr>
          <a:xfrm>
            <a:off x="-740422" y="4730779"/>
            <a:ext cx="1629439" cy="1346044"/>
            <a:chOff x="6101758" y="2859784"/>
            <a:chExt cx="1222079" cy="1009533"/>
          </a:xfrm>
        </p:grpSpPr>
        <p:sp>
          <p:nvSpPr>
            <p:cNvPr id="710" name="Google Shape;710;p1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1" name="Google Shape;711;p1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2" name="Google Shape;712;p1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3" name="Google Shape;713;p1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4" name="Google Shape;714;p1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5" name="Google Shape;715;p1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6" name="Google Shape;716;p1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7" name="Google Shape;717;p1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8" name="Google Shape;718;p1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9" name="Google Shape;719;p1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494651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720"/>
        <p:cNvGrpSpPr/>
        <p:nvPr/>
      </p:nvGrpSpPr>
      <p:grpSpPr>
        <a:xfrm>
          <a:off x="0" y="0"/>
          <a:ext cx="0" cy="0"/>
          <a:chOff x="0" y="0"/>
          <a:chExt cx="0" cy="0"/>
        </a:xfrm>
      </p:grpSpPr>
      <p:sp>
        <p:nvSpPr>
          <p:cNvPr id="721" name="Google Shape;721;p19"/>
          <p:cNvSpPr txBox="1">
            <a:spLocks noGrp="1"/>
          </p:cNvSpPr>
          <p:nvPr>
            <p:ph type="title"/>
          </p:nvPr>
        </p:nvSpPr>
        <p:spPr>
          <a:xfrm>
            <a:off x="951800" y="2147407"/>
            <a:ext cx="2851600" cy="68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smtClean="0"/>
              <a:t>Click to edit Master title style</a:t>
            </a:r>
            <a:endParaRPr/>
          </a:p>
        </p:txBody>
      </p:sp>
      <p:sp>
        <p:nvSpPr>
          <p:cNvPr id="722" name="Google Shape;722;p19"/>
          <p:cNvSpPr txBox="1">
            <a:spLocks noGrp="1"/>
          </p:cNvSpPr>
          <p:nvPr>
            <p:ph type="subTitle" idx="1"/>
          </p:nvPr>
        </p:nvSpPr>
        <p:spPr>
          <a:xfrm>
            <a:off x="951800" y="2633207"/>
            <a:ext cx="2851600" cy="10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723" name="Google Shape;723;p19"/>
          <p:cNvSpPr txBox="1">
            <a:spLocks noGrp="1"/>
          </p:cNvSpPr>
          <p:nvPr>
            <p:ph type="title" idx="2"/>
          </p:nvPr>
        </p:nvSpPr>
        <p:spPr>
          <a:xfrm>
            <a:off x="4670200" y="2148200"/>
            <a:ext cx="2851600" cy="68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smtClean="0"/>
              <a:t>Click to edit Master title style</a:t>
            </a:r>
            <a:endParaRPr/>
          </a:p>
        </p:txBody>
      </p:sp>
      <p:sp>
        <p:nvSpPr>
          <p:cNvPr id="724" name="Google Shape;724;p19"/>
          <p:cNvSpPr txBox="1">
            <a:spLocks noGrp="1"/>
          </p:cNvSpPr>
          <p:nvPr>
            <p:ph type="subTitle" idx="3"/>
          </p:nvPr>
        </p:nvSpPr>
        <p:spPr>
          <a:xfrm>
            <a:off x="4670200" y="2634000"/>
            <a:ext cx="2851600" cy="10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725" name="Google Shape;725;p19"/>
          <p:cNvSpPr txBox="1">
            <a:spLocks noGrp="1"/>
          </p:cNvSpPr>
          <p:nvPr>
            <p:ph type="title" idx="4"/>
          </p:nvPr>
        </p:nvSpPr>
        <p:spPr>
          <a:xfrm>
            <a:off x="8388600" y="2148200"/>
            <a:ext cx="2851600" cy="68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smtClean="0"/>
              <a:t>Click to edit Master title style</a:t>
            </a:r>
            <a:endParaRPr/>
          </a:p>
        </p:txBody>
      </p:sp>
      <p:sp>
        <p:nvSpPr>
          <p:cNvPr id="726" name="Google Shape;726;p19"/>
          <p:cNvSpPr txBox="1">
            <a:spLocks noGrp="1"/>
          </p:cNvSpPr>
          <p:nvPr>
            <p:ph type="subTitle" idx="5"/>
          </p:nvPr>
        </p:nvSpPr>
        <p:spPr>
          <a:xfrm>
            <a:off x="8388600" y="2634000"/>
            <a:ext cx="2851600" cy="10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727" name="Google Shape;727;p19"/>
          <p:cNvSpPr txBox="1">
            <a:spLocks noGrp="1"/>
          </p:cNvSpPr>
          <p:nvPr>
            <p:ph type="title" idx="6"/>
          </p:nvPr>
        </p:nvSpPr>
        <p:spPr>
          <a:xfrm>
            <a:off x="951800" y="4500300"/>
            <a:ext cx="2851600" cy="6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smtClean="0"/>
              <a:t>Click to edit Master title style</a:t>
            </a:r>
            <a:endParaRPr/>
          </a:p>
        </p:txBody>
      </p:sp>
      <p:sp>
        <p:nvSpPr>
          <p:cNvPr id="728" name="Google Shape;728;p19"/>
          <p:cNvSpPr txBox="1">
            <a:spLocks noGrp="1"/>
          </p:cNvSpPr>
          <p:nvPr>
            <p:ph type="subTitle" idx="7"/>
          </p:nvPr>
        </p:nvSpPr>
        <p:spPr>
          <a:xfrm>
            <a:off x="951800" y="4936400"/>
            <a:ext cx="2851600" cy="10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729" name="Google Shape;729;p19"/>
          <p:cNvSpPr txBox="1">
            <a:spLocks noGrp="1"/>
          </p:cNvSpPr>
          <p:nvPr>
            <p:ph type="title" idx="8"/>
          </p:nvPr>
        </p:nvSpPr>
        <p:spPr>
          <a:xfrm>
            <a:off x="4670200" y="4500300"/>
            <a:ext cx="2851600" cy="6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smtClean="0"/>
              <a:t>Click to edit Master title style</a:t>
            </a:r>
            <a:endParaRPr/>
          </a:p>
        </p:txBody>
      </p:sp>
      <p:sp>
        <p:nvSpPr>
          <p:cNvPr id="730" name="Google Shape;730;p19"/>
          <p:cNvSpPr txBox="1">
            <a:spLocks noGrp="1"/>
          </p:cNvSpPr>
          <p:nvPr>
            <p:ph type="subTitle" idx="9"/>
          </p:nvPr>
        </p:nvSpPr>
        <p:spPr>
          <a:xfrm>
            <a:off x="4670200" y="4936400"/>
            <a:ext cx="2851600" cy="10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731" name="Google Shape;731;p19"/>
          <p:cNvSpPr txBox="1">
            <a:spLocks noGrp="1"/>
          </p:cNvSpPr>
          <p:nvPr>
            <p:ph type="title" idx="13"/>
          </p:nvPr>
        </p:nvSpPr>
        <p:spPr>
          <a:xfrm>
            <a:off x="8388600" y="4500300"/>
            <a:ext cx="2851600" cy="6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smtClean="0"/>
              <a:t>Click to edit Master title style</a:t>
            </a:r>
            <a:endParaRPr/>
          </a:p>
        </p:txBody>
      </p:sp>
      <p:sp>
        <p:nvSpPr>
          <p:cNvPr id="732" name="Google Shape;732;p19"/>
          <p:cNvSpPr txBox="1">
            <a:spLocks noGrp="1"/>
          </p:cNvSpPr>
          <p:nvPr>
            <p:ph type="subTitle" idx="14"/>
          </p:nvPr>
        </p:nvSpPr>
        <p:spPr>
          <a:xfrm>
            <a:off x="8388600" y="4936400"/>
            <a:ext cx="2851600" cy="10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733" name="Google Shape;733;p19"/>
          <p:cNvSpPr/>
          <p:nvPr/>
        </p:nvSpPr>
        <p:spPr>
          <a:xfrm flipH="1">
            <a:off x="10737867" y="6042300"/>
            <a:ext cx="2824000" cy="8284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34" name="Google Shape;734;p19"/>
          <p:cNvSpPr/>
          <p:nvPr/>
        </p:nvSpPr>
        <p:spPr>
          <a:xfrm flipH="1">
            <a:off x="-1416033" y="6042300"/>
            <a:ext cx="2824000" cy="8284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35" name="Google Shape;735;p19"/>
          <p:cNvSpPr/>
          <p:nvPr/>
        </p:nvSpPr>
        <p:spPr>
          <a:xfrm flipH="1">
            <a:off x="-368133" y="-4833"/>
            <a:ext cx="4328800" cy="8284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36" name="Google Shape;736;p19"/>
          <p:cNvSpPr/>
          <p:nvPr/>
        </p:nvSpPr>
        <p:spPr>
          <a:xfrm>
            <a:off x="11834170" y="5510218"/>
            <a:ext cx="130613" cy="130565"/>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37" name="Google Shape;737;p19"/>
          <p:cNvSpPr/>
          <p:nvPr/>
        </p:nvSpPr>
        <p:spPr>
          <a:xfrm>
            <a:off x="172883" y="1751195"/>
            <a:ext cx="130565" cy="130613"/>
          </a:xfrm>
          <a:custGeom>
            <a:avLst/>
            <a:gdLst/>
            <a:ahLst/>
            <a:cxnLst/>
            <a:rect l="l" t="t" r="r" b="b"/>
            <a:pathLst>
              <a:path w="2767" h="2768" fill="none" extrusionOk="0">
                <a:moveTo>
                  <a:pt x="2767" y="1411"/>
                </a:moveTo>
                <a:cubicBezTo>
                  <a:pt x="2767" y="2143"/>
                  <a:pt x="2156" y="2767"/>
                  <a:pt x="1356" y="2767"/>
                </a:cubicBezTo>
                <a:cubicBezTo>
                  <a:pt x="624" y="2767"/>
                  <a:pt x="0" y="2143"/>
                  <a:pt x="0" y="1411"/>
                </a:cubicBezTo>
                <a:cubicBezTo>
                  <a:pt x="0" y="624"/>
                  <a:pt x="624" y="1"/>
                  <a:pt x="1356" y="1"/>
                </a:cubicBezTo>
                <a:cubicBezTo>
                  <a:pt x="2156" y="1"/>
                  <a:pt x="2767" y="624"/>
                  <a:pt x="2767" y="1411"/>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38" name="Google Shape;738;p19"/>
          <p:cNvSpPr/>
          <p:nvPr/>
        </p:nvSpPr>
        <p:spPr>
          <a:xfrm>
            <a:off x="81327" y="855449"/>
            <a:ext cx="205451" cy="202243"/>
          </a:xfrm>
          <a:custGeom>
            <a:avLst/>
            <a:gdLst/>
            <a:ahLst/>
            <a:cxnLst/>
            <a:rect l="l" t="t" r="r" b="b"/>
            <a:pathLst>
              <a:path w="4354" h="4286" fill="none" extrusionOk="0">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39" name="Google Shape;739;p19"/>
          <p:cNvSpPr/>
          <p:nvPr/>
        </p:nvSpPr>
        <p:spPr>
          <a:xfrm>
            <a:off x="11803453" y="2327296"/>
            <a:ext cx="192049" cy="210595"/>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0" name="Google Shape;740;p19"/>
          <p:cNvSpPr/>
          <p:nvPr/>
        </p:nvSpPr>
        <p:spPr>
          <a:xfrm>
            <a:off x="9241479" y="172611"/>
            <a:ext cx="176007" cy="47"/>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1" name="Google Shape;741;p19"/>
          <p:cNvSpPr/>
          <p:nvPr/>
        </p:nvSpPr>
        <p:spPr>
          <a:xfrm>
            <a:off x="11935847" y="1294264"/>
            <a:ext cx="47" cy="112021"/>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2" name="Google Shape;742;p19"/>
          <p:cNvSpPr/>
          <p:nvPr/>
        </p:nvSpPr>
        <p:spPr>
          <a:xfrm>
            <a:off x="11876958" y="1350558"/>
            <a:ext cx="114569" cy="47"/>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3" name="Google Shape;743;p19"/>
          <p:cNvSpPr/>
          <p:nvPr/>
        </p:nvSpPr>
        <p:spPr>
          <a:xfrm>
            <a:off x="11876958" y="1350558"/>
            <a:ext cx="114569" cy="47"/>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4" name="Google Shape;744;p19"/>
          <p:cNvSpPr/>
          <p:nvPr/>
        </p:nvSpPr>
        <p:spPr>
          <a:xfrm>
            <a:off x="565291" y="4126061"/>
            <a:ext cx="47" cy="85785"/>
          </a:xfrm>
          <a:custGeom>
            <a:avLst/>
            <a:gdLst/>
            <a:ahLst/>
            <a:cxnLst/>
            <a:rect l="l" t="t" r="r" b="b"/>
            <a:pathLst>
              <a:path w="1" h="1818" fill="none" extrusionOk="0">
                <a:moveTo>
                  <a:pt x="1" y="0"/>
                </a:moveTo>
                <a:lnTo>
                  <a:pt x="1" y="1818"/>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5" name="Google Shape;745;p19"/>
          <p:cNvSpPr/>
          <p:nvPr/>
        </p:nvSpPr>
        <p:spPr>
          <a:xfrm>
            <a:off x="522446" y="4168907"/>
            <a:ext cx="85785" cy="47"/>
          </a:xfrm>
          <a:custGeom>
            <a:avLst/>
            <a:gdLst/>
            <a:ahLst/>
            <a:cxnLst/>
            <a:rect l="l" t="t" r="r" b="b"/>
            <a:pathLst>
              <a:path w="1818" h="1" fill="none" extrusionOk="0">
                <a:moveTo>
                  <a:pt x="1818" y="1"/>
                </a:moveTo>
                <a:lnTo>
                  <a:pt x="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6" name="Google Shape;746;p19"/>
          <p:cNvSpPr/>
          <p:nvPr/>
        </p:nvSpPr>
        <p:spPr>
          <a:xfrm>
            <a:off x="8561439" y="6572115"/>
            <a:ext cx="338564" cy="47"/>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7" name="Google Shape;747;p19"/>
          <p:cNvSpPr/>
          <p:nvPr/>
        </p:nvSpPr>
        <p:spPr>
          <a:xfrm>
            <a:off x="11733815" y="6020408"/>
            <a:ext cx="221447"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8" name="Google Shape;748;p19"/>
          <p:cNvSpPr/>
          <p:nvPr/>
        </p:nvSpPr>
        <p:spPr>
          <a:xfrm>
            <a:off x="2897606" y="6621177"/>
            <a:ext cx="47" cy="88380"/>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9" name="Google Shape;749;p19"/>
          <p:cNvSpPr/>
          <p:nvPr/>
        </p:nvSpPr>
        <p:spPr>
          <a:xfrm>
            <a:off x="2854761" y="6664070"/>
            <a:ext cx="85785" cy="47"/>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50" name="Google Shape;750;p19"/>
          <p:cNvSpPr/>
          <p:nvPr/>
        </p:nvSpPr>
        <p:spPr>
          <a:xfrm>
            <a:off x="196867" y="4848333"/>
            <a:ext cx="82576" cy="82624"/>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51" name="Google Shape;751;p19"/>
          <p:cNvSpPr/>
          <p:nvPr/>
        </p:nvSpPr>
        <p:spPr>
          <a:xfrm>
            <a:off x="10166701" y="6429219"/>
            <a:ext cx="80028" cy="82624"/>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52" name="Google Shape;752;p19"/>
          <p:cNvSpPr/>
          <p:nvPr/>
        </p:nvSpPr>
        <p:spPr>
          <a:xfrm>
            <a:off x="6365701" y="6663223"/>
            <a:ext cx="338564" cy="47"/>
          </a:xfrm>
          <a:custGeom>
            <a:avLst/>
            <a:gdLst/>
            <a:ahLst/>
            <a:cxnLst/>
            <a:rect l="l" t="t" r="r" b="b"/>
            <a:pathLst>
              <a:path w="7175" h="1" fill="none" extrusionOk="0">
                <a:moveTo>
                  <a:pt x="0" y="0"/>
                </a:moveTo>
                <a:lnTo>
                  <a:pt x="7174"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53" name="Google Shape;753;p19"/>
          <p:cNvSpPr/>
          <p:nvPr/>
        </p:nvSpPr>
        <p:spPr>
          <a:xfrm>
            <a:off x="11632293" y="4001385"/>
            <a:ext cx="184311" cy="47"/>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54" name="Google Shape;754;p19"/>
          <p:cNvSpPr/>
          <p:nvPr/>
        </p:nvSpPr>
        <p:spPr>
          <a:xfrm>
            <a:off x="7654435" y="271211"/>
            <a:ext cx="96025" cy="47"/>
          </a:xfrm>
          <a:custGeom>
            <a:avLst/>
            <a:gdLst/>
            <a:ahLst/>
            <a:cxnLst/>
            <a:rect l="l" t="t" r="r" b="b"/>
            <a:pathLst>
              <a:path w="2035" h="1" fill="none" extrusionOk="0">
                <a:moveTo>
                  <a:pt x="0" y="1"/>
                </a:moveTo>
                <a:lnTo>
                  <a:pt x="2034"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55" name="Google Shape;755;p19"/>
          <p:cNvSpPr/>
          <p:nvPr/>
        </p:nvSpPr>
        <p:spPr>
          <a:xfrm>
            <a:off x="368770" y="3498741"/>
            <a:ext cx="149817" cy="47"/>
          </a:xfrm>
          <a:custGeom>
            <a:avLst/>
            <a:gdLst/>
            <a:ahLst/>
            <a:cxnLst/>
            <a:rect l="l" t="t" r="r" b="b"/>
            <a:pathLst>
              <a:path w="3175" h="1" fill="none" extrusionOk="0">
                <a:moveTo>
                  <a:pt x="1" y="0"/>
                </a:moveTo>
                <a:lnTo>
                  <a:pt x="3174"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56" name="Google Shape;756;p19"/>
          <p:cNvSpPr/>
          <p:nvPr/>
        </p:nvSpPr>
        <p:spPr>
          <a:xfrm>
            <a:off x="5103362" y="395307"/>
            <a:ext cx="65" cy="87904"/>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57" name="Google Shape;757;p19"/>
          <p:cNvSpPr/>
          <p:nvPr/>
        </p:nvSpPr>
        <p:spPr>
          <a:xfrm>
            <a:off x="5060348" y="438256"/>
            <a:ext cx="86029" cy="65"/>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58" name="Google Shape;758;p19"/>
          <p:cNvSpPr/>
          <p:nvPr/>
        </p:nvSpPr>
        <p:spPr>
          <a:xfrm>
            <a:off x="135490" y="2499969"/>
            <a:ext cx="65" cy="88552"/>
          </a:xfrm>
          <a:custGeom>
            <a:avLst/>
            <a:gdLst/>
            <a:ahLst/>
            <a:cxnLst/>
            <a:rect l="l" t="t" r="r" b="b"/>
            <a:pathLst>
              <a:path w="1" h="1369" fill="none" extrusionOk="0">
                <a:moveTo>
                  <a:pt x="0" y="0"/>
                </a:moveTo>
                <a:lnTo>
                  <a:pt x="0" y="1368"/>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59" name="Google Shape;759;p19"/>
          <p:cNvSpPr/>
          <p:nvPr/>
        </p:nvSpPr>
        <p:spPr>
          <a:xfrm>
            <a:off x="89952" y="2542920"/>
            <a:ext cx="88552" cy="65"/>
          </a:xfrm>
          <a:custGeom>
            <a:avLst/>
            <a:gdLst/>
            <a:ahLst/>
            <a:cxnLst/>
            <a:rect l="l" t="t" r="r" b="b"/>
            <a:pathLst>
              <a:path w="1369" h="1" fill="none" extrusionOk="0">
                <a:moveTo>
                  <a:pt x="1368" y="0"/>
                </a:moveTo>
                <a:lnTo>
                  <a:pt x="0" y="0"/>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60" name="Google Shape;760;p19"/>
          <p:cNvSpPr/>
          <p:nvPr/>
        </p:nvSpPr>
        <p:spPr>
          <a:xfrm>
            <a:off x="11035815" y="295080"/>
            <a:ext cx="82795" cy="82795"/>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61" name="Google Shape;761;p19"/>
          <p:cNvSpPr/>
          <p:nvPr/>
        </p:nvSpPr>
        <p:spPr>
          <a:xfrm>
            <a:off x="646012" y="5767096"/>
            <a:ext cx="339976" cy="65"/>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62" name="Google Shape;762;p19"/>
          <p:cNvSpPr/>
          <p:nvPr/>
        </p:nvSpPr>
        <p:spPr>
          <a:xfrm>
            <a:off x="4032895" y="6572096"/>
            <a:ext cx="339976" cy="65"/>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63" name="Google Shape;763;p19"/>
          <p:cNvSpPr/>
          <p:nvPr/>
        </p:nvSpPr>
        <p:spPr>
          <a:xfrm>
            <a:off x="6952027" y="71516"/>
            <a:ext cx="205451" cy="202243"/>
          </a:xfrm>
          <a:custGeom>
            <a:avLst/>
            <a:gdLst/>
            <a:ahLst/>
            <a:cxnLst/>
            <a:rect l="l" t="t" r="r" b="b"/>
            <a:pathLst>
              <a:path w="4354" h="4286" fill="none" extrusionOk="0">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64" name="Google Shape;764;p19"/>
          <p:cNvSpPr/>
          <p:nvPr/>
        </p:nvSpPr>
        <p:spPr>
          <a:xfrm>
            <a:off x="8164412" y="6173496"/>
            <a:ext cx="339976" cy="65"/>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765" name="Google Shape;765;p19"/>
          <p:cNvGrpSpPr/>
          <p:nvPr/>
        </p:nvGrpSpPr>
        <p:grpSpPr>
          <a:xfrm>
            <a:off x="11366578" y="4705379"/>
            <a:ext cx="1629439" cy="1346044"/>
            <a:chOff x="6101758" y="2859784"/>
            <a:chExt cx="1222079" cy="1009533"/>
          </a:xfrm>
        </p:grpSpPr>
        <p:sp>
          <p:nvSpPr>
            <p:cNvPr id="766" name="Google Shape;766;p19"/>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67" name="Google Shape;767;p19"/>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68" name="Google Shape;768;p19"/>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69" name="Google Shape;769;p19"/>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0" name="Google Shape;770;p19"/>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1" name="Google Shape;771;p19"/>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2" name="Google Shape;772;p19"/>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3" name="Google Shape;773;p19"/>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4" name="Google Shape;774;p19"/>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5" name="Google Shape;775;p19"/>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776" name="Google Shape;776;p19"/>
          <p:cNvGrpSpPr/>
          <p:nvPr/>
        </p:nvGrpSpPr>
        <p:grpSpPr>
          <a:xfrm>
            <a:off x="-740422" y="4692679"/>
            <a:ext cx="1629439" cy="1346044"/>
            <a:chOff x="6101758" y="2859784"/>
            <a:chExt cx="1222079" cy="1009533"/>
          </a:xfrm>
        </p:grpSpPr>
        <p:sp>
          <p:nvSpPr>
            <p:cNvPr id="777" name="Google Shape;777;p19"/>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8" name="Google Shape;778;p19"/>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9" name="Google Shape;779;p19"/>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80" name="Google Shape;780;p19"/>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81" name="Google Shape;781;p19"/>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82" name="Google Shape;782;p19"/>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83" name="Google Shape;783;p19"/>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84" name="Google Shape;784;p19"/>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85" name="Google Shape;785;p19"/>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86" name="Google Shape;786;p19"/>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787" name="Google Shape;787;p19"/>
          <p:cNvSpPr txBox="1">
            <a:spLocks noGrp="1"/>
          </p:cNvSpPr>
          <p:nvPr>
            <p:ph type="title" idx="15"/>
          </p:nvPr>
        </p:nvSpPr>
        <p:spPr>
          <a:xfrm>
            <a:off x="950967" y="593367"/>
            <a:ext cx="102892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r>
              <a:rPr lang="en-US" smtClean="0"/>
              <a:t>Click to edit Master title style</a:t>
            </a:r>
            <a:endParaRPr/>
          </a:p>
        </p:txBody>
      </p:sp>
    </p:spTree>
    <p:extLst>
      <p:ext uri="{BB962C8B-B14F-4D97-AF65-F5344CB8AC3E}">
        <p14:creationId xmlns:p14="http://schemas.microsoft.com/office/powerpoint/2010/main" val="2281758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88"/>
        <p:cNvGrpSpPr/>
        <p:nvPr/>
      </p:nvGrpSpPr>
      <p:grpSpPr>
        <a:xfrm>
          <a:off x="0" y="0"/>
          <a:ext cx="0" cy="0"/>
          <a:chOff x="0" y="0"/>
          <a:chExt cx="0" cy="0"/>
        </a:xfrm>
      </p:grpSpPr>
      <p:sp>
        <p:nvSpPr>
          <p:cNvPr id="789" name="Google Shape;789;p20"/>
          <p:cNvSpPr txBox="1">
            <a:spLocks noGrp="1"/>
          </p:cNvSpPr>
          <p:nvPr>
            <p:ph type="title"/>
          </p:nvPr>
        </p:nvSpPr>
        <p:spPr>
          <a:xfrm>
            <a:off x="975367" y="593367"/>
            <a:ext cx="102648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r>
              <a:rPr lang="en-US" smtClean="0"/>
              <a:t>Click to edit Master title style</a:t>
            </a:r>
            <a:endParaRPr/>
          </a:p>
        </p:txBody>
      </p:sp>
      <p:sp>
        <p:nvSpPr>
          <p:cNvPr id="790" name="Google Shape;790;p20"/>
          <p:cNvSpPr/>
          <p:nvPr/>
        </p:nvSpPr>
        <p:spPr>
          <a:xfrm flipH="1">
            <a:off x="-399343" y="345929"/>
            <a:ext cx="2522000" cy="74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791" name="Google Shape;791;p20"/>
          <p:cNvGrpSpPr/>
          <p:nvPr/>
        </p:nvGrpSpPr>
        <p:grpSpPr>
          <a:xfrm>
            <a:off x="272582" y="234865"/>
            <a:ext cx="11651463" cy="6541928"/>
            <a:chOff x="204436" y="176149"/>
            <a:chExt cx="8738597" cy="4906446"/>
          </a:xfrm>
        </p:grpSpPr>
        <p:sp>
          <p:nvSpPr>
            <p:cNvPr id="792" name="Google Shape;792;p20"/>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93" name="Google Shape;793;p20"/>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94" name="Google Shape;794;p20"/>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95" name="Google Shape;795;p20"/>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96" name="Google Shape;796;p20"/>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97" name="Google Shape;797;p20"/>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98" name="Google Shape;798;p20"/>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99" name="Google Shape;799;p20"/>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0" name="Google Shape;800;p20"/>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1" name="Google Shape;801;p20"/>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2" name="Google Shape;802;p20"/>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3" name="Google Shape;803;p20"/>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4" name="Google Shape;804;p20"/>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5" name="Google Shape;805;p20"/>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6" name="Google Shape;806;p20"/>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7" name="Google Shape;807;p20"/>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8" name="Google Shape;808;p20"/>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9" name="Google Shape;809;p20"/>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0" name="Google Shape;810;p20"/>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1" name="Google Shape;811;p20"/>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2" name="Google Shape;812;p20"/>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3" name="Google Shape;813;p20"/>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4" name="Google Shape;814;p20"/>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815" name="Google Shape;815;p20"/>
          <p:cNvGrpSpPr/>
          <p:nvPr/>
        </p:nvGrpSpPr>
        <p:grpSpPr>
          <a:xfrm rot="10800000">
            <a:off x="-591599" y="1092725"/>
            <a:ext cx="1448897" cy="1196903"/>
            <a:chOff x="6101758" y="2859784"/>
            <a:chExt cx="1222079" cy="1009533"/>
          </a:xfrm>
        </p:grpSpPr>
        <p:sp>
          <p:nvSpPr>
            <p:cNvPr id="816" name="Google Shape;816;p20"/>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7" name="Google Shape;817;p20"/>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8" name="Google Shape;818;p20"/>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9" name="Google Shape;819;p20"/>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20" name="Google Shape;820;p20"/>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21" name="Google Shape;821;p20"/>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22" name="Google Shape;822;p20"/>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23" name="Google Shape;823;p20"/>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24" name="Google Shape;824;p20"/>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25" name="Google Shape;825;p20"/>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3688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7"/>
        <p:cNvGrpSpPr/>
        <p:nvPr/>
      </p:nvGrpSpPr>
      <p:grpSpPr>
        <a:xfrm>
          <a:off x="0" y="0"/>
          <a:ext cx="0" cy="0"/>
          <a:chOff x="0" y="0"/>
          <a:chExt cx="0" cy="0"/>
        </a:xfrm>
      </p:grpSpPr>
      <p:grpSp>
        <p:nvGrpSpPr>
          <p:cNvPr id="58" name="Google Shape;58;p3"/>
          <p:cNvGrpSpPr/>
          <p:nvPr/>
        </p:nvGrpSpPr>
        <p:grpSpPr>
          <a:xfrm>
            <a:off x="224226" y="172611"/>
            <a:ext cx="11831301" cy="6028947"/>
            <a:chOff x="168169" y="129458"/>
            <a:chExt cx="8873476" cy="4521710"/>
          </a:xfrm>
        </p:grpSpPr>
        <p:sp>
          <p:nvSpPr>
            <p:cNvPr id="59" name="Google Shape;59;p3"/>
            <p:cNvSpPr/>
            <p:nvPr/>
          </p:nvSpPr>
          <p:spPr>
            <a:xfrm flipH="1">
              <a:off x="4612091" y="527348"/>
              <a:ext cx="97960" cy="97960"/>
            </a:xfrm>
            <a:custGeom>
              <a:avLst/>
              <a:gdLst/>
              <a:ahLst/>
              <a:cxnLst/>
              <a:rect l="l" t="t" r="r" b="b"/>
              <a:pathLst>
                <a:path w="2768" h="2768" fill="none" extrusionOk="0">
                  <a:moveTo>
                    <a:pt x="2767" y="1357"/>
                  </a:moveTo>
                  <a:cubicBezTo>
                    <a:pt x="2767" y="2157"/>
                    <a:pt x="2143" y="2767"/>
                    <a:pt x="1411" y="2767"/>
                  </a:cubicBezTo>
                  <a:cubicBezTo>
                    <a:pt x="624" y="2767"/>
                    <a:pt x="1" y="2157"/>
                    <a:pt x="1" y="1357"/>
                  </a:cubicBezTo>
                  <a:cubicBezTo>
                    <a:pt x="1" y="624"/>
                    <a:pt x="624" y="1"/>
                    <a:pt x="1411" y="1"/>
                  </a:cubicBezTo>
                  <a:cubicBezTo>
                    <a:pt x="2143" y="1"/>
                    <a:pt x="2767" y="624"/>
                    <a:pt x="2767" y="1357"/>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 name="Google Shape;60;p3"/>
            <p:cNvSpPr/>
            <p:nvPr/>
          </p:nvSpPr>
          <p:spPr>
            <a:xfrm flipH="1">
              <a:off x="354391" y="20338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1" name="Google Shape;61;p3"/>
            <p:cNvSpPr/>
            <p:nvPr/>
          </p:nvSpPr>
          <p:spPr>
            <a:xfrm flipH="1">
              <a:off x="7777903" y="1113371"/>
              <a:ext cx="97924" cy="97960"/>
            </a:xfrm>
            <a:custGeom>
              <a:avLst/>
              <a:gdLst/>
              <a:ahLst/>
              <a:cxnLst/>
              <a:rect l="l" t="t" r="r" b="b"/>
              <a:pathLst>
                <a:path w="2767" h="2768" fill="none" extrusionOk="0">
                  <a:moveTo>
                    <a:pt x="2767" y="1411"/>
                  </a:moveTo>
                  <a:cubicBezTo>
                    <a:pt x="2767" y="2143"/>
                    <a:pt x="2156" y="2767"/>
                    <a:pt x="1356" y="2767"/>
                  </a:cubicBezTo>
                  <a:cubicBezTo>
                    <a:pt x="624" y="2767"/>
                    <a:pt x="0" y="2143"/>
                    <a:pt x="0" y="1411"/>
                  </a:cubicBezTo>
                  <a:cubicBezTo>
                    <a:pt x="0" y="624"/>
                    <a:pt x="624" y="1"/>
                    <a:pt x="1356" y="1"/>
                  </a:cubicBezTo>
                  <a:cubicBezTo>
                    <a:pt x="2156" y="1"/>
                    <a:pt x="2767" y="624"/>
                    <a:pt x="2767" y="141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 name="Google Shape;62;p3"/>
            <p:cNvSpPr/>
            <p:nvPr/>
          </p:nvSpPr>
          <p:spPr>
            <a:xfrm flipH="1">
              <a:off x="8887557" y="641587"/>
              <a:ext cx="154088" cy="151682"/>
            </a:xfrm>
            <a:custGeom>
              <a:avLst/>
              <a:gdLst/>
              <a:ahLst/>
              <a:cxnLst/>
              <a:rect l="l" t="t" r="r" b="b"/>
              <a:pathLst>
                <a:path w="4354" h="4286" fill="none" extrusionOk="0">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 name="Google Shape;63;p3"/>
            <p:cNvSpPr/>
            <p:nvPr/>
          </p:nvSpPr>
          <p:spPr>
            <a:xfrm flipH="1">
              <a:off x="258413"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 name="Google Shape;64;p3"/>
            <p:cNvSpPr/>
            <p:nvPr/>
          </p:nvSpPr>
          <p:spPr>
            <a:xfrm flipH="1">
              <a:off x="5959946" y="203407"/>
              <a:ext cx="257745" cy="35"/>
            </a:xfrm>
            <a:custGeom>
              <a:avLst/>
              <a:gdLst/>
              <a:ahLst/>
              <a:cxnLst/>
              <a:rect l="l" t="t" r="r" b="b"/>
              <a:pathLst>
                <a:path w="7283" h="1" fill="none" extrusionOk="0">
                  <a:moveTo>
                    <a:pt x="0" y="1"/>
                  </a:moveTo>
                  <a:lnTo>
                    <a:pt x="7283"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 name="Google Shape;65;p3"/>
            <p:cNvSpPr/>
            <p:nvPr/>
          </p:nvSpPr>
          <p:spPr>
            <a:xfrm flipH="1">
              <a:off x="7525927" y="129458"/>
              <a:ext cx="132005" cy="35"/>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6" name="Google Shape;66;p3"/>
            <p:cNvSpPr/>
            <p:nvPr/>
          </p:nvSpPr>
          <p:spPr>
            <a:xfrm flipH="1">
              <a:off x="8171476" y="363669"/>
              <a:ext cx="35" cy="84051"/>
            </a:xfrm>
            <a:custGeom>
              <a:avLst/>
              <a:gdLst/>
              <a:ahLst/>
              <a:cxnLst/>
              <a:rect l="l" t="t" r="r" b="b"/>
              <a:pathLst>
                <a:path w="1" h="2375" fill="none" extrusionOk="0">
                  <a:moveTo>
                    <a:pt x="1" y="1"/>
                  </a:moveTo>
                  <a:lnTo>
                    <a:pt x="1" y="237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7" name="Google Shape;67;p3"/>
            <p:cNvSpPr/>
            <p:nvPr/>
          </p:nvSpPr>
          <p:spPr>
            <a:xfrm flipH="1">
              <a:off x="8127769" y="405429"/>
              <a:ext cx="85962" cy="35"/>
            </a:xfrm>
            <a:custGeom>
              <a:avLst/>
              <a:gdLst/>
              <a:ahLst/>
              <a:cxnLst/>
              <a:rect l="l" t="t" r="r" b="b"/>
              <a:pathLst>
                <a:path w="2429"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 name="Google Shape;68;p3"/>
            <p:cNvSpPr/>
            <p:nvPr/>
          </p:nvSpPr>
          <p:spPr>
            <a:xfrm flipH="1">
              <a:off x="8127769" y="405429"/>
              <a:ext cx="85962" cy="35"/>
            </a:xfrm>
            <a:custGeom>
              <a:avLst/>
              <a:gdLst/>
              <a:ahLst/>
              <a:cxnLst/>
              <a:rect l="l" t="t" r="r" b="b"/>
              <a:pathLst>
                <a:path w="2429"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 name="Google Shape;69;p3"/>
            <p:cNvSpPr/>
            <p:nvPr/>
          </p:nvSpPr>
          <p:spPr>
            <a:xfrm flipH="1">
              <a:off x="226920" y="11230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0" name="Google Shape;70;p3"/>
            <p:cNvSpPr/>
            <p:nvPr/>
          </p:nvSpPr>
          <p:spPr>
            <a:xfrm flipH="1">
              <a:off x="185195" y="11653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 name="Google Shape;71;p3"/>
            <p:cNvSpPr/>
            <p:nvPr/>
          </p:nvSpPr>
          <p:spPr>
            <a:xfrm flipH="1">
              <a:off x="185195" y="11653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2" name="Google Shape;72;p3"/>
            <p:cNvSpPr/>
            <p:nvPr/>
          </p:nvSpPr>
          <p:spPr>
            <a:xfrm rot="10800000" flipH="1">
              <a:off x="7825875" y="3901013"/>
              <a:ext cx="0" cy="63844"/>
            </a:xfrm>
            <a:custGeom>
              <a:avLst/>
              <a:gdLst/>
              <a:ahLst/>
              <a:cxnLst/>
              <a:rect l="l" t="t" r="r" b="b"/>
              <a:pathLst>
                <a:path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3" name="Google Shape;73;p3"/>
            <p:cNvSpPr/>
            <p:nvPr/>
          </p:nvSpPr>
          <p:spPr>
            <a:xfrm flipH="1">
              <a:off x="7793706" y="3932687"/>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4" name="Google Shape;74;p3"/>
            <p:cNvSpPr/>
            <p:nvPr/>
          </p:nvSpPr>
          <p:spPr>
            <a:xfrm flipH="1">
              <a:off x="794536" y="3761286"/>
              <a:ext cx="61932" cy="61932"/>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5" name="Google Shape;75;p3"/>
            <p:cNvSpPr/>
            <p:nvPr/>
          </p:nvSpPr>
          <p:spPr>
            <a:xfrm flipH="1">
              <a:off x="898194" y="451530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6" name="Google Shape;76;p3"/>
            <p:cNvSpPr/>
            <p:nvPr/>
          </p:nvSpPr>
          <p:spPr>
            <a:xfrm flipH="1">
              <a:off x="6319800" y="4584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 name="Google Shape;77;p3"/>
            <p:cNvSpPr/>
            <p:nvPr/>
          </p:nvSpPr>
          <p:spPr>
            <a:xfrm flipH="1">
              <a:off x="6287631" y="4617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8" name="Google Shape;78;p3"/>
            <p:cNvSpPr/>
            <p:nvPr/>
          </p:nvSpPr>
          <p:spPr>
            <a:xfrm flipH="1">
              <a:off x="7176009" y="4584925"/>
              <a:ext cx="61932"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9" name="Google Shape;79;p3"/>
            <p:cNvSpPr/>
            <p:nvPr/>
          </p:nvSpPr>
          <p:spPr>
            <a:xfrm flipH="1">
              <a:off x="8641792" y="4554702"/>
              <a:ext cx="128183" cy="35"/>
            </a:xfrm>
            <a:custGeom>
              <a:avLst/>
              <a:gdLst/>
              <a:ahLst/>
              <a:cxnLst/>
              <a:rect l="l" t="t" r="r" b="b"/>
              <a:pathLst>
                <a:path w="3622" h="1" fill="none" extrusionOk="0">
                  <a:moveTo>
                    <a:pt x="3622" y="1"/>
                  </a:moveTo>
                  <a:lnTo>
                    <a:pt x="1"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 name="Google Shape;80;p3"/>
            <p:cNvSpPr/>
            <p:nvPr/>
          </p:nvSpPr>
          <p:spPr>
            <a:xfrm flipH="1">
              <a:off x="476309" y="39993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 name="Google Shape;81;p3"/>
            <p:cNvSpPr/>
            <p:nvPr/>
          </p:nvSpPr>
          <p:spPr>
            <a:xfrm flipH="1">
              <a:off x="444140" y="40310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2" name="Google Shape;82;p3"/>
            <p:cNvSpPr/>
            <p:nvPr/>
          </p:nvSpPr>
          <p:spPr>
            <a:xfrm flipH="1">
              <a:off x="168169" y="3667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 name="Google Shape;83;p3"/>
            <p:cNvSpPr/>
            <p:nvPr/>
          </p:nvSpPr>
          <p:spPr>
            <a:xfrm flipH="1">
              <a:off x="240187"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 name="Google Shape;84;p3"/>
            <p:cNvSpPr/>
            <p:nvPr/>
          </p:nvSpPr>
          <p:spPr>
            <a:xfrm>
              <a:off x="8757312" y="1983759"/>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 name="Google Shape;85;p3"/>
            <p:cNvSpPr/>
            <p:nvPr/>
          </p:nvSpPr>
          <p:spPr>
            <a:xfrm>
              <a:off x="8932808" y="1361385"/>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 name="Google Shape;86;p3"/>
            <p:cNvSpPr/>
            <p:nvPr/>
          </p:nvSpPr>
          <p:spPr>
            <a:xfrm>
              <a:off x="8888641" y="1403606"/>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7" name="Google Shape;87;p3"/>
            <p:cNvSpPr/>
            <p:nvPr/>
          </p:nvSpPr>
          <p:spPr>
            <a:xfrm>
              <a:off x="8888641" y="1403606"/>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 name="Google Shape;88;p3"/>
            <p:cNvSpPr/>
            <p:nvPr/>
          </p:nvSpPr>
          <p:spPr>
            <a:xfrm>
              <a:off x="8683418" y="4237642"/>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9" name="Google Shape;89;p3"/>
            <p:cNvSpPr/>
            <p:nvPr/>
          </p:nvSpPr>
          <p:spPr>
            <a:xfrm>
              <a:off x="8651248" y="4269316"/>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0" name="Google Shape;90;p3"/>
            <p:cNvSpPr/>
            <p:nvPr/>
          </p:nvSpPr>
          <p:spPr>
            <a:xfrm>
              <a:off x="8737175" y="3905507"/>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 name="Google Shape;91;p3"/>
            <p:cNvSpPr/>
            <p:nvPr/>
          </p:nvSpPr>
          <p:spPr>
            <a:xfrm>
              <a:off x="8781342" y="3239326"/>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92" name="Google Shape;92;p3"/>
          <p:cNvSpPr/>
          <p:nvPr/>
        </p:nvSpPr>
        <p:spPr>
          <a:xfrm>
            <a:off x="-447267" y="-472100"/>
            <a:ext cx="6994800" cy="91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93" name="Google Shape;93;p3"/>
          <p:cNvSpPr/>
          <p:nvPr/>
        </p:nvSpPr>
        <p:spPr>
          <a:xfrm>
            <a:off x="-1193800" y="5677733"/>
            <a:ext cx="2824000" cy="8284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94" name="Google Shape;94;p3"/>
          <p:cNvSpPr/>
          <p:nvPr/>
        </p:nvSpPr>
        <p:spPr>
          <a:xfrm>
            <a:off x="7515367" y="480765"/>
            <a:ext cx="5398800" cy="8284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cxnSp>
        <p:nvCxnSpPr>
          <p:cNvPr id="95" name="Google Shape;95;p3"/>
          <p:cNvCxnSpPr/>
          <p:nvPr/>
        </p:nvCxnSpPr>
        <p:spPr>
          <a:xfrm rot="10800000">
            <a:off x="2984500" y="6492800"/>
            <a:ext cx="9398000" cy="0"/>
          </a:xfrm>
          <a:prstGeom prst="straightConnector1">
            <a:avLst/>
          </a:prstGeom>
          <a:noFill/>
          <a:ln w="9525" cap="flat" cmpd="sng">
            <a:solidFill>
              <a:schemeClr val="accent2"/>
            </a:solidFill>
            <a:prstDash val="solid"/>
            <a:round/>
            <a:headEnd type="none" w="med" len="med"/>
            <a:tailEnd type="none" w="med" len="med"/>
          </a:ln>
        </p:spPr>
      </p:cxnSp>
      <p:sp>
        <p:nvSpPr>
          <p:cNvPr id="96" name="Google Shape;96;p3"/>
          <p:cNvSpPr txBox="1">
            <a:spLocks noGrp="1"/>
          </p:cNvSpPr>
          <p:nvPr>
            <p:ph type="subTitle" idx="1"/>
          </p:nvPr>
        </p:nvSpPr>
        <p:spPr>
          <a:xfrm>
            <a:off x="1815767" y="4256933"/>
            <a:ext cx="4267600" cy="74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r>
              <a:rPr lang="en-US" smtClean="0"/>
              <a:t>Click to edit Master subtitle style</a:t>
            </a:r>
            <a:endParaRPr/>
          </a:p>
        </p:txBody>
      </p:sp>
      <p:sp>
        <p:nvSpPr>
          <p:cNvPr id="97" name="Google Shape;97;p3"/>
          <p:cNvSpPr txBox="1">
            <a:spLocks noGrp="1"/>
          </p:cNvSpPr>
          <p:nvPr>
            <p:ph type="title"/>
          </p:nvPr>
        </p:nvSpPr>
        <p:spPr>
          <a:xfrm>
            <a:off x="1815767" y="3313233"/>
            <a:ext cx="5677200" cy="1042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33"/>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smtClean="0"/>
              <a:t>Click to edit Master title style</a:t>
            </a:r>
            <a:endParaRPr/>
          </a:p>
        </p:txBody>
      </p:sp>
      <p:sp>
        <p:nvSpPr>
          <p:cNvPr id="98" name="Google Shape;98;p3"/>
          <p:cNvSpPr txBox="1">
            <a:spLocks noGrp="1"/>
          </p:cNvSpPr>
          <p:nvPr>
            <p:ph type="title" idx="2" hasCustomPrompt="1"/>
          </p:nvPr>
        </p:nvSpPr>
        <p:spPr>
          <a:xfrm>
            <a:off x="1815767" y="1988567"/>
            <a:ext cx="2543600" cy="12248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128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1139169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26"/>
        <p:cNvGrpSpPr/>
        <p:nvPr/>
      </p:nvGrpSpPr>
      <p:grpSpPr>
        <a:xfrm>
          <a:off x="0" y="0"/>
          <a:ext cx="0" cy="0"/>
          <a:chOff x="0" y="0"/>
          <a:chExt cx="0" cy="0"/>
        </a:xfrm>
      </p:grpSpPr>
      <p:grpSp>
        <p:nvGrpSpPr>
          <p:cNvPr id="827" name="Google Shape;827;p21"/>
          <p:cNvGrpSpPr/>
          <p:nvPr/>
        </p:nvGrpSpPr>
        <p:grpSpPr>
          <a:xfrm>
            <a:off x="272582" y="234865"/>
            <a:ext cx="11651463" cy="6541928"/>
            <a:chOff x="204436" y="176149"/>
            <a:chExt cx="8738597" cy="4906446"/>
          </a:xfrm>
        </p:grpSpPr>
        <p:sp>
          <p:nvSpPr>
            <p:cNvPr id="828" name="Google Shape;828;p21"/>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29" name="Google Shape;829;p21"/>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0" name="Google Shape;830;p21"/>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1" name="Google Shape;831;p21"/>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2" name="Google Shape;832;p21"/>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3" name="Google Shape;833;p21"/>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4" name="Google Shape;834;p21"/>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5" name="Google Shape;835;p21"/>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6" name="Google Shape;836;p21"/>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7" name="Google Shape;837;p21"/>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8" name="Google Shape;838;p21"/>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9" name="Google Shape;839;p21"/>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0" name="Google Shape;840;p21"/>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1" name="Google Shape;841;p21"/>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2" name="Google Shape;842;p21"/>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3" name="Google Shape;843;p21"/>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4" name="Google Shape;844;p21"/>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5" name="Google Shape;845;p21"/>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6" name="Google Shape;846;p21"/>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7" name="Google Shape;847;p21"/>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8" name="Google Shape;848;p21"/>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9" name="Google Shape;849;p21"/>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0" name="Google Shape;850;p21"/>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851" name="Google Shape;851;p21"/>
          <p:cNvSpPr/>
          <p:nvPr/>
        </p:nvSpPr>
        <p:spPr>
          <a:xfrm flipH="1">
            <a:off x="10178000" y="1057129"/>
            <a:ext cx="2522000" cy="746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52" name="Google Shape;852;p21"/>
          <p:cNvSpPr/>
          <p:nvPr/>
        </p:nvSpPr>
        <p:spPr>
          <a:xfrm flipH="1">
            <a:off x="1258800" y="6576033"/>
            <a:ext cx="9674400" cy="892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853" name="Google Shape;853;p21"/>
          <p:cNvGrpSpPr/>
          <p:nvPr/>
        </p:nvGrpSpPr>
        <p:grpSpPr>
          <a:xfrm flipH="1">
            <a:off x="10686072" y="77480"/>
            <a:ext cx="1185905" cy="979651"/>
            <a:chOff x="6101758" y="2859784"/>
            <a:chExt cx="1222079" cy="1009533"/>
          </a:xfrm>
        </p:grpSpPr>
        <p:sp>
          <p:nvSpPr>
            <p:cNvPr id="854" name="Google Shape;854;p21"/>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5" name="Google Shape;855;p21"/>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6" name="Google Shape;856;p21"/>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7" name="Google Shape;857;p21"/>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8" name="Google Shape;858;p21"/>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9" name="Google Shape;859;p21"/>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0" name="Google Shape;860;p21"/>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1" name="Google Shape;861;p21"/>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2" name="Google Shape;862;p21"/>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3" name="Google Shape;863;p21"/>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864" name="Google Shape;864;p21"/>
          <p:cNvSpPr txBox="1">
            <a:spLocks noGrp="1"/>
          </p:cNvSpPr>
          <p:nvPr>
            <p:ph type="title"/>
          </p:nvPr>
        </p:nvSpPr>
        <p:spPr>
          <a:xfrm>
            <a:off x="1120767" y="593367"/>
            <a:ext cx="1006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r>
              <a:rPr lang="en-US" smtClean="0"/>
              <a:t>Click to edit Master title style</a:t>
            </a:r>
            <a:endParaRPr/>
          </a:p>
        </p:txBody>
      </p:sp>
    </p:spTree>
    <p:extLst>
      <p:ext uri="{BB962C8B-B14F-4D97-AF65-F5344CB8AC3E}">
        <p14:creationId xmlns:p14="http://schemas.microsoft.com/office/powerpoint/2010/main" val="370437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chnology">
  <p:cSld name="Technology">
    <p:spTree>
      <p:nvGrpSpPr>
        <p:cNvPr id="1" name="Shape 865"/>
        <p:cNvGrpSpPr/>
        <p:nvPr/>
      </p:nvGrpSpPr>
      <p:grpSpPr>
        <a:xfrm>
          <a:off x="0" y="0"/>
          <a:ext cx="0" cy="0"/>
          <a:chOff x="0" y="0"/>
          <a:chExt cx="0" cy="0"/>
        </a:xfrm>
      </p:grpSpPr>
      <p:sp>
        <p:nvSpPr>
          <p:cNvPr id="866" name="Google Shape;866;p22"/>
          <p:cNvSpPr txBox="1">
            <a:spLocks noGrp="1"/>
          </p:cNvSpPr>
          <p:nvPr>
            <p:ph type="title"/>
          </p:nvPr>
        </p:nvSpPr>
        <p:spPr>
          <a:xfrm>
            <a:off x="975367" y="593367"/>
            <a:ext cx="10264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r>
              <a:rPr lang="en-US" smtClean="0"/>
              <a:t>Click to edit Master title style</a:t>
            </a:r>
            <a:endParaRPr/>
          </a:p>
        </p:txBody>
      </p:sp>
      <p:sp>
        <p:nvSpPr>
          <p:cNvPr id="867" name="Google Shape;867;p22"/>
          <p:cNvSpPr/>
          <p:nvPr/>
        </p:nvSpPr>
        <p:spPr>
          <a:xfrm>
            <a:off x="10558532" y="1304170"/>
            <a:ext cx="65" cy="85381"/>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68" name="Google Shape;868;p22"/>
          <p:cNvSpPr/>
          <p:nvPr/>
        </p:nvSpPr>
        <p:spPr>
          <a:xfrm>
            <a:off x="11843838" y="4347980"/>
            <a:ext cx="65" cy="48189"/>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69" name="Google Shape;869;p22"/>
          <p:cNvSpPr/>
          <p:nvPr/>
        </p:nvSpPr>
        <p:spPr>
          <a:xfrm>
            <a:off x="11819452" y="4371720"/>
            <a:ext cx="50712" cy="65"/>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0" name="Google Shape;870;p22"/>
          <p:cNvSpPr/>
          <p:nvPr/>
        </p:nvSpPr>
        <p:spPr>
          <a:xfrm>
            <a:off x="397777" y="494200"/>
            <a:ext cx="65" cy="87904"/>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1" name="Google Shape;871;p22"/>
          <p:cNvSpPr/>
          <p:nvPr/>
        </p:nvSpPr>
        <p:spPr>
          <a:xfrm>
            <a:off x="354828" y="539090"/>
            <a:ext cx="85317" cy="65"/>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2" name="Google Shape;872;p22"/>
          <p:cNvSpPr/>
          <p:nvPr/>
        </p:nvSpPr>
        <p:spPr>
          <a:xfrm>
            <a:off x="11822041" y="3425743"/>
            <a:ext cx="45601" cy="48124"/>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3" name="Google Shape;873;p22"/>
          <p:cNvSpPr/>
          <p:nvPr/>
        </p:nvSpPr>
        <p:spPr>
          <a:xfrm>
            <a:off x="860808" y="2263657"/>
            <a:ext cx="80272" cy="82795"/>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4" name="Google Shape;874;p22"/>
          <p:cNvSpPr/>
          <p:nvPr/>
        </p:nvSpPr>
        <p:spPr>
          <a:xfrm>
            <a:off x="620186" y="1440133"/>
            <a:ext cx="465073" cy="65"/>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5" name="Google Shape;875;p22"/>
          <p:cNvSpPr/>
          <p:nvPr/>
        </p:nvSpPr>
        <p:spPr>
          <a:xfrm>
            <a:off x="10993982" y="2643136"/>
            <a:ext cx="339329" cy="65"/>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6" name="Google Shape;876;p22"/>
          <p:cNvSpPr/>
          <p:nvPr/>
        </p:nvSpPr>
        <p:spPr>
          <a:xfrm>
            <a:off x="11597528" y="5306763"/>
            <a:ext cx="45601" cy="48189"/>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7" name="Google Shape;877;p22"/>
          <p:cNvSpPr/>
          <p:nvPr/>
        </p:nvSpPr>
        <p:spPr>
          <a:xfrm>
            <a:off x="1002460" y="3890677"/>
            <a:ext cx="80208" cy="82795"/>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8" name="Google Shape;878;p22"/>
          <p:cNvSpPr/>
          <p:nvPr/>
        </p:nvSpPr>
        <p:spPr>
          <a:xfrm>
            <a:off x="395738" y="3321864"/>
            <a:ext cx="465073" cy="65"/>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9" name="Google Shape;879;p22"/>
          <p:cNvSpPr/>
          <p:nvPr/>
        </p:nvSpPr>
        <p:spPr>
          <a:xfrm>
            <a:off x="10486087" y="4446750"/>
            <a:ext cx="224516" cy="65"/>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80" name="Google Shape;880;p22"/>
          <p:cNvSpPr/>
          <p:nvPr/>
        </p:nvSpPr>
        <p:spPr>
          <a:xfrm>
            <a:off x="1648962" y="5780107"/>
            <a:ext cx="65" cy="87904"/>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81" name="Google Shape;881;p22"/>
          <p:cNvSpPr/>
          <p:nvPr/>
        </p:nvSpPr>
        <p:spPr>
          <a:xfrm>
            <a:off x="1605948" y="5823056"/>
            <a:ext cx="86029" cy="65"/>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82" name="Google Shape;882;p22"/>
          <p:cNvSpPr/>
          <p:nvPr/>
        </p:nvSpPr>
        <p:spPr>
          <a:xfrm>
            <a:off x="10264160" y="6114253"/>
            <a:ext cx="80272" cy="82795"/>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83" name="Google Shape;883;p22"/>
          <p:cNvSpPr/>
          <p:nvPr/>
        </p:nvSpPr>
        <p:spPr>
          <a:xfrm>
            <a:off x="10323217" y="6691478"/>
            <a:ext cx="65" cy="85317"/>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84" name="Google Shape;884;p22"/>
          <p:cNvSpPr/>
          <p:nvPr/>
        </p:nvSpPr>
        <p:spPr>
          <a:xfrm>
            <a:off x="10280202" y="6733780"/>
            <a:ext cx="86029" cy="65"/>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85" name="Google Shape;885;p22"/>
          <p:cNvSpPr/>
          <p:nvPr/>
        </p:nvSpPr>
        <p:spPr>
          <a:xfrm>
            <a:off x="11333299" y="5723640"/>
            <a:ext cx="80272" cy="8344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86" name="Google Shape;886;p22"/>
          <p:cNvSpPr/>
          <p:nvPr/>
        </p:nvSpPr>
        <p:spPr>
          <a:xfrm>
            <a:off x="11841251" y="4957285"/>
            <a:ext cx="82795" cy="82795"/>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87" name="Google Shape;887;p22"/>
          <p:cNvSpPr/>
          <p:nvPr/>
        </p:nvSpPr>
        <p:spPr>
          <a:xfrm>
            <a:off x="272581" y="4844997"/>
            <a:ext cx="82795" cy="82795"/>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88" name="Google Shape;888;p22"/>
          <p:cNvSpPr/>
          <p:nvPr/>
        </p:nvSpPr>
        <p:spPr>
          <a:xfrm>
            <a:off x="11389120" y="4772554"/>
            <a:ext cx="315589" cy="65"/>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89" name="Google Shape;889;p22"/>
          <p:cNvSpPr/>
          <p:nvPr/>
        </p:nvSpPr>
        <p:spPr>
          <a:xfrm>
            <a:off x="11519233" y="234865"/>
            <a:ext cx="82795" cy="80208"/>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90" name="Google Shape;890;p22"/>
          <p:cNvSpPr/>
          <p:nvPr/>
        </p:nvSpPr>
        <p:spPr>
          <a:xfrm>
            <a:off x="11571266" y="1432436"/>
            <a:ext cx="339329" cy="65"/>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91" name="Google Shape;891;p22"/>
          <p:cNvSpPr/>
          <p:nvPr/>
        </p:nvSpPr>
        <p:spPr>
          <a:xfrm>
            <a:off x="5648733" y="-472100"/>
            <a:ext cx="6994800" cy="916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92" name="Google Shape;892;p22"/>
          <p:cNvSpPr/>
          <p:nvPr/>
        </p:nvSpPr>
        <p:spPr>
          <a:xfrm>
            <a:off x="-447267" y="6436700"/>
            <a:ext cx="6994800" cy="91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893" name="Google Shape;893;p22"/>
          <p:cNvGrpSpPr/>
          <p:nvPr/>
        </p:nvGrpSpPr>
        <p:grpSpPr>
          <a:xfrm rot="10800000">
            <a:off x="10061028" y="446158"/>
            <a:ext cx="1448897" cy="1196903"/>
            <a:chOff x="6101758" y="2859784"/>
            <a:chExt cx="1222079" cy="1009533"/>
          </a:xfrm>
        </p:grpSpPr>
        <p:sp>
          <p:nvSpPr>
            <p:cNvPr id="894" name="Google Shape;894;p22"/>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95" name="Google Shape;895;p22"/>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96" name="Google Shape;896;p22"/>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97" name="Google Shape;897;p22"/>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98" name="Google Shape;898;p22"/>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99" name="Google Shape;899;p22"/>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00" name="Google Shape;900;p22"/>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01" name="Google Shape;901;p22"/>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02" name="Google Shape;902;p22"/>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03" name="Google Shape;903;p22"/>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3289184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904"/>
        <p:cNvGrpSpPr/>
        <p:nvPr/>
      </p:nvGrpSpPr>
      <p:grpSpPr>
        <a:xfrm>
          <a:off x="0" y="0"/>
          <a:ext cx="0" cy="0"/>
          <a:chOff x="0" y="0"/>
          <a:chExt cx="0" cy="0"/>
        </a:xfrm>
      </p:grpSpPr>
      <p:sp>
        <p:nvSpPr>
          <p:cNvPr id="905" name="Google Shape;905;p23"/>
          <p:cNvSpPr txBox="1">
            <a:spLocks noGrp="1"/>
          </p:cNvSpPr>
          <p:nvPr>
            <p:ph type="ctrTitle"/>
          </p:nvPr>
        </p:nvSpPr>
        <p:spPr>
          <a:xfrm>
            <a:off x="6518379" y="2019300"/>
            <a:ext cx="4746400" cy="1040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Clr>
                <a:srgbClr val="434343"/>
              </a:buClr>
              <a:buSzPts val="1800"/>
              <a:buNone/>
              <a:defRPr sz="2400">
                <a:solidFill>
                  <a:srgbClr val="434343"/>
                </a:solidFill>
              </a:defRPr>
            </a:lvl2pPr>
            <a:lvl3pPr lvl="2" rtl="0">
              <a:spcBef>
                <a:spcPts val="0"/>
              </a:spcBef>
              <a:spcAft>
                <a:spcPts val="0"/>
              </a:spcAft>
              <a:buClr>
                <a:srgbClr val="434343"/>
              </a:buClr>
              <a:buSzPts val="1800"/>
              <a:buNone/>
              <a:defRPr sz="2400">
                <a:solidFill>
                  <a:srgbClr val="434343"/>
                </a:solidFill>
              </a:defRPr>
            </a:lvl3pPr>
            <a:lvl4pPr lvl="3" rtl="0">
              <a:spcBef>
                <a:spcPts val="0"/>
              </a:spcBef>
              <a:spcAft>
                <a:spcPts val="0"/>
              </a:spcAft>
              <a:buClr>
                <a:srgbClr val="434343"/>
              </a:buClr>
              <a:buSzPts val="1800"/>
              <a:buNone/>
              <a:defRPr sz="2400">
                <a:solidFill>
                  <a:srgbClr val="434343"/>
                </a:solidFill>
              </a:defRPr>
            </a:lvl4pPr>
            <a:lvl5pPr lvl="4" rtl="0">
              <a:spcBef>
                <a:spcPts val="0"/>
              </a:spcBef>
              <a:spcAft>
                <a:spcPts val="0"/>
              </a:spcAft>
              <a:buClr>
                <a:srgbClr val="434343"/>
              </a:buClr>
              <a:buSzPts val="1800"/>
              <a:buNone/>
              <a:defRPr sz="2400">
                <a:solidFill>
                  <a:srgbClr val="434343"/>
                </a:solidFill>
              </a:defRPr>
            </a:lvl5pPr>
            <a:lvl6pPr lvl="5" rtl="0">
              <a:spcBef>
                <a:spcPts val="0"/>
              </a:spcBef>
              <a:spcAft>
                <a:spcPts val="0"/>
              </a:spcAft>
              <a:buClr>
                <a:srgbClr val="434343"/>
              </a:buClr>
              <a:buSzPts val="1800"/>
              <a:buNone/>
              <a:defRPr sz="2400">
                <a:solidFill>
                  <a:srgbClr val="434343"/>
                </a:solidFill>
              </a:defRPr>
            </a:lvl6pPr>
            <a:lvl7pPr lvl="6" rtl="0">
              <a:spcBef>
                <a:spcPts val="0"/>
              </a:spcBef>
              <a:spcAft>
                <a:spcPts val="0"/>
              </a:spcAft>
              <a:buClr>
                <a:srgbClr val="434343"/>
              </a:buClr>
              <a:buSzPts val="1800"/>
              <a:buNone/>
              <a:defRPr sz="2400">
                <a:solidFill>
                  <a:srgbClr val="434343"/>
                </a:solidFill>
              </a:defRPr>
            </a:lvl7pPr>
            <a:lvl8pPr lvl="7" rtl="0">
              <a:spcBef>
                <a:spcPts val="0"/>
              </a:spcBef>
              <a:spcAft>
                <a:spcPts val="0"/>
              </a:spcAft>
              <a:buClr>
                <a:srgbClr val="434343"/>
              </a:buClr>
              <a:buSzPts val="1800"/>
              <a:buNone/>
              <a:defRPr sz="2400">
                <a:solidFill>
                  <a:srgbClr val="434343"/>
                </a:solidFill>
              </a:defRPr>
            </a:lvl8pPr>
            <a:lvl9pPr lvl="8" rtl="0">
              <a:spcBef>
                <a:spcPts val="0"/>
              </a:spcBef>
              <a:spcAft>
                <a:spcPts val="0"/>
              </a:spcAft>
              <a:buClr>
                <a:srgbClr val="434343"/>
              </a:buClr>
              <a:buSzPts val="1800"/>
              <a:buNone/>
              <a:defRPr sz="2400">
                <a:solidFill>
                  <a:srgbClr val="434343"/>
                </a:solidFill>
              </a:defRPr>
            </a:lvl9pPr>
          </a:lstStyle>
          <a:p>
            <a:r>
              <a:rPr lang="en-US" smtClean="0"/>
              <a:t>Click to edit Master title style</a:t>
            </a:r>
            <a:endParaRPr/>
          </a:p>
        </p:txBody>
      </p:sp>
      <p:sp>
        <p:nvSpPr>
          <p:cNvPr id="906" name="Google Shape;906;p23"/>
          <p:cNvSpPr txBox="1">
            <a:spLocks noGrp="1"/>
          </p:cNvSpPr>
          <p:nvPr>
            <p:ph type="subTitle" idx="1"/>
          </p:nvPr>
        </p:nvSpPr>
        <p:spPr>
          <a:xfrm>
            <a:off x="6518379" y="3412267"/>
            <a:ext cx="3565600" cy="1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200"/>
              <a:buNone/>
              <a:defRPr sz="1600"/>
            </a:lvl2pPr>
            <a:lvl3pPr lvl="2" rtl="0">
              <a:lnSpc>
                <a:spcPct val="100000"/>
              </a:lnSpc>
              <a:spcBef>
                <a:spcPts val="0"/>
              </a:spcBef>
              <a:spcAft>
                <a:spcPts val="0"/>
              </a:spcAft>
              <a:buSzPts val="1200"/>
              <a:buNone/>
              <a:defRPr sz="1600"/>
            </a:lvl3pPr>
            <a:lvl4pPr lvl="3" rtl="0">
              <a:lnSpc>
                <a:spcPct val="100000"/>
              </a:lnSpc>
              <a:spcBef>
                <a:spcPts val="0"/>
              </a:spcBef>
              <a:spcAft>
                <a:spcPts val="0"/>
              </a:spcAft>
              <a:buSzPts val="1200"/>
              <a:buNone/>
              <a:defRPr sz="1600"/>
            </a:lvl4pPr>
            <a:lvl5pPr lvl="4" rtl="0">
              <a:lnSpc>
                <a:spcPct val="100000"/>
              </a:lnSpc>
              <a:spcBef>
                <a:spcPts val="0"/>
              </a:spcBef>
              <a:spcAft>
                <a:spcPts val="0"/>
              </a:spcAft>
              <a:buSzPts val="1200"/>
              <a:buNone/>
              <a:defRPr sz="1600"/>
            </a:lvl5pPr>
            <a:lvl6pPr lvl="5" rtl="0">
              <a:lnSpc>
                <a:spcPct val="100000"/>
              </a:lnSpc>
              <a:spcBef>
                <a:spcPts val="0"/>
              </a:spcBef>
              <a:spcAft>
                <a:spcPts val="0"/>
              </a:spcAft>
              <a:buSzPts val="1200"/>
              <a:buNone/>
              <a:defRPr sz="1600"/>
            </a:lvl6pPr>
            <a:lvl7pPr lvl="6" rtl="0">
              <a:lnSpc>
                <a:spcPct val="100000"/>
              </a:lnSpc>
              <a:spcBef>
                <a:spcPts val="0"/>
              </a:spcBef>
              <a:spcAft>
                <a:spcPts val="0"/>
              </a:spcAft>
              <a:buSzPts val="1200"/>
              <a:buNone/>
              <a:defRPr sz="1600"/>
            </a:lvl7pPr>
            <a:lvl8pPr lvl="7" rtl="0">
              <a:lnSpc>
                <a:spcPct val="100000"/>
              </a:lnSpc>
              <a:spcBef>
                <a:spcPts val="0"/>
              </a:spcBef>
              <a:spcAft>
                <a:spcPts val="0"/>
              </a:spcAft>
              <a:buSzPts val="1200"/>
              <a:buNone/>
              <a:defRPr sz="1600"/>
            </a:lvl8pPr>
            <a:lvl9pPr lvl="8" rtl="0">
              <a:lnSpc>
                <a:spcPct val="100000"/>
              </a:lnSpc>
              <a:spcBef>
                <a:spcPts val="0"/>
              </a:spcBef>
              <a:spcAft>
                <a:spcPts val="0"/>
              </a:spcAft>
              <a:buSzPts val="1200"/>
              <a:buNone/>
              <a:defRPr sz="1600"/>
            </a:lvl9pPr>
          </a:lstStyle>
          <a:p>
            <a:r>
              <a:rPr lang="en-US" smtClean="0"/>
              <a:t>Click to edit Master subtitle style</a:t>
            </a:r>
            <a:endParaRPr/>
          </a:p>
        </p:txBody>
      </p:sp>
      <p:sp>
        <p:nvSpPr>
          <p:cNvPr id="907" name="Google Shape;907;p23"/>
          <p:cNvSpPr/>
          <p:nvPr/>
        </p:nvSpPr>
        <p:spPr>
          <a:xfrm flipH="1">
            <a:off x="5644479" y="-472100"/>
            <a:ext cx="6994800" cy="91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908" name="Google Shape;908;p23"/>
          <p:cNvSpPr/>
          <p:nvPr/>
        </p:nvSpPr>
        <p:spPr>
          <a:xfrm flipH="1">
            <a:off x="10561812" y="5677733"/>
            <a:ext cx="2824000" cy="8284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909" name="Google Shape;909;p23"/>
          <p:cNvGrpSpPr/>
          <p:nvPr/>
        </p:nvGrpSpPr>
        <p:grpSpPr>
          <a:xfrm flipH="1">
            <a:off x="0" y="155963"/>
            <a:ext cx="11919429" cy="6433328"/>
            <a:chOff x="204436" y="116972"/>
            <a:chExt cx="8939572" cy="4824996"/>
          </a:xfrm>
        </p:grpSpPr>
        <p:sp>
          <p:nvSpPr>
            <p:cNvPr id="910" name="Google Shape;910;p23"/>
            <p:cNvSpPr/>
            <p:nvPr/>
          </p:nvSpPr>
          <p:spPr>
            <a:xfrm>
              <a:off x="13651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1" name="Google Shape;911;p23"/>
            <p:cNvSpPr/>
            <p:nvPr/>
          </p:nvSpPr>
          <p:spPr>
            <a:xfrm>
              <a:off x="13329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2" name="Google Shape;912;p23"/>
            <p:cNvSpPr/>
            <p:nvPr/>
          </p:nvSpPr>
          <p:spPr>
            <a:xfrm>
              <a:off x="645606" y="15453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3" name="Google Shape;913;p23"/>
            <p:cNvSpPr/>
            <p:nvPr/>
          </p:nvSpPr>
          <p:spPr>
            <a:xfrm>
              <a:off x="4651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4" name="Google Shape;914;p23"/>
            <p:cNvSpPr/>
            <p:nvPr/>
          </p:nvSpPr>
          <p:spPr>
            <a:xfrm>
              <a:off x="1196796" y="2162464"/>
              <a:ext cx="49" cy="65928"/>
            </a:xfrm>
            <a:custGeom>
              <a:avLst/>
              <a:gdLst/>
              <a:ahLst/>
              <a:cxnLst/>
              <a:rect l="l" t="t" r="r" b="b"/>
              <a:pathLst>
                <a:path w="1" h="1359" fill="none" extrusionOk="0">
                  <a:moveTo>
                    <a:pt x="0" y="0"/>
                  </a:moveTo>
                  <a:lnTo>
                    <a:pt x="0" y="1358"/>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5" name="Google Shape;915;p23"/>
            <p:cNvSpPr/>
            <p:nvPr/>
          </p:nvSpPr>
          <p:spPr>
            <a:xfrm>
              <a:off x="1164536" y="2196616"/>
              <a:ext cx="64036" cy="49"/>
            </a:xfrm>
            <a:custGeom>
              <a:avLst/>
              <a:gdLst/>
              <a:ahLst/>
              <a:cxnLst/>
              <a:rect l="l" t="t" r="r" b="b"/>
              <a:pathLst>
                <a:path w="1320" h="1" fill="none" extrusionOk="0">
                  <a:moveTo>
                    <a:pt x="1320" y="0"/>
                  </a:moveTo>
                  <a:lnTo>
                    <a:pt x="1"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6" name="Google Shape;916;p23"/>
            <p:cNvSpPr/>
            <p:nvPr/>
          </p:nvSpPr>
          <p:spPr>
            <a:xfrm>
              <a:off x="751845" y="27656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7" name="Google Shape;917;p23"/>
            <p:cNvSpPr/>
            <p:nvPr/>
          </p:nvSpPr>
          <p:spPr>
            <a:xfrm>
              <a:off x="296803" y="2338997"/>
              <a:ext cx="348805" cy="49"/>
            </a:xfrm>
            <a:custGeom>
              <a:avLst/>
              <a:gdLst/>
              <a:ahLst/>
              <a:cxnLst/>
              <a:rect l="l" t="t" r="r" b="b"/>
              <a:pathLst>
                <a:path w="7190" h="1" fill="none" extrusionOk="0">
                  <a:moveTo>
                    <a:pt x="1" y="0"/>
                  </a:moveTo>
                  <a:lnTo>
                    <a:pt x="7189"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8" name="Google Shape;918;p23"/>
            <p:cNvSpPr/>
            <p:nvPr/>
          </p:nvSpPr>
          <p:spPr>
            <a:xfrm>
              <a:off x="1236721" y="4182680"/>
              <a:ext cx="49" cy="65928"/>
            </a:xfrm>
            <a:custGeom>
              <a:avLst/>
              <a:gdLst/>
              <a:ahLst/>
              <a:cxnLst/>
              <a:rect l="l" t="t" r="r" b="b"/>
              <a:pathLst>
                <a:path w="1" h="1359" fill="none" extrusionOk="0">
                  <a:moveTo>
                    <a:pt x="0" y="0"/>
                  </a:moveTo>
                  <a:lnTo>
                    <a:pt x="0" y="135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9" name="Google Shape;919;p23"/>
            <p:cNvSpPr/>
            <p:nvPr/>
          </p:nvSpPr>
          <p:spPr>
            <a:xfrm>
              <a:off x="1204461" y="4214891"/>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0" name="Google Shape;920;p23"/>
            <p:cNvSpPr/>
            <p:nvPr/>
          </p:nvSpPr>
          <p:spPr>
            <a:xfrm>
              <a:off x="1921702" y="448870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1" name="Google Shape;921;p23"/>
            <p:cNvSpPr/>
            <p:nvPr/>
          </p:nvSpPr>
          <p:spPr>
            <a:xfrm>
              <a:off x="2573013" y="4649147"/>
              <a:ext cx="254497" cy="49"/>
            </a:xfrm>
            <a:custGeom>
              <a:avLst/>
              <a:gdLst/>
              <a:ahLst/>
              <a:cxnLst/>
              <a:rect l="l" t="t" r="r" b="b"/>
              <a:pathLst>
                <a:path w="5246" h="1" fill="none" extrusionOk="0">
                  <a:moveTo>
                    <a:pt x="1" y="0"/>
                  </a:moveTo>
                  <a:lnTo>
                    <a:pt x="5246"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2" name="Google Shape;922;p23"/>
            <p:cNvSpPr/>
            <p:nvPr/>
          </p:nvSpPr>
          <p:spPr>
            <a:xfrm>
              <a:off x="1168417" y="309417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3" name="Google Shape;923;p23"/>
            <p:cNvSpPr/>
            <p:nvPr/>
          </p:nvSpPr>
          <p:spPr>
            <a:xfrm>
              <a:off x="1134264" y="312638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4" name="Google Shape;924;p23"/>
            <p:cNvSpPr/>
            <p:nvPr/>
          </p:nvSpPr>
          <p:spPr>
            <a:xfrm>
              <a:off x="204436" y="34813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5" name="Google Shape;925;p23"/>
            <p:cNvSpPr/>
            <p:nvPr/>
          </p:nvSpPr>
          <p:spPr>
            <a:xfrm>
              <a:off x="1170309" y="348712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6" name="Google Shape;926;p23"/>
            <p:cNvSpPr/>
            <p:nvPr/>
          </p:nvSpPr>
          <p:spPr>
            <a:xfrm>
              <a:off x="535385" y="4925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7" name="Google Shape;927;p23"/>
            <p:cNvSpPr/>
            <p:nvPr/>
          </p:nvSpPr>
          <p:spPr>
            <a:xfrm>
              <a:off x="3604861" y="462519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8" name="Google Shape;928;p23"/>
            <p:cNvSpPr/>
            <p:nvPr/>
          </p:nvSpPr>
          <p:spPr>
            <a:xfrm>
              <a:off x="75786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9" name="Google Shape;929;p23"/>
            <p:cNvSpPr/>
            <p:nvPr/>
          </p:nvSpPr>
          <p:spPr>
            <a:xfrm>
              <a:off x="7016767" y="48679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0" name="Google Shape;930;p23"/>
            <p:cNvSpPr/>
            <p:nvPr/>
          </p:nvSpPr>
          <p:spPr>
            <a:xfrm>
              <a:off x="6982614" y="49001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1" name="Google Shape;931;p23"/>
            <p:cNvSpPr/>
            <p:nvPr/>
          </p:nvSpPr>
          <p:spPr>
            <a:xfrm>
              <a:off x="8733761" y="4879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2" name="Google Shape;932;p23"/>
            <p:cNvSpPr/>
            <p:nvPr/>
          </p:nvSpPr>
          <p:spPr>
            <a:xfrm>
              <a:off x="6104259" y="46512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3" name="Google Shape;933;p23"/>
            <p:cNvSpPr/>
            <p:nvPr/>
          </p:nvSpPr>
          <p:spPr>
            <a:xfrm>
              <a:off x="6038357" y="48627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4" name="Google Shape;934;p23"/>
            <p:cNvSpPr/>
            <p:nvPr/>
          </p:nvSpPr>
          <p:spPr>
            <a:xfrm>
              <a:off x="6006146" y="51994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5" name="Google Shape;935;p23"/>
            <p:cNvSpPr/>
            <p:nvPr/>
          </p:nvSpPr>
          <p:spPr>
            <a:xfrm>
              <a:off x="5318831" y="127996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6" name="Google Shape;936;p23"/>
            <p:cNvSpPr/>
            <p:nvPr/>
          </p:nvSpPr>
          <p:spPr>
            <a:xfrm>
              <a:off x="5138364" y="66232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7" name="Google Shape;937;p23"/>
            <p:cNvSpPr/>
            <p:nvPr/>
          </p:nvSpPr>
          <p:spPr>
            <a:xfrm>
              <a:off x="5208610" y="22714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8" name="Google Shape;938;p23"/>
            <p:cNvSpPr/>
            <p:nvPr/>
          </p:nvSpPr>
          <p:spPr>
            <a:xfrm>
              <a:off x="3260607" y="82612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9" name="Google Shape;939;p23"/>
            <p:cNvSpPr/>
            <p:nvPr/>
          </p:nvSpPr>
          <p:spPr>
            <a:xfrm>
              <a:off x="3228396" y="85979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0" name="Google Shape;940;p23"/>
            <p:cNvSpPr/>
            <p:nvPr/>
          </p:nvSpPr>
          <p:spPr>
            <a:xfrm>
              <a:off x="2360614" y="100217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1" name="Google Shape;941;p23"/>
            <p:cNvSpPr/>
            <p:nvPr/>
          </p:nvSpPr>
          <p:spPr>
            <a:xfrm>
              <a:off x="2430860" y="56699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2" name="Google Shape;942;p23"/>
            <p:cNvSpPr/>
            <p:nvPr/>
          </p:nvSpPr>
          <p:spPr>
            <a:xfrm>
              <a:off x="4670307" y="901338"/>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3" name="Google Shape;943;p23"/>
            <p:cNvSpPr/>
            <p:nvPr/>
          </p:nvSpPr>
          <p:spPr>
            <a:xfrm>
              <a:off x="4638096" y="935005"/>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4" name="Google Shape;944;p23"/>
            <p:cNvSpPr/>
            <p:nvPr/>
          </p:nvSpPr>
          <p:spPr>
            <a:xfrm>
              <a:off x="3770314" y="1077386"/>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5" name="Google Shape;945;p23"/>
            <p:cNvSpPr/>
            <p:nvPr/>
          </p:nvSpPr>
          <p:spPr>
            <a:xfrm>
              <a:off x="3840560" y="642210"/>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6" name="Google Shape;946;p23"/>
            <p:cNvSpPr/>
            <p:nvPr/>
          </p:nvSpPr>
          <p:spPr>
            <a:xfrm>
              <a:off x="7546857" y="37610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7" name="Google Shape;947;p23"/>
            <p:cNvSpPr/>
            <p:nvPr/>
          </p:nvSpPr>
          <p:spPr>
            <a:xfrm>
              <a:off x="7514646" y="40976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8" name="Google Shape;948;p23"/>
            <p:cNvSpPr/>
            <p:nvPr/>
          </p:nvSpPr>
          <p:spPr>
            <a:xfrm>
              <a:off x="6646864" y="55214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9" name="Google Shape;949;p23"/>
            <p:cNvSpPr/>
            <p:nvPr/>
          </p:nvSpPr>
          <p:spPr>
            <a:xfrm>
              <a:off x="6717110" y="11697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50" name="Google Shape;950;p23"/>
            <p:cNvSpPr/>
            <p:nvPr/>
          </p:nvSpPr>
          <p:spPr>
            <a:xfrm>
              <a:off x="91122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51" name="Google Shape;951;p23"/>
            <p:cNvSpPr/>
            <p:nvPr/>
          </p:nvSpPr>
          <p:spPr>
            <a:xfrm>
              <a:off x="90800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52" name="Google Shape;952;p23"/>
            <p:cNvSpPr/>
            <p:nvPr/>
          </p:nvSpPr>
          <p:spPr>
            <a:xfrm>
              <a:off x="82122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53" name="Google Shape;953;p23"/>
            <p:cNvSpPr/>
            <p:nvPr/>
          </p:nvSpPr>
          <p:spPr>
            <a:xfrm>
              <a:off x="8282485" y="49252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54" name="Google Shape;954;p23"/>
            <p:cNvSpPr/>
            <p:nvPr/>
          </p:nvSpPr>
          <p:spPr>
            <a:xfrm>
              <a:off x="8316617" y="462482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55" name="Google Shape;955;p23"/>
            <p:cNvSpPr/>
            <p:nvPr/>
          </p:nvSpPr>
          <p:spPr>
            <a:xfrm>
              <a:off x="8282464" y="465703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56" name="Google Shape;956;p23"/>
            <p:cNvSpPr/>
            <p:nvPr/>
          </p:nvSpPr>
          <p:spPr>
            <a:xfrm>
              <a:off x="47231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57" name="Google Shape;957;p23"/>
            <p:cNvSpPr/>
            <p:nvPr/>
          </p:nvSpPr>
          <p:spPr>
            <a:xfrm>
              <a:off x="9074167" y="44107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58" name="Google Shape;958;p23"/>
            <p:cNvSpPr/>
            <p:nvPr/>
          </p:nvSpPr>
          <p:spPr>
            <a:xfrm>
              <a:off x="9040014" y="44429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59" name="Google Shape;959;p23"/>
            <p:cNvSpPr/>
            <p:nvPr/>
          </p:nvSpPr>
          <p:spPr>
            <a:xfrm>
              <a:off x="5290786" y="4797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60" name="Google Shape;960;p23"/>
            <p:cNvSpPr/>
            <p:nvPr/>
          </p:nvSpPr>
          <p:spPr>
            <a:xfrm>
              <a:off x="6256659" y="48036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961" name="Google Shape;961;p23"/>
          <p:cNvGrpSpPr/>
          <p:nvPr/>
        </p:nvGrpSpPr>
        <p:grpSpPr>
          <a:xfrm flipH="1">
            <a:off x="11076791" y="4338645"/>
            <a:ext cx="1587028" cy="1363380"/>
            <a:chOff x="7521697" y="2603884"/>
            <a:chExt cx="1473291" cy="1265671"/>
          </a:xfrm>
        </p:grpSpPr>
        <p:sp>
          <p:nvSpPr>
            <p:cNvPr id="962" name="Google Shape;962;p23"/>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63" name="Google Shape;963;p23"/>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64" name="Google Shape;964;p23"/>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65" name="Google Shape;965;p23"/>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66" name="Google Shape;966;p23"/>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67" name="Google Shape;967;p23"/>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68" name="Google Shape;968;p23"/>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69" name="Google Shape;969;p23"/>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970" name="Google Shape;970;p23"/>
          <p:cNvGrpSpPr/>
          <p:nvPr/>
        </p:nvGrpSpPr>
        <p:grpSpPr>
          <a:xfrm rot="10800000" flipH="1">
            <a:off x="9905454" y="453975"/>
            <a:ext cx="1448897" cy="1196903"/>
            <a:chOff x="6101758" y="2859784"/>
            <a:chExt cx="1222079" cy="1009533"/>
          </a:xfrm>
        </p:grpSpPr>
        <p:sp>
          <p:nvSpPr>
            <p:cNvPr id="971" name="Google Shape;971;p23"/>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72" name="Google Shape;972;p23"/>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73" name="Google Shape;973;p23"/>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74" name="Google Shape;974;p23"/>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75" name="Google Shape;975;p23"/>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76" name="Google Shape;976;p23"/>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77" name="Google Shape;977;p23"/>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78" name="Google Shape;978;p23"/>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79" name="Google Shape;979;p23"/>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80" name="Google Shape;980;p23"/>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41180677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981"/>
        <p:cNvGrpSpPr/>
        <p:nvPr/>
      </p:nvGrpSpPr>
      <p:grpSpPr>
        <a:xfrm>
          <a:off x="0" y="0"/>
          <a:ext cx="0" cy="0"/>
          <a:chOff x="0" y="0"/>
          <a:chExt cx="0" cy="0"/>
        </a:xfrm>
      </p:grpSpPr>
      <p:sp>
        <p:nvSpPr>
          <p:cNvPr id="982" name="Google Shape;982;p24"/>
          <p:cNvSpPr txBox="1">
            <a:spLocks noGrp="1"/>
          </p:cNvSpPr>
          <p:nvPr>
            <p:ph type="body" idx="1"/>
          </p:nvPr>
        </p:nvSpPr>
        <p:spPr>
          <a:xfrm>
            <a:off x="975367" y="1548000"/>
            <a:ext cx="10241600" cy="4239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rgbClr val="5D3765"/>
              </a:buClr>
              <a:buSzPts val="1200"/>
              <a:buFont typeface="Catamaran"/>
              <a:buChar char="●"/>
              <a:defRPr sz="1467"/>
            </a:lvl1pPr>
            <a:lvl2pPr marL="1219170" lvl="1" indent="-406390" rtl="0">
              <a:spcBef>
                <a:spcPts val="2133"/>
              </a:spcBef>
              <a:spcAft>
                <a:spcPts val="0"/>
              </a:spcAft>
              <a:buSzPts val="1200"/>
              <a:buFont typeface="Catamaran"/>
              <a:buChar char="○"/>
              <a:defRPr sz="1600"/>
            </a:lvl2pPr>
            <a:lvl3pPr marL="1828754" lvl="2" indent="-406390" rtl="0">
              <a:spcBef>
                <a:spcPts val="2133"/>
              </a:spcBef>
              <a:spcAft>
                <a:spcPts val="0"/>
              </a:spcAft>
              <a:buSzPts val="1200"/>
              <a:buFont typeface="Catamaran"/>
              <a:buChar char="■"/>
              <a:defRPr sz="1600"/>
            </a:lvl3pPr>
            <a:lvl4pPr marL="2438339" lvl="3" indent="-406390" rtl="0">
              <a:spcBef>
                <a:spcPts val="2133"/>
              </a:spcBef>
              <a:spcAft>
                <a:spcPts val="0"/>
              </a:spcAft>
              <a:buSzPts val="1200"/>
              <a:buFont typeface="Catamaran"/>
              <a:buChar char="●"/>
              <a:defRPr sz="1600"/>
            </a:lvl4pPr>
            <a:lvl5pPr marL="3047924" lvl="4" indent="-406390" rtl="0">
              <a:spcBef>
                <a:spcPts val="2133"/>
              </a:spcBef>
              <a:spcAft>
                <a:spcPts val="0"/>
              </a:spcAft>
              <a:buSzPts val="1200"/>
              <a:buFont typeface="Catamaran"/>
              <a:buChar char="○"/>
              <a:defRPr sz="1600"/>
            </a:lvl5pPr>
            <a:lvl6pPr marL="3657509" lvl="5" indent="-406390" rtl="0">
              <a:spcBef>
                <a:spcPts val="2133"/>
              </a:spcBef>
              <a:spcAft>
                <a:spcPts val="0"/>
              </a:spcAft>
              <a:buSzPts val="1200"/>
              <a:buFont typeface="Catamaran"/>
              <a:buChar char="■"/>
              <a:defRPr sz="1600"/>
            </a:lvl6pPr>
            <a:lvl7pPr marL="4267093" lvl="6" indent="-406390" rtl="0">
              <a:spcBef>
                <a:spcPts val="2133"/>
              </a:spcBef>
              <a:spcAft>
                <a:spcPts val="0"/>
              </a:spcAft>
              <a:buSzPts val="1200"/>
              <a:buFont typeface="Catamaran"/>
              <a:buChar char="●"/>
              <a:defRPr sz="1600"/>
            </a:lvl7pPr>
            <a:lvl8pPr marL="4876678" lvl="7" indent="-406390" rtl="0">
              <a:spcBef>
                <a:spcPts val="2133"/>
              </a:spcBef>
              <a:spcAft>
                <a:spcPts val="0"/>
              </a:spcAft>
              <a:buSzPts val="1200"/>
              <a:buFont typeface="Catamaran"/>
              <a:buChar char="○"/>
              <a:defRPr sz="1600"/>
            </a:lvl8pPr>
            <a:lvl9pPr marL="5486263" lvl="8" indent="-406390" rtl="0">
              <a:spcBef>
                <a:spcPts val="2133"/>
              </a:spcBef>
              <a:spcAft>
                <a:spcPts val="2133"/>
              </a:spcAft>
              <a:buSzPts val="1200"/>
              <a:buFont typeface="Catamaran"/>
              <a:buChar char="■"/>
              <a:defRPr sz="1600"/>
            </a:lvl9pPr>
          </a:lstStyle>
          <a:p>
            <a:pPr lvl="0"/>
            <a:r>
              <a:rPr lang="en-US" smtClean="0"/>
              <a:t>Edit Master text styles</a:t>
            </a:r>
          </a:p>
        </p:txBody>
      </p:sp>
      <p:sp>
        <p:nvSpPr>
          <p:cNvPr id="983" name="Google Shape;983;p24"/>
          <p:cNvSpPr txBox="1">
            <a:spLocks noGrp="1"/>
          </p:cNvSpPr>
          <p:nvPr>
            <p:ph type="title"/>
          </p:nvPr>
        </p:nvSpPr>
        <p:spPr>
          <a:xfrm>
            <a:off x="975367" y="593367"/>
            <a:ext cx="102416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r>
              <a:rPr lang="en-US" smtClean="0"/>
              <a:t>Click to edit Master title style</a:t>
            </a:r>
            <a:endParaRPr/>
          </a:p>
        </p:txBody>
      </p:sp>
      <p:sp>
        <p:nvSpPr>
          <p:cNvPr id="984" name="Google Shape;984;p24"/>
          <p:cNvSpPr/>
          <p:nvPr/>
        </p:nvSpPr>
        <p:spPr>
          <a:xfrm>
            <a:off x="-998000" y="345929"/>
            <a:ext cx="2522000" cy="74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985" name="Google Shape;985;p24"/>
          <p:cNvSpPr/>
          <p:nvPr/>
        </p:nvSpPr>
        <p:spPr>
          <a:xfrm>
            <a:off x="-1546633" y="6125996"/>
            <a:ext cx="2522000" cy="746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986" name="Google Shape;986;p24"/>
          <p:cNvGrpSpPr/>
          <p:nvPr/>
        </p:nvGrpSpPr>
        <p:grpSpPr>
          <a:xfrm>
            <a:off x="272582" y="234865"/>
            <a:ext cx="11651463" cy="6541928"/>
            <a:chOff x="204436" y="176149"/>
            <a:chExt cx="8738597" cy="4906446"/>
          </a:xfrm>
        </p:grpSpPr>
        <p:sp>
          <p:nvSpPr>
            <p:cNvPr id="987" name="Google Shape;987;p24"/>
            <p:cNvSpPr/>
            <p:nvPr/>
          </p:nvSpPr>
          <p:spPr>
            <a:xfrm>
              <a:off x="7373430" y="3691477"/>
              <a:ext cx="49" cy="36142"/>
            </a:xfrm>
            <a:custGeom>
              <a:avLst/>
              <a:gdLst/>
              <a:ahLst/>
              <a:cxnLst/>
              <a:rect l="l" t="t" r="r" b="b"/>
              <a:pathLst>
                <a:path w="1" h="745" fill="none" extrusionOk="0">
                  <a:moveTo>
                    <a:pt x="1" y="1"/>
                  </a:moveTo>
                  <a:lnTo>
                    <a:pt x="1" y="744"/>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88" name="Google Shape;988;p24"/>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89" name="Google Shape;989;p24"/>
            <p:cNvSpPr/>
            <p:nvPr/>
          </p:nvSpPr>
          <p:spPr>
            <a:xfrm>
              <a:off x="7886686" y="1009854"/>
              <a:ext cx="64037" cy="49"/>
            </a:xfrm>
            <a:custGeom>
              <a:avLst/>
              <a:gdLst/>
              <a:ahLst/>
              <a:cxnLst/>
              <a:rect l="l" t="t" r="r" b="b"/>
              <a:pathLst>
                <a:path w="1320" h="1" fill="none" extrusionOk="0">
                  <a:moveTo>
                    <a:pt x="1319" y="1"/>
                  </a:moveTo>
                  <a:lnTo>
                    <a:pt x="1"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90" name="Google Shape;990;p24"/>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91" name="Google Shape;991;p24"/>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92" name="Google Shape;992;p24"/>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93" name="Google Shape;993;p24"/>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94" name="Google Shape;994;p24"/>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95" name="Google Shape;995;p24"/>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96" name="Google Shape;996;p24"/>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97" name="Google Shape;997;p24"/>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98" name="Google Shape;998;p24"/>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99" name="Google Shape;999;p24"/>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00" name="Google Shape;1000;p24"/>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01" name="Google Shape;1001;p24"/>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02" name="Google Shape;1002;p24"/>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03" name="Google Shape;1003;p24"/>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04" name="Google Shape;1004;p24"/>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05" name="Google Shape;1005;p24"/>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06" name="Google Shape;1006;p24"/>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07" name="Google Shape;1007;p24"/>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08" name="Google Shape;1008;p24"/>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09" name="Google Shape;1009;p24"/>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10" name="Google Shape;1010;p24"/>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11" name="Google Shape;1011;p24"/>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12" name="Google Shape;1012;p24"/>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1013" name="Google Shape;1013;p24"/>
          <p:cNvGrpSpPr/>
          <p:nvPr/>
        </p:nvGrpSpPr>
        <p:grpSpPr>
          <a:xfrm flipH="1">
            <a:off x="-842022" y="4781579"/>
            <a:ext cx="1629439" cy="1346044"/>
            <a:chOff x="6101758" y="2859784"/>
            <a:chExt cx="1222079" cy="1009533"/>
          </a:xfrm>
        </p:grpSpPr>
        <p:sp>
          <p:nvSpPr>
            <p:cNvPr id="1014" name="Google Shape;1014;p24"/>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15" name="Google Shape;1015;p24"/>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16" name="Google Shape;1016;p24"/>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17" name="Google Shape;1017;p24"/>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18" name="Google Shape;1018;p24"/>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19" name="Google Shape;1019;p24"/>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20" name="Google Shape;1020;p24"/>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21" name="Google Shape;1021;p24"/>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22" name="Google Shape;1022;p24"/>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23" name="Google Shape;1023;p24"/>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3175458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024"/>
        <p:cNvGrpSpPr/>
        <p:nvPr/>
      </p:nvGrpSpPr>
      <p:grpSpPr>
        <a:xfrm>
          <a:off x="0" y="0"/>
          <a:ext cx="0" cy="0"/>
          <a:chOff x="0" y="0"/>
          <a:chExt cx="0" cy="0"/>
        </a:xfrm>
      </p:grpSpPr>
      <p:sp>
        <p:nvSpPr>
          <p:cNvPr id="1025" name="Google Shape;1025;p25"/>
          <p:cNvSpPr/>
          <p:nvPr/>
        </p:nvSpPr>
        <p:spPr>
          <a:xfrm>
            <a:off x="6467543" y="211455"/>
            <a:ext cx="130533" cy="130541"/>
          </a:xfrm>
          <a:custGeom>
            <a:avLst/>
            <a:gdLst/>
            <a:ahLst/>
            <a:cxnLst/>
            <a:rect l="l" t="t" r="r" b="b"/>
            <a:pathLst>
              <a:path w="2321" h="2321" fill="none" extrusionOk="0">
                <a:moveTo>
                  <a:pt x="2320" y="1138"/>
                </a:moveTo>
                <a:cubicBezTo>
                  <a:pt x="2320" y="1797"/>
                  <a:pt x="1809" y="2320"/>
                  <a:pt x="1183" y="2320"/>
                </a:cubicBezTo>
                <a:cubicBezTo>
                  <a:pt x="524" y="2320"/>
                  <a:pt x="1" y="1797"/>
                  <a:pt x="1" y="1138"/>
                </a:cubicBezTo>
                <a:cubicBezTo>
                  <a:pt x="1" y="524"/>
                  <a:pt x="524" y="1"/>
                  <a:pt x="1183" y="1"/>
                </a:cubicBezTo>
                <a:cubicBezTo>
                  <a:pt x="1809" y="1"/>
                  <a:pt x="2320" y="524"/>
                  <a:pt x="2320" y="1138"/>
                </a:cubicBezTo>
                <a:close/>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26" name="Google Shape;1026;p25"/>
          <p:cNvSpPr/>
          <p:nvPr/>
        </p:nvSpPr>
        <p:spPr>
          <a:xfrm>
            <a:off x="299473" y="794364"/>
            <a:ext cx="205276" cy="202757"/>
          </a:xfrm>
          <a:custGeom>
            <a:avLst/>
            <a:gdLst/>
            <a:ahLst/>
            <a:cxnLst/>
            <a:rect l="l" t="t" r="r" b="b"/>
            <a:pathLst>
              <a:path w="3650" h="3605" fill="none" extrusionOk="0">
                <a:moveTo>
                  <a:pt x="3172" y="57"/>
                </a:moveTo>
                <a:lnTo>
                  <a:pt x="284" y="808"/>
                </a:lnTo>
                <a:cubicBezTo>
                  <a:pt x="46" y="910"/>
                  <a:pt x="0" y="1240"/>
                  <a:pt x="193" y="1478"/>
                </a:cubicBezTo>
                <a:lnTo>
                  <a:pt x="2274" y="3468"/>
                </a:lnTo>
                <a:cubicBezTo>
                  <a:pt x="2467" y="3604"/>
                  <a:pt x="2706" y="3559"/>
                  <a:pt x="2751" y="3320"/>
                </a:cubicBezTo>
                <a:lnTo>
                  <a:pt x="3559" y="569"/>
                </a:lnTo>
                <a:cubicBezTo>
                  <a:pt x="3650" y="285"/>
                  <a:pt x="3411" y="0"/>
                  <a:pt x="3172" y="57"/>
                </a:cubicBezTo>
                <a:close/>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27" name="Google Shape;1027;p25"/>
          <p:cNvSpPr/>
          <p:nvPr/>
        </p:nvSpPr>
        <p:spPr>
          <a:xfrm>
            <a:off x="11808593" y="2265072"/>
            <a:ext cx="191835" cy="211025"/>
          </a:xfrm>
          <a:custGeom>
            <a:avLst/>
            <a:gdLst/>
            <a:ahLst/>
            <a:cxnLst/>
            <a:rect l="l" t="t" r="r" b="b"/>
            <a:pathLst>
              <a:path w="3411" h="3752" fill="none" extrusionOk="0">
                <a:moveTo>
                  <a:pt x="3229" y="1899"/>
                </a:moveTo>
                <a:lnTo>
                  <a:pt x="807" y="148"/>
                </a:lnTo>
                <a:cubicBezTo>
                  <a:pt x="569" y="0"/>
                  <a:pt x="284" y="193"/>
                  <a:pt x="239" y="478"/>
                </a:cubicBezTo>
                <a:lnTo>
                  <a:pt x="0" y="3365"/>
                </a:lnTo>
                <a:cubicBezTo>
                  <a:pt x="0" y="3604"/>
                  <a:pt x="194" y="3752"/>
                  <a:pt x="432" y="3650"/>
                </a:cubicBezTo>
                <a:lnTo>
                  <a:pt x="3081" y="2513"/>
                </a:lnTo>
                <a:cubicBezTo>
                  <a:pt x="3320" y="2422"/>
                  <a:pt x="3411" y="2046"/>
                  <a:pt x="3229" y="1899"/>
                </a:cubicBezTo>
                <a:close/>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28" name="Google Shape;1028;p25"/>
          <p:cNvSpPr/>
          <p:nvPr/>
        </p:nvSpPr>
        <p:spPr>
          <a:xfrm>
            <a:off x="317975" y="2731833"/>
            <a:ext cx="575504" cy="56"/>
          </a:xfrm>
          <a:custGeom>
            <a:avLst/>
            <a:gdLst/>
            <a:ahLst/>
            <a:cxnLst/>
            <a:rect l="l" t="t" r="r" b="b"/>
            <a:pathLst>
              <a:path w="10233" h="1" fill="none" extrusionOk="0">
                <a:moveTo>
                  <a:pt x="1" y="0"/>
                </a:moveTo>
                <a:lnTo>
                  <a:pt x="10233" y="0"/>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29" name="Google Shape;1029;p25"/>
          <p:cNvSpPr/>
          <p:nvPr/>
        </p:nvSpPr>
        <p:spPr>
          <a:xfrm>
            <a:off x="10543193" y="2084079"/>
            <a:ext cx="356843" cy="56"/>
          </a:xfrm>
          <a:custGeom>
            <a:avLst/>
            <a:gdLst/>
            <a:ahLst/>
            <a:cxnLst/>
            <a:rect l="l" t="t" r="r" b="b"/>
            <a:pathLst>
              <a:path w="6345" h="1" fill="none" extrusionOk="0">
                <a:moveTo>
                  <a:pt x="1" y="1"/>
                </a:moveTo>
                <a:lnTo>
                  <a:pt x="6345" y="1"/>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30" name="Google Shape;1030;p25"/>
          <p:cNvSpPr/>
          <p:nvPr/>
        </p:nvSpPr>
        <p:spPr>
          <a:xfrm>
            <a:off x="10985692" y="2084079"/>
            <a:ext cx="178449" cy="56"/>
          </a:xfrm>
          <a:custGeom>
            <a:avLst/>
            <a:gdLst/>
            <a:ahLst/>
            <a:cxnLst/>
            <a:rect l="l" t="t" r="r" b="b"/>
            <a:pathLst>
              <a:path w="3173" h="1" fill="none" extrusionOk="0">
                <a:moveTo>
                  <a:pt x="0" y="1"/>
                </a:moveTo>
                <a:lnTo>
                  <a:pt x="3172" y="1"/>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31" name="Google Shape;1031;p25"/>
          <p:cNvSpPr/>
          <p:nvPr/>
        </p:nvSpPr>
        <p:spPr>
          <a:xfrm>
            <a:off x="4098765" y="387049"/>
            <a:ext cx="346607" cy="56"/>
          </a:xfrm>
          <a:custGeom>
            <a:avLst/>
            <a:gdLst/>
            <a:ahLst/>
            <a:cxnLst/>
            <a:rect l="l" t="t" r="r" b="b"/>
            <a:pathLst>
              <a:path w="6163" h="1" fill="none" extrusionOk="0">
                <a:moveTo>
                  <a:pt x="0" y="0"/>
                </a:moveTo>
                <a:lnTo>
                  <a:pt x="6162" y="0"/>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32" name="Google Shape;1032;p25"/>
          <p:cNvSpPr/>
          <p:nvPr/>
        </p:nvSpPr>
        <p:spPr>
          <a:xfrm>
            <a:off x="2143469" y="112695"/>
            <a:ext cx="175863" cy="56"/>
          </a:xfrm>
          <a:custGeom>
            <a:avLst/>
            <a:gdLst/>
            <a:ahLst/>
            <a:cxnLst/>
            <a:rect l="l" t="t" r="r" b="b"/>
            <a:pathLst>
              <a:path w="3127" h="1" fill="none" extrusionOk="0">
                <a:moveTo>
                  <a:pt x="1" y="1"/>
                </a:moveTo>
                <a:lnTo>
                  <a:pt x="3127" y="1"/>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33" name="Google Shape;1033;p25"/>
          <p:cNvSpPr/>
          <p:nvPr/>
        </p:nvSpPr>
        <p:spPr>
          <a:xfrm>
            <a:off x="699056" y="2867380"/>
            <a:ext cx="277544" cy="56"/>
          </a:xfrm>
          <a:custGeom>
            <a:avLst/>
            <a:gdLst/>
            <a:ahLst/>
            <a:cxnLst/>
            <a:rect l="l" t="t" r="r" b="b"/>
            <a:pathLst>
              <a:path w="4935" h="1" fill="none" extrusionOk="0">
                <a:moveTo>
                  <a:pt x="1" y="1"/>
                </a:moveTo>
                <a:lnTo>
                  <a:pt x="4935" y="1"/>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34" name="Google Shape;1034;p25"/>
          <p:cNvSpPr/>
          <p:nvPr/>
        </p:nvSpPr>
        <p:spPr>
          <a:xfrm>
            <a:off x="1458691" y="424114"/>
            <a:ext cx="56" cy="111980"/>
          </a:xfrm>
          <a:custGeom>
            <a:avLst/>
            <a:gdLst/>
            <a:ahLst/>
            <a:cxnLst/>
            <a:rect l="l" t="t" r="r" b="b"/>
            <a:pathLst>
              <a:path w="1" h="1991" fill="none" extrusionOk="0">
                <a:moveTo>
                  <a:pt x="0" y="1"/>
                </a:moveTo>
                <a:lnTo>
                  <a:pt x="0" y="1990"/>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35" name="Google Shape;1035;p25"/>
          <p:cNvSpPr/>
          <p:nvPr/>
        </p:nvSpPr>
        <p:spPr>
          <a:xfrm>
            <a:off x="1402395" y="480413"/>
            <a:ext cx="114504" cy="56"/>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36" name="Google Shape;1036;p25"/>
          <p:cNvSpPr/>
          <p:nvPr/>
        </p:nvSpPr>
        <p:spPr>
          <a:xfrm>
            <a:off x="1402395" y="480413"/>
            <a:ext cx="114504" cy="56"/>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37" name="Google Shape;1037;p25"/>
          <p:cNvSpPr/>
          <p:nvPr/>
        </p:nvSpPr>
        <p:spPr>
          <a:xfrm>
            <a:off x="11433248" y="1538014"/>
            <a:ext cx="56" cy="111980"/>
          </a:xfrm>
          <a:custGeom>
            <a:avLst/>
            <a:gdLst/>
            <a:ahLst/>
            <a:cxnLst/>
            <a:rect l="l" t="t" r="r" b="b"/>
            <a:pathLst>
              <a:path w="1" h="1991" fill="none" extrusionOk="0">
                <a:moveTo>
                  <a:pt x="1" y="0"/>
                </a:moveTo>
                <a:lnTo>
                  <a:pt x="1" y="1990"/>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38" name="Google Shape;1038;p25"/>
          <p:cNvSpPr/>
          <p:nvPr/>
        </p:nvSpPr>
        <p:spPr>
          <a:xfrm>
            <a:off x="11374421" y="1593637"/>
            <a:ext cx="114504" cy="56"/>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39" name="Google Shape;1039;p25"/>
          <p:cNvSpPr/>
          <p:nvPr/>
        </p:nvSpPr>
        <p:spPr>
          <a:xfrm>
            <a:off x="11374421" y="1593637"/>
            <a:ext cx="114504" cy="56"/>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40" name="Google Shape;1040;p25"/>
          <p:cNvSpPr/>
          <p:nvPr/>
        </p:nvSpPr>
        <p:spPr>
          <a:xfrm>
            <a:off x="4964467" y="4324645"/>
            <a:ext cx="56" cy="85771"/>
          </a:xfrm>
          <a:custGeom>
            <a:avLst/>
            <a:gdLst/>
            <a:ahLst/>
            <a:cxnLst/>
            <a:rect l="l" t="t" r="r" b="b"/>
            <a:pathLst>
              <a:path w="1" h="1525" fill="none" extrusionOk="0">
                <a:moveTo>
                  <a:pt x="1" y="1"/>
                </a:moveTo>
                <a:lnTo>
                  <a:pt x="1" y="1524"/>
                </a:lnTo>
              </a:path>
            </a:pathLst>
          </a:custGeom>
          <a:noFill/>
          <a:ln w="4825" cap="flat" cmpd="sng">
            <a:solidFill>
              <a:srgbClr val="E8ECF8"/>
            </a:solidFill>
            <a:prstDash val="solid"/>
            <a:miter lim="11369"/>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41" name="Google Shape;1041;p25"/>
          <p:cNvSpPr/>
          <p:nvPr/>
        </p:nvSpPr>
        <p:spPr>
          <a:xfrm>
            <a:off x="4921669" y="4367503"/>
            <a:ext cx="88297" cy="56"/>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42" name="Google Shape;1042;p25"/>
          <p:cNvSpPr/>
          <p:nvPr/>
        </p:nvSpPr>
        <p:spPr>
          <a:xfrm>
            <a:off x="3928020" y="6048559"/>
            <a:ext cx="56" cy="85096"/>
          </a:xfrm>
          <a:custGeom>
            <a:avLst/>
            <a:gdLst/>
            <a:ahLst/>
            <a:cxnLst/>
            <a:rect l="l" t="t" r="r" b="b"/>
            <a:pathLst>
              <a:path w="1" h="1513" fill="none" extrusionOk="0">
                <a:moveTo>
                  <a:pt x="1" y="1"/>
                </a:moveTo>
                <a:lnTo>
                  <a:pt x="1" y="1513"/>
                </a:lnTo>
              </a:path>
            </a:pathLst>
          </a:custGeom>
          <a:noFill/>
          <a:ln w="4825" cap="flat" cmpd="sng">
            <a:solidFill>
              <a:srgbClr val="E8ECF8"/>
            </a:solidFill>
            <a:prstDash val="solid"/>
            <a:miter lim="11369"/>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43" name="Google Shape;1043;p25"/>
          <p:cNvSpPr/>
          <p:nvPr/>
        </p:nvSpPr>
        <p:spPr>
          <a:xfrm>
            <a:off x="3882636" y="6091417"/>
            <a:ext cx="88297" cy="56"/>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44" name="Google Shape;1044;p25"/>
          <p:cNvSpPr/>
          <p:nvPr/>
        </p:nvSpPr>
        <p:spPr>
          <a:xfrm>
            <a:off x="8017624" y="6117627"/>
            <a:ext cx="79973" cy="83184"/>
          </a:xfrm>
          <a:custGeom>
            <a:avLst/>
            <a:gdLst/>
            <a:ahLst/>
            <a:cxnLst/>
            <a:rect l="l" t="t" r="r" b="b"/>
            <a:pathLst>
              <a:path w="1422" h="1479" fill="none" extrusionOk="0">
                <a:moveTo>
                  <a:pt x="1421" y="717"/>
                </a:moveTo>
                <a:cubicBezTo>
                  <a:pt x="1421" y="1137"/>
                  <a:pt x="1137" y="1478"/>
                  <a:pt x="716" y="1478"/>
                </a:cubicBezTo>
                <a:cubicBezTo>
                  <a:pt x="330" y="1478"/>
                  <a:pt x="0" y="1137"/>
                  <a:pt x="0" y="717"/>
                </a:cubicBezTo>
                <a:cubicBezTo>
                  <a:pt x="0" y="342"/>
                  <a:pt x="330" y="0"/>
                  <a:pt x="716" y="0"/>
                </a:cubicBezTo>
                <a:cubicBezTo>
                  <a:pt x="1137" y="0"/>
                  <a:pt x="1421" y="342"/>
                  <a:pt x="1421" y="717"/>
                </a:cubicBezTo>
                <a:close/>
              </a:path>
            </a:pathLst>
          </a:custGeom>
          <a:noFill/>
          <a:ln w="4825" cap="flat" cmpd="sng">
            <a:solidFill>
              <a:srgbClr val="E8ECF8"/>
            </a:solidFill>
            <a:prstDash val="solid"/>
            <a:miter lim="11369"/>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45" name="Google Shape;1045;p25"/>
          <p:cNvSpPr/>
          <p:nvPr/>
        </p:nvSpPr>
        <p:spPr>
          <a:xfrm>
            <a:off x="2774538" y="2268220"/>
            <a:ext cx="93415" cy="56"/>
          </a:xfrm>
          <a:custGeom>
            <a:avLst/>
            <a:gdLst/>
            <a:ahLst/>
            <a:cxnLst/>
            <a:rect l="l" t="t" r="r" b="b"/>
            <a:pathLst>
              <a:path w="1661" h="1" fill="none" extrusionOk="0">
                <a:moveTo>
                  <a:pt x="1" y="1"/>
                </a:moveTo>
                <a:lnTo>
                  <a:pt x="1661" y="1"/>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46" name="Google Shape;1046;p25"/>
          <p:cNvSpPr/>
          <p:nvPr/>
        </p:nvSpPr>
        <p:spPr>
          <a:xfrm>
            <a:off x="2406896" y="2433238"/>
            <a:ext cx="56" cy="61417"/>
          </a:xfrm>
          <a:custGeom>
            <a:avLst/>
            <a:gdLst/>
            <a:ahLst/>
            <a:cxnLst/>
            <a:rect l="l" t="t" r="r" b="b"/>
            <a:pathLst>
              <a:path w="1" h="1092" fill="none" extrusionOk="0">
                <a:moveTo>
                  <a:pt x="1" y="0"/>
                </a:moveTo>
                <a:lnTo>
                  <a:pt x="1" y="1092"/>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47" name="Google Shape;1047;p25"/>
          <p:cNvSpPr/>
          <p:nvPr/>
        </p:nvSpPr>
        <p:spPr>
          <a:xfrm>
            <a:off x="2377483" y="2465184"/>
            <a:ext cx="61471" cy="56"/>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48" name="Google Shape;1048;p25"/>
          <p:cNvSpPr/>
          <p:nvPr/>
        </p:nvSpPr>
        <p:spPr>
          <a:xfrm>
            <a:off x="2377483" y="2465184"/>
            <a:ext cx="61471" cy="56"/>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49" name="Google Shape;1049;p25"/>
          <p:cNvSpPr/>
          <p:nvPr/>
        </p:nvSpPr>
        <p:spPr>
          <a:xfrm>
            <a:off x="3486199" y="3755071"/>
            <a:ext cx="85091" cy="26940"/>
          </a:xfrm>
          <a:custGeom>
            <a:avLst/>
            <a:gdLst/>
            <a:ahLst/>
            <a:cxnLst/>
            <a:rect l="l" t="t" r="r" b="b"/>
            <a:pathLst>
              <a:path w="1513" h="479" fill="none" extrusionOk="0">
                <a:moveTo>
                  <a:pt x="1" y="478"/>
                </a:moveTo>
                <a:cubicBezTo>
                  <a:pt x="421" y="46"/>
                  <a:pt x="990" y="1"/>
                  <a:pt x="1513" y="1"/>
                </a:cubicBezTo>
              </a:path>
            </a:pathLst>
          </a:custGeom>
          <a:noFill/>
          <a:ln w="3700" cap="flat" cmpd="sng">
            <a:solidFill>
              <a:srgbClr val="C56047"/>
            </a:solidFill>
            <a:prstDash val="solid"/>
            <a:miter lim="11369"/>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50" name="Google Shape;1050;p25"/>
          <p:cNvSpPr txBox="1"/>
          <p:nvPr/>
        </p:nvSpPr>
        <p:spPr>
          <a:xfrm>
            <a:off x="4096000" y="4267200"/>
            <a:ext cx="4000000" cy="12444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a:solidFill>
                  <a:srgbClr val="23385C"/>
                </a:solidFill>
                <a:latin typeface="Montserrat"/>
                <a:ea typeface="Montserrat"/>
                <a:cs typeface="Montserrat"/>
                <a:sym typeface="Montserrat"/>
              </a:rPr>
              <a:t>CREDITS: This presentation template was created by </a:t>
            </a:r>
            <a:r>
              <a:rPr lang="en" sz="1600" b="1">
                <a:solidFill>
                  <a:srgbClr val="23385C"/>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600">
                <a:solidFill>
                  <a:srgbClr val="23385C"/>
                </a:solidFill>
                <a:latin typeface="Montserrat"/>
                <a:ea typeface="Montserrat"/>
                <a:cs typeface="Montserrat"/>
                <a:sym typeface="Montserrat"/>
              </a:rPr>
              <a:t>, including icons by </a:t>
            </a:r>
            <a:r>
              <a:rPr lang="en" sz="1600" b="1">
                <a:solidFill>
                  <a:srgbClr val="23385C"/>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600">
                <a:solidFill>
                  <a:srgbClr val="23385C"/>
                </a:solidFill>
                <a:latin typeface="Montserrat"/>
                <a:ea typeface="Montserrat"/>
                <a:cs typeface="Montserrat"/>
                <a:sym typeface="Montserrat"/>
              </a:rPr>
              <a:t>, and infographics &amp; images by </a:t>
            </a:r>
            <a:r>
              <a:rPr lang="en" sz="1600" b="1">
                <a:solidFill>
                  <a:srgbClr val="23385C"/>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600">
                <a:solidFill>
                  <a:srgbClr val="23385C"/>
                </a:solidFill>
                <a:latin typeface="Montserrat"/>
                <a:ea typeface="Montserrat"/>
                <a:cs typeface="Montserrat"/>
                <a:sym typeface="Montserrat"/>
              </a:rPr>
              <a:t>.</a:t>
            </a:r>
            <a:endParaRPr sz="1600" dirty="0">
              <a:latin typeface="Montserrat"/>
              <a:ea typeface="Montserrat"/>
              <a:cs typeface="Montserrat"/>
              <a:sym typeface="Montserrat"/>
            </a:endParaRPr>
          </a:p>
        </p:txBody>
      </p:sp>
      <p:sp>
        <p:nvSpPr>
          <p:cNvPr id="1051" name="Google Shape;1051;p25"/>
          <p:cNvSpPr/>
          <p:nvPr/>
        </p:nvSpPr>
        <p:spPr>
          <a:xfrm flipH="1">
            <a:off x="9408233" y="211467"/>
            <a:ext cx="3609600" cy="9004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52" name="Google Shape;1052;p25"/>
          <p:cNvSpPr/>
          <p:nvPr/>
        </p:nvSpPr>
        <p:spPr>
          <a:xfrm flipH="1">
            <a:off x="-619433" y="1251533"/>
            <a:ext cx="3058400" cy="9004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53" name="Google Shape;1053;p25"/>
          <p:cNvSpPr/>
          <p:nvPr/>
        </p:nvSpPr>
        <p:spPr>
          <a:xfrm flipH="1">
            <a:off x="446100" y="6576033"/>
            <a:ext cx="4430800" cy="892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54" name="Google Shape;1054;p25"/>
          <p:cNvSpPr/>
          <p:nvPr/>
        </p:nvSpPr>
        <p:spPr>
          <a:xfrm flipH="1">
            <a:off x="7151700" y="6576033"/>
            <a:ext cx="4430800" cy="892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55" name="Google Shape;1055;p25"/>
          <p:cNvSpPr txBox="1">
            <a:spLocks noGrp="1"/>
          </p:cNvSpPr>
          <p:nvPr>
            <p:ph type="subTitle" idx="1"/>
          </p:nvPr>
        </p:nvSpPr>
        <p:spPr>
          <a:xfrm>
            <a:off x="3086100" y="2144311"/>
            <a:ext cx="60580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None/>
              <a:defRPr sz="1867">
                <a:solidFill>
                  <a:schemeClr val="accent6"/>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smtClean="0"/>
              <a:t>Click to edit Master subtitle style</a:t>
            </a:r>
            <a:endParaRPr/>
          </a:p>
        </p:txBody>
      </p:sp>
      <p:sp>
        <p:nvSpPr>
          <p:cNvPr id="1056" name="Google Shape;1056;p25"/>
          <p:cNvSpPr txBox="1">
            <a:spLocks noGrp="1"/>
          </p:cNvSpPr>
          <p:nvPr>
            <p:ph type="title"/>
          </p:nvPr>
        </p:nvSpPr>
        <p:spPr>
          <a:xfrm>
            <a:off x="3035200" y="1101367"/>
            <a:ext cx="612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6000"/>
            </a:lvl1pPr>
            <a:lvl2pPr lvl="1" rtl="0">
              <a:spcBef>
                <a:spcPts val="0"/>
              </a:spcBef>
              <a:spcAft>
                <a:spcPts val="0"/>
              </a:spcAft>
              <a:buSzPts val="3000"/>
              <a:buFont typeface="Comfortaa"/>
              <a:buNone/>
              <a:defRPr sz="4000" b="1">
                <a:latin typeface="Comfortaa"/>
                <a:ea typeface="Comfortaa"/>
                <a:cs typeface="Comfortaa"/>
                <a:sym typeface="Comfortaa"/>
              </a:defRPr>
            </a:lvl2pPr>
            <a:lvl3pPr lvl="2" rtl="0">
              <a:spcBef>
                <a:spcPts val="0"/>
              </a:spcBef>
              <a:spcAft>
                <a:spcPts val="0"/>
              </a:spcAft>
              <a:buSzPts val="3000"/>
              <a:buFont typeface="Comfortaa"/>
              <a:buNone/>
              <a:defRPr sz="4000" b="1">
                <a:latin typeface="Comfortaa"/>
                <a:ea typeface="Comfortaa"/>
                <a:cs typeface="Comfortaa"/>
                <a:sym typeface="Comfortaa"/>
              </a:defRPr>
            </a:lvl3pPr>
            <a:lvl4pPr lvl="3" rtl="0">
              <a:spcBef>
                <a:spcPts val="0"/>
              </a:spcBef>
              <a:spcAft>
                <a:spcPts val="0"/>
              </a:spcAft>
              <a:buSzPts val="3000"/>
              <a:buFont typeface="Comfortaa"/>
              <a:buNone/>
              <a:defRPr sz="4000" b="1">
                <a:latin typeface="Comfortaa"/>
                <a:ea typeface="Comfortaa"/>
                <a:cs typeface="Comfortaa"/>
                <a:sym typeface="Comfortaa"/>
              </a:defRPr>
            </a:lvl4pPr>
            <a:lvl5pPr lvl="4" rtl="0">
              <a:spcBef>
                <a:spcPts val="0"/>
              </a:spcBef>
              <a:spcAft>
                <a:spcPts val="0"/>
              </a:spcAft>
              <a:buSzPts val="3000"/>
              <a:buFont typeface="Comfortaa"/>
              <a:buNone/>
              <a:defRPr sz="4000" b="1">
                <a:latin typeface="Comfortaa"/>
                <a:ea typeface="Comfortaa"/>
                <a:cs typeface="Comfortaa"/>
                <a:sym typeface="Comfortaa"/>
              </a:defRPr>
            </a:lvl5pPr>
            <a:lvl6pPr lvl="5" rtl="0">
              <a:spcBef>
                <a:spcPts val="0"/>
              </a:spcBef>
              <a:spcAft>
                <a:spcPts val="0"/>
              </a:spcAft>
              <a:buSzPts val="3000"/>
              <a:buFont typeface="Comfortaa"/>
              <a:buNone/>
              <a:defRPr sz="4000" b="1">
                <a:latin typeface="Comfortaa"/>
                <a:ea typeface="Comfortaa"/>
                <a:cs typeface="Comfortaa"/>
                <a:sym typeface="Comfortaa"/>
              </a:defRPr>
            </a:lvl6pPr>
            <a:lvl7pPr lvl="6" rtl="0">
              <a:spcBef>
                <a:spcPts val="0"/>
              </a:spcBef>
              <a:spcAft>
                <a:spcPts val="0"/>
              </a:spcAft>
              <a:buSzPts val="3000"/>
              <a:buFont typeface="Comfortaa"/>
              <a:buNone/>
              <a:defRPr sz="4000" b="1">
                <a:latin typeface="Comfortaa"/>
                <a:ea typeface="Comfortaa"/>
                <a:cs typeface="Comfortaa"/>
                <a:sym typeface="Comfortaa"/>
              </a:defRPr>
            </a:lvl7pPr>
            <a:lvl8pPr lvl="7" rtl="0">
              <a:spcBef>
                <a:spcPts val="0"/>
              </a:spcBef>
              <a:spcAft>
                <a:spcPts val="0"/>
              </a:spcAft>
              <a:buSzPts val="3000"/>
              <a:buFont typeface="Comfortaa"/>
              <a:buNone/>
              <a:defRPr sz="4000" b="1">
                <a:latin typeface="Comfortaa"/>
                <a:ea typeface="Comfortaa"/>
                <a:cs typeface="Comfortaa"/>
                <a:sym typeface="Comfortaa"/>
              </a:defRPr>
            </a:lvl8pPr>
            <a:lvl9pPr lvl="8" rtl="0">
              <a:spcBef>
                <a:spcPts val="0"/>
              </a:spcBef>
              <a:spcAft>
                <a:spcPts val="0"/>
              </a:spcAft>
              <a:buSzPts val="3000"/>
              <a:buFont typeface="Comfortaa"/>
              <a:buNone/>
              <a:defRPr sz="4000" b="1">
                <a:latin typeface="Comfortaa"/>
                <a:ea typeface="Comfortaa"/>
                <a:cs typeface="Comfortaa"/>
                <a:sym typeface="Comfortaa"/>
              </a:defRPr>
            </a:lvl9pPr>
          </a:lstStyle>
          <a:p>
            <a:r>
              <a:rPr lang="en-US" smtClean="0"/>
              <a:t>Click to edit Master title style</a:t>
            </a:r>
            <a:endParaRPr/>
          </a:p>
        </p:txBody>
      </p:sp>
    </p:spTree>
    <p:extLst>
      <p:ext uri="{BB962C8B-B14F-4D97-AF65-F5344CB8AC3E}">
        <p14:creationId xmlns:p14="http://schemas.microsoft.com/office/powerpoint/2010/main" val="2831349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057"/>
        <p:cNvGrpSpPr/>
        <p:nvPr/>
      </p:nvGrpSpPr>
      <p:grpSpPr>
        <a:xfrm>
          <a:off x="0" y="0"/>
          <a:ext cx="0" cy="0"/>
          <a:chOff x="0" y="0"/>
          <a:chExt cx="0" cy="0"/>
        </a:xfrm>
      </p:grpSpPr>
      <p:sp>
        <p:nvSpPr>
          <p:cNvPr id="1058" name="Google Shape;1058;p26"/>
          <p:cNvSpPr/>
          <p:nvPr/>
        </p:nvSpPr>
        <p:spPr>
          <a:xfrm rot="10800000" flipH="1">
            <a:off x="10558532" y="5491848"/>
            <a:ext cx="65" cy="85381"/>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59" name="Google Shape;1059;p26"/>
          <p:cNvSpPr/>
          <p:nvPr/>
        </p:nvSpPr>
        <p:spPr>
          <a:xfrm rot="10800000" flipH="1">
            <a:off x="11843838" y="2485231"/>
            <a:ext cx="65" cy="48189"/>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60" name="Google Shape;1060;p26"/>
          <p:cNvSpPr/>
          <p:nvPr/>
        </p:nvSpPr>
        <p:spPr>
          <a:xfrm rot="10800000" flipH="1">
            <a:off x="11819452" y="2509618"/>
            <a:ext cx="50712" cy="65"/>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61" name="Google Shape;1061;p26"/>
          <p:cNvSpPr/>
          <p:nvPr/>
        </p:nvSpPr>
        <p:spPr>
          <a:xfrm rot="10800000" flipH="1">
            <a:off x="397777" y="6299295"/>
            <a:ext cx="65" cy="87904"/>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62" name="Google Shape;1062;p26"/>
          <p:cNvSpPr/>
          <p:nvPr/>
        </p:nvSpPr>
        <p:spPr>
          <a:xfrm rot="10800000" flipH="1">
            <a:off x="354828" y="6342246"/>
            <a:ext cx="85317" cy="65"/>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63" name="Google Shape;1063;p26"/>
          <p:cNvSpPr/>
          <p:nvPr/>
        </p:nvSpPr>
        <p:spPr>
          <a:xfrm rot="10800000" flipH="1">
            <a:off x="11822041" y="3407534"/>
            <a:ext cx="45601" cy="48124"/>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64" name="Google Shape;1064;p26"/>
          <p:cNvSpPr/>
          <p:nvPr/>
        </p:nvSpPr>
        <p:spPr>
          <a:xfrm rot="10800000" flipH="1">
            <a:off x="860808" y="4534948"/>
            <a:ext cx="80272" cy="82795"/>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65" name="Google Shape;1065;p26"/>
          <p:cNvSpPr/>
          <p:nvPr/>
        </p:nvSpPr>
        <p:spPr>
          <a:xfrm rot="10800000" flipH="1">
            <a:off x="620186" y="5441205"/>
            <a:ext cx="465073" cy="65"/>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66" name="Google Shape;1066;p26"/>
          <p:cNvSpPr/>
          <p:nvPr/>
        </p:nvSpPr>
        <p:spPr>
          <a:xfrm rot="10800000" flipH="1">
            <a:off x="10993982" y="4238202"/>
            <a:ext cx="339329" cy="65"/>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67" name="Google Shape;1067;p26"/>
          <p:cNvSpPr/>
          <p:nvPr/>
        </p:nvSpPr>
        <p:spPr>
          <a:xfrm rot="10800000" flipH="1">
            <a:off x="11597528" y="1526448"/>
            <a:ext cx="45601" cy="48189"/>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68" name="Google Shape;1068;p26"/>
          <p:cNvSpPr/>
          <p:nvPr/>
        </p:nvSpPr>
        <p:spPr>
          <a:xfrm rot="10800000" flipH="1">
            <a:off x="1002460" y="2907928"/>
            <a:ext cx="80208" cy="82795"/>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69" name="Google Shape;1069;p26"/>
          <p:cNvSpPr/>
          <p:nvPr/>
        </p:nvSpPr>
        <p:spPr>
          <a:xfrm rot="10800000" flipH="1">
            <a:off x="395738" y="3559473"/>
            <a:ext cx="465073" cy="65"/>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70" name="Google Shape;1070;p26"/>
          <p:cNvSpPr/>
          <p:nvPr/>
        </p:nvSpPr>
        <p:spPr>
          <a:xfrm rot="10800000" flipH="1">
            <a:off x="10486087" y="2434586"/>
            <a:ext cx="224516" cy="65"/>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71" name="Google Shape;1071;p26"/>
          <p:cNvSpPr/>
          <p:nvPr/>
        </p:nvSpPr>
        <p:spPr>
          <a:xfrm rot="10800000" flipH="1">
            <a:off x="1648962" y="1013389"/>
            <a:ext cx="65" cy="87904"/>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72" name="Google Shape;1072;p26"/>
          <p:cNvSpPr/>
          <p:nvPr/>
        </p:nvSpPr>
        <p:spPr>
          <a:xfrm rot="10800000" flipH="1">
            <a:off x="1605948" y="1058281"/>
            <a:ext cx="86029" cy="65"/>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73" name="Google Shape;1073;p26"/>
          <p:cNvSpPr/>
          <p:nvPr/>
        </p:nvSpPr>
        <p:spPr>
          <a:xfrm rot="10800000" flipH="1">
            <a:off x="10264160" y="684352"/>
            <a:ext cx="80272" cy="82795"/>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74" name="Google Shape;1074;p26"/>
          <p:cNvSpPr/>
          <p:nvPr/>
        </p:nvSpPr>
        <p:spPr>
          <a:xfrm rot="10800000" flipH="1">
            <a:off x="10323217" y="104606"/>
            <a:ext cx="65" cy="85317"/>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75" name="Google Shape;1075;p26"/>
          <p:cNvSpPr/>
          <p:nvPr/>
        </p:nvSpPr>
        <p:spPr>
          <a:xfrm rot="10800000" flipH="1">
            <a:off x="10280202" y="147557"/>
            <a:ext cx="86029" cy="65"/>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76" name="Google Shape;1076;p26"/>
          <p:cNvSpPr/>
          <p:nvPr/>
        </p:nvSpPr>
        <p:spPr>
          <a:xfrm rot="10800000" flipH="1">
            <a:off x="11333299" y="1074321"/>
            <a:ext cx="80272" cy="8344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77" name="Google Shape;1077;p26"/>
          <p:cNvSpPr/>
          <p:nvPr/>
        </p:nvSpPr>
        <p:spPr>
          <a:xfrm rot="10800000" flipH="1">
            <a:off x="11841251" y="1841320"/>
            <a:ext cx="82795" cy="82795"/>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78" name="Google Shape;1078;p26"/>
          <p:cNvSpPr/>
          <p:nvPr/>
        </p:nvSpPr>
        <p:spPr>
          <a:xfrm rot="10800000" flipH="1">
            <a:off x="272581" y="1953608"/>
            <a:ext cx="82795" cy="82795"/>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79" name="Google Shape;1079;p26"/>
          <p:cNvSpPr/>
          <p:nvPr/>
        </p:nvSpPr>
        <p:spPr>
          <a:xfrm rot="10800000" flipH="1">
            <a:off x="11389120" y="2108784"/>
            <a:ext cx="315589" cy="65"/>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80" name="Google Shape;1080;p26"/>
          <p:cNvSpPr/>
          <p:nvPr/>
        </p:nvSpPr>
        <p:spPr>
          <a:xfrm rot="10800000" flipH="1">
            <a:off x="11519233" y="6566327"/>
            <a:ext cx="82795" cy="80208"/>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81" name="Google Shape;1081;p26"/>
          <p:cNvSpPr/>
          <p:nvPr/>
        </p:nvSpPr>
        <p:spPr>
          <a:xfrm rot="10800000" flipH="1">
            <a:off x="11571266" y="5448902"/>
            <a:ext cx="339329" cy="65"/>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82" name="Google Shape;1082;p26"/>
          <p:cNvSpPr/>
          <p:nvPr/>
        </p:nvSpPr>
        <p:spPr>
          <a:xfrm rot="10800000" flipH="1">
            <a:off x="5648733" y="6436700"/>
            <a:ext cx="6994800" cy="916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83" name="Google Shape;1083;p26"/>
          <p:cNvSpPr/>
          <p:nvPr/>
        </p:nvSpPr>
        <p:spPr>
          <a:xfrm rot="10800000" flipH="1">
            <a:off x="-447267" y="-472100"/>
            <a:ext cx="6994800" cy="91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084" name="Google Shape;1084;p26"/>
          <p:cNvGrpSpPr/>
          <p:nvPr/>
        </p:nvGrpSpPr>
        <p:grpSpPr>
          <a:xfrm flipH="1">
            <a:off x="10061028" y="5238341"/>
            <a:ext cx="1448897" cy="1196903"/>
            <a:chOff x="6101758" y="2859784"/>
            <a:chExt cx="1222079" cy="1009533"/>
          </a:xfrm>
        </p:grpSpPr>
        <p:sp>
          <p:nvSpPr>
            <p:cNvPr id="1085" name="Google Shape;1085;p26"/>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86" name="Google Shape;1086;p26"/>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87" name="Google Shape;1087;p26"/>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88" name="Google Shape;1088;p26"/>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89" name="Google Shape;1089;p26"/>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90" name="Google Shape;1090;p26"/>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91" name="Google Shape;1091;p26"/>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92" name="Google Shape;1092;p26"/>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93" name="Google Shape;1093;p26"/>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94" name="Google Shape;1094;p26"/>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4245794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095"/>
        <p:cNvGrpSpPr/>
        <p:nvPr/>
      </p:nvGrpSpPr>
      <p:grpSpPr>
        <a:xfrm>
          <a:off x="0" y="0"/>
          <a:ext cx="0" cy="0"/>
          <a:chOff x="0" y="0"/>
          <a:chExt cx="0" cy="0"/>
        </a:xfrm>
      </p:grpSpPr>
      <p:grpSp>
        <p:nvGrpSpPr>
          <p:cNvPr id="1096" name="Google Shape;1096;p27"/>
          <p:cNvGrpSpPr/>
          <p:nvPr/>
        </p:nvGrpSpPr>
        <p:grpSpPr>
          <a:xfrm flipH="1">
            <a:off x="132301" y="234865"/>
            <a:ext cx="11651463" cy="6541928"/>
            <a:chOff x="204436" y="176149"/>
            <a:chExt cx="8738597" cy="4906446"/>
          </a:xfrm>
        </p:grpSpPr>
        <p:sp>
          <p:nvSpPr>
            <p:cNvPr id="1097" name="Google Shape;1097;p27"/>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98" name="Google Shape;1098;p27"/>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99" name="Google Shape;1099;p27"/>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00" name="Google Shape;1100;p27"/>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01" name="Google Shape;1101;p27"/>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02" name="Google Shape;1102;p27"/>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03" name="Google Shape;1103;p27"/>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04" name="Google Shape;1104;p27"/>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05" name="Google Shape;1105;p27"/>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06" name="Google Shape;1106;p27"/>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07" name="Google Shape;1107;p27"/>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08" name="Google Shape;1108;p27"/>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09" name="Google Shape;1109;p27"/>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10" name="Google Shape;1110;p27"/>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11" name="Google Shape;1111;p27"/>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12" name="Google Shape;1112;p27"/>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13" name="Google Shape;1113;p27"/>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14" name="Google Shape;1114;p27"/>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15" name="Google Shape;1115;p27"/>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16" name="Google Shape;1116;p27"/>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17" name="Google Shape;1117;p27"/>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18" name="Google Shape;1118;p27"/>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19" name="Google Shape;1119;p27"/>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120" name="Google Shape;1120;p27"/>
          <p:cNvSpPr/>
          <p:nvPr/>
        </p:nvSpPr>
        <p:spPr>
          <a:xfrm flipH="1">
            <a:off x="9808445" y="1057129"/>
            <a:ext cx="2522000" cy="746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21" name="Google Shape;1121;p27"/>
          <p:cNvSpPr/>
          <p:nvPr/>
        </p:nvSpPr>
        <p:spPr>
          <a:xfrm>
            <a:off x="907245" y="6576033"/>
            <a:ext cx="9674400" cy="892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122" name="Google Shape;1122;p27"/>
          <p:cNvGrpSpPr/>
          <p:nvPr/>
        </p:nvGrpSpPr>
        <p:grpSpPr>
          <a:xfrm flipH="1">
            <a:off x="10316517" y="77480"/>
            <a:ext cx="1185905" cy="979651"/>
            <a:chOff x="6101758" y="2859784"/>
            <a:chExt cx="1222079" cy="1009533"/>
          </a:xfrm>
        </p:grpSpPr>
        <p:sp>
          <p:nvSpPr>
            <p:cNvPr id="1123" name="Google Shape;1123;p27"/>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24" name="Google Shape;1124;p27"/>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25" name="Google Shape;1125;p27"/>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26" name="Google Shape;1126;p27"/>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27" name="Google Shape;1127;p27"/>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28" name="Google Shape;1128;p27"/>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29" name="Google Shape;1129;p27"/>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30" name="Google Shape;1130;p27"/>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31" name="Google Shape;1131;p27"/>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32" name="Google Shape;1132;p27"/>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29588340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133"/>
        <p:cNvGrpSpPr/>
        <p:nvPr/>
      </p:nvGrpSpPr>
      <p:grpSpPr>
        <a:xfrm>
          <a:off x="0" y="0"/>
          <a:ext cx="0" cy="0"/>
          <a:chOff x="0" y="0"/>
          <a:chExt cx="0" cy="0"/>
        </a:xfrm>
      </p:grpSpPr>
      <p:grpSp>
        <p:nvGrpSpPr>
          <p:cNvPr id="1134" name="Google Shape;1134;p28"/>
          <p:cNvGrpSpPr/>
          <p:nvPr/>
        </p:nvGrpSpPr>
        <p:grpSpPr>
          <a:xfrm flipH="1">
            <a:off x="132301" y="234865"/>
            <a:ext cx="11651463" cy="6541928"/>
            <a:chOff x="204436" y="176149"/>
            <a:chExt cx="8738597" cy="4906446"/>
          </a:xfrm>
        </p:grpSpPr>
        <p:sp>
          <p:nvSpPr>
            <p:cNvPr id="1135" name="Google Shape;1135;p28"/>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36" name="Google Shape;1136;p28"/>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37" name="Google Shape;1137;p28"/>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38" name="Google Shape;1138;p28"/>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39" name="Google Shape;1139;p28"/>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40" name="Google Shape;1140;p28"/>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41" name="Google Shape;1141;p28"/>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42" name="Google Shape;1142;p28"/>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43" name="Google Shape;1143;p28"/>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44" name="Google Shape;1144;p28"/>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45" name="Google Shape;1145;p28"/>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46" name="Google Shape;1146;p28"/>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47" name="Google Shape;1147;p28"/>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48" name="Google Shape;1148;p28"/>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49" name="Google Shape;1149;p28"/>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50" name="Google Shape;1150;p28"/>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51" name="Google Shape;1151;p28"/>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52" name="Google Shape;1152;p28"/>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53" name="Google Shape;1153;p28"/>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54" name="Google Shape;1154;p28"/>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55" name="Google Shape;1155;p28"/>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56" name="Google Shape;1156;p28"/>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57" name="Google Shape;1157;p28"/>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158" name="Google Shape;1158;p28"/>
          <p:cNvSpPr/>
          <p:nvPr/>
        </p:nvSpPr>
        <p:spPr>
          <a:xfrm flipH="1">
            <a:off x="10429133" y="6084133"/>
            <a:ext cx="2824000" cy="8284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59" name="Google Shape;1159;p28"/>
          <p:cNvSpPr/>
          <p:nvPr/>
        </p:nvSpPr>
        <p:spPr>
          <a:xfrm flipH="1">
            <a:off x="5511800" y="-472100"/>
            <a:ext cx="6994800" cy="91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160" name="Google Shape;1160;p28"/>
          <p:cNvGrpSpPr/>
          <p:nvPr/>
        </p:nvGrpSpPr>
        <p:grpSpPr>
          <a:xfrm flipH="1">
            <a:off x="11170318" y="4730779"/>
            <a:ext cx="1629439" cy="1346044"/>
            <a:chOff x="6101758" y="2859784"/>
            <a:chExt cx="1222079" cy="1009533"/>
          </a:xfrm>
        </p:grpSpPr>
        <p:sp>
          <p:nvSpPr>
            <p:cNvPr id="1161" name="Google Shape;1161;p2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62" name="Google Shape;1162;p2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63" name="Google Shape;1163;p2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64" name="Google Shape;1164;p2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65" name="Google Shape;1165;p2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66" name="Google Shape;1166;p2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67" name="Google Shape;1167;p2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68" name="Google Shape;1168;p2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69" name="Google Shape;1169;p2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70" name="Google Shape;1170;p2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40198531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171"/>
        <p:cNvGrpSpPr/>
        <p:nvPr/>
      </p:nvGrpSpPr>
      <p:grpSpPr>
        <a:xfrm>
          <a:off x="0" y="0"/>
          <a:ext cx="0" cy="0"/>
          <a:chOff x="0" y="0"/>
          <a:chExt cx="0" cy="0"/>
        </a:xfrm>
      </p:grpSpPr>
      <p:sp>
        <p:nvSpPr>
          <p:cNvPr id="1172" name="Google Shape;1172;p29"/>
          <p:cNvSpPr/>
          <p:nvPr/>
        </p:nvSpPr>
        <p:spPr>
          <a:xfrm>
            <a:off x="-1645321" y="-472100"/>
            <a:ext cx="6994800" cy="91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73" name="Google Shape;1173;p29"/>
          <p:cNvSpPr/>
          <p:nvPr/>
        </p:nvSpPr>
        <p:spPr>
          <a:xfrm flipH="1">
            <a:off x="10485612" y="5677733"/>
            <a:ext cx="2824000" cy="8284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174" name="Google Shape;1174;p29"/>
          <p:cNvGrpSpPr/>
          <p:nvPr/>
        </p:nvGrpSpPr>
        <p:grpSpPr>
          <a:xfrm flipH="1">
            <a:off x="-76200" y="155963"/>
            <a:ext cx="11919429" cy="6433328"/>
            <a:chOff x="204436" y="116972"/>
            <a:chExt cx="8939572" cy="4824996"/>
          </a:xfrm>
        </p:grpSpPr>
        <p:sp>
          <p:nvSpPr>
            <p:cNvPr id="1175" name="Google Shape;1175;p29"/>
            <p:cNvSpPr/>
            <p:nvPr/>
          </p:nvSpPr>
          <p:spPr>
            <a:xfrm>
              <a:off x="13651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76" name="Google Shape;1176;p29"/>
            <p:cNvSpPr/>
            <p:nvPr/>
          </p:nvSpPr>
          <p:spPr>
            <a:xfrm>
              <a:off x="13329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77" name="Google Shape;1177;p29"/>
            <p:cNvSpPr/>
            <p:nvPr/>
          </p:nvSpPr>
          <p:spPr>
            <a:xfrm>
              <a:off x="645606" y="15453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78" name="Google Shape;1178;p29"/>
            <p:cNvSpPr/>
            <p:nvPr/>
          </p:nvSpPr>
          <p:spPr>
            <a:xfrm>
              <a:off x="4651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79" name="Google Shape;1179;p29"/>
            <p:cNvSpPr/>
            <p:nvPr/>
          </p:nvSpPr>
          <p:spPr>
            <a:xfrm>
              <a:off x="1196796" y="2162464"/>
              <a:ext cx="49" cy="65928"/>
            </a:xfrm>
            <a:custGeom>
              <a:avLst/>
              <a:gdLst/>
              <a:ahLst/>
              <a:cxnLst/>
              <a:rect l="l" t="t" r="r" b="b"/>
              <a:pathLst>
                <a:path w="1" h="1359" fill="none" extrusionOk="0">
                  <a:moveTo>
                    <a:pt x="0" y="0"/>
                  </a:moveTo>
                  <a:lnTo>
                    <a:pt x="0" y="1358"/>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80" name="Google Shape;1180;p29"/>
            <p:cNvSpPr/>
            <p:nvPr/>
          </p:nvSpPr>
          <p:spPr>
            <a:xfrm>
              <a:off x="1164536" y="2196616"/>
              <a:ext cx="64036" cy="49"/>
            </a:xfrm>
            <a:custGeom>
              <a:avLst/>
              <a:gdLst/>
              <a:ahLst/>
              <a:cxnLst/>
              <a:rect l="l" t="t" r="r" b="b"/>
              <a:pathLst>
                <a:path w="1320" h="1" fill="none" extrusionOk="0">
                  <a:moveTo>
                    <a:pt x="1320" y="0"/>
                  </a:moveTo>
                  <a:lnTo>
                    <a:pt x="1"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81" name="Google Shape;1181;p29"/>
            <p:cNvSpPr/>
            <p:nvPr/>
          </p:nvSpPr>
          <p:spPr>
            <a:xfrm>
              <a:off x="751845" y="27656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82" name="Google Shape;1182;p29"/>
            <p:cNvSpPr/>
            <p:nvPr/>
          </p:nvSpPr>
          <p:spPr>
            <a:xfrm>
              <a:off x="296803" y="2338997"/>
              <a:ext cx="348805" cy="49"/>
            </a:xfrm>
            <a:custGeom>
              <a:avLst/>
              <a:gdLst/>
              <a:ahLst/>
              <a:cxnLst/>
              <a:rect l="l" t="t" r="r" b="b"/>
              <a:pathLst>
                <a:path w="7190" h="1" fill="none" extrusionOk="0">
                  <a:moveTo>
                    <a:pt x="1" y="0"/>
                  </a:moveTo>
                  <a:lnTo>
                    <a:pt x="7189"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83" name="Google Shape;1183;p29"/>
            <p:cNvSpPr/>
            <p:nvPr/>
          </p:nvSpPr>
          <p:spPr>
            <a:xfrm>
              <a:off x="1236721" y="4182680"/>
              <a:ext cx="49" cy="65928"/>
            </a:xfrm>
            <a:custGeom>
              <a:avLst/>
              <a:gdLst/>
              <a:ahLst/>
              <a:cxnLst/>
              <a:rect l="l" t="t" r="r" b="b"/>
              <a:pathLst>
                <a:path w="1" h="1359" fill="none" extrusionOk="0">
                  <a:moveTo>
                    <a:pt x="0" y="0"/>
                  </a:moveTo>
                  <a:lnTo>
                    <a:pt x="0" y="135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84" name="Google Shape;1184;p29"/>
            <p:cNvSpPr/>
            <p:nvPr/>
          </p:nvSpPr>
          <p:spPr>
            <a:xfrm>
              <a:off x="1204461" y="4214891"/>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85" name="Google Shape;1185;p29"/>
            <p:cNvSpPr/>
            <p:nvPr/>
          </p:nvSpPr>
          <p:spPr>
            <a:xfrm>
              <a:off x="1921702" y="448870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86" name="Google Shape;1186;p29"/>
            <p:cNvSpPr/>
            <p:nvPr/>
          </p:nvSpPr>
          <p:spPr>
            <a:xfrm>
              <a:off x="2573013" y="4649147"/>
              <a:ext cx="254497" cy="49"/>
            </a:xfrm>
            <a:custGeom>
              <a:avLst/>
              <a:gdLst/>
              <a:ahLst/>
              <a:cxnLst/>
              <a:rect l="l" t="t" r="r" b="b"/>
              <a:pathLst>
                <a:path w="5246" h="1" fill="none" extrusionOk="0">
                  <a:moveTo>
                    <a:pt x="1" y="0"/>
                  </a:moveTo>
                  <a:lnTo>
                    <a:pt x="5246"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87" name="Google Shape;1187;p29"/>
            <p:cNvSpPr/>
            <p:nvPr/>
          </p:nvSpPr>
          <p:spPr>
            <a:xfrm>
              <a:off x="1168417" y="309417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88" name="Google Shape;1188;p29"/>
            <p:cNvSpPr/>
            <p:nvPr/>
          </p:nvSpPr>
          <p:spPr>
            <a:xfrm>
              <a:off x="1134264" y="312638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89" name="Google Shape;1189;p29"/>
            <p:cNvSpPr/>
            <p:nvPr/>
          </p:nvSpPr>
          <p:spPr>
            <a:xfrm>
              <a:off x="204436" y="34813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90" name="Google Shape;1190;p29"/>
            <p:cNvSpPr/>
            <p:nvPr/>
          </p:nvSpPr>
          <p:spPr>
            <a:xfrm>
              <a:off x="1170309" y="348712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91" name="Google Shape;1191;p29"/>
            <p:cNvSpPr/>
            <p:nvPr/>
          </p:nvSpPr>
          <p:spPr>
            <a:xfrm>
              <a:off x="535385" y="4925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92" name="Google Shape;1192;p29"/>
            <p:cNvSpPr/>
            <p:nvPr/>
          </p:nvSpPr>
          <p:spPr>
            <a:xfrm>
              <a:off x="3604861" y="462519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93" name="Google Shape;1193;p29"/>
            <p:cNvSpPr/>
            <p:nvPr/>
          </p:nvSpPr>
          <p:spPr>
            <a:xfrm>
              <a:off x="75786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94" name="Google Shape;1194;p29"/>
            <p:cNvSpPr/>
            <p:nvPr/>
          </p:nvSpPr>
          <p:spPr>
            <a:xfrm>
              <a:off x="7016767" y="48679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95" name="Google Shape;1195;p29"/>
            <p:cNvSpPr/>
            <p:nvPr/>
          </p:nvSpPr>
          <p:spPr>
            <a:xfrm>
              <a:off x="6982614" y="49001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96" name="Google Shape;1196;p29"/>
            <p:cNvSpPr/>
            <p:nvPr/>
          </p:nvSpPr>
          <p:spPr>
            <a:xfrm>
              <a:off x="8733761" y="4879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97" name="Google Shape;1197;p29"/>
            <p:cNvSpPr/>
            <p:nvPr/>
          </p:nvSpPr>
          <p:spPr>
            <a:xfrm>
              <a:off x="6104259" y="46512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98" name="Google Shape;1198;p29"/>
            <p:cNvSpPr/>
            <p:nvPr/>
          </p:nvSpPr>
          <p:spPr>
            <a:xfrm>
              <a:off x="6038357" y="48627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99" name="Google Shape;1199;p29"/>
            <p:cNvSpPr/>
            <p:nvPr/>
          </p:nvSpPr>
          <p:spPr>
            <a:xfrm>
              <a:off x="6006146" y="51994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00" name="Google Shape;1200;p29"/>
            <p:cNvSpPr/>
            <p:nvPr/>
          </p:nvSpPr>
          <p:spPr>
            <a:xfrm>
              <a:off x="5318831" y="127996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01" name="Google Shape;1201;p29"/>
            <p:cNvSpPr/>
            <p:nvPr/>
          </p:nvSpPr>
          <p:spPr>
            <a:xfrm>
              <a:off x="5138364" y="66232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02" name="Google Shape;1202;p29"/>
            <p:cNvSpPr/>
            <p:nvPr/>
          </p:nvSpPr>
          <p:spPr>
            <a:xfrm>
              <a:off x="5208610" y="22714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03" name="Google Shape;1203;p29"/>
            <p:cNvSpPr/>
            <p:nvPr/>
          </p:nvSpPr>
          <p:spPr>
            <a:xfrm>
              <a:off x="3260607" y="82612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04" name="Google Shape;1204;p29"/>
            <p:cNvSpPr/>
            <p:nvPr/>
          </p:nvSpPr>
          <p:spPr>
            <a:xfrm>
              <a:off x="3228396" y="85979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05" name="Google Shape;1205;p29"/>
            <p:cNvSpPr/>
            <p:nvPr/>
          </p:nvSpPr>
          <p:spPr>
            <a:xfrm>
              <a:off x="2360614" y="100217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06" name="Google Shape;1206;p29"/>
            <p:cNvSpPr/>
            <p:nvPr/>
          </p:nvSpPr>
          <p:spPr>
            <a:xfrm>
              <a:off x="2430860" y="56699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07" name="Google Shape;1207;p29"/>
            <p:cNvSpPr/>
            <p:nvPr/>
          </p:nvSpPr>
          <p:spPr>
            <a:xfrm>
              <a:off x="4670307" y="901338"/>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08" name="Google Shape;1208;p29"/>
            <p:cNvSpPr/>
            <p:nvPr/>
          </p:nvSpPr>
          <p:spPr>
            <a:xfrm>
              <a:off x="4638096" y="935005"/>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09" name="Google Shape;1209;p29"/>
            <p:cNvSpPr/>
            <p:nvPr/>
          </p:nvSpPr>
          <p:spPr>
            <a:xfrm>
              <a:off x="3770314" y="1077386"/>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10" name="Google Shape;1210;p29"/>
            <p:cNvSpPr/>
            <p:nvPr/>
          </p:nvSpPr>
          <p:spPr>
            <a:xfrm>
              <a:off x="3840560" y="642210"/>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11" name="Google Shape;1211;p29"/>
            <p:cNvSpPr/>
            <p:nvPr/>
          </p:nvSpPr>
          <p:spPr>
            <a:xfrm>
              <a:off x="7546857" y="37610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12" name="Google Shape;1212;p29"/>
            <p:cNvSpPr/>
            <p:nvPr/>
          </p:nvSpPr>
          <p:spPr>
            <a:xfrm>
              <a:off x="7514646" y="40976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13" name="Google Shape;1213;p29"/>
            <p:cNvSpPr/>
            <p:nvPr/>
          </p:nvSpPr>
          <p:spPr>
            <a:xfrm>
              <a:off x="6646864" y="55214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14" name="Google Shape;1214;p29"/>
            <p:cNvSpPr/>
            <p:nvPr/>
          </p:nvSpPr>
          <p:spPr>
            <a:xfrm>
              <a:off x="6717110" y="11697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15" name="Google Shape;1215;p29"/>
            <p:cNvSpPr/>
            <p:nvPr/>
          </p:nvSpPr>
          <p:spPr>
            <a:xfrm>
              <a:off x="91122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16" name="Google Shape;1216;p29"/>
            <p:cNvSpPr/>
            <p:nvPr/>
          </p:nvSpPr>
          <p:spPr>
            <a:xfrm>
              <a:off x="90800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17" name="Google Shape;1217;p29"/>
            <p:cNvSpPr/>
            <p:nvPr/>
          </p:nvSpPr>
          <p:spPr>
            <a:xfrm>
              <a:off x="82122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18" name="Google Shape;1218;p29"/>
            <p:cNvSpPr/>
            <p:nvPr/>
          </p:nvSpPr>
          <p:spPr>
            <a:xfrm>
              <a:off x="8282485" y="49252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19" name="Google Shape;1219;p29"/>
            <p:cNvSpPr/>
            <p:nvPr/>
          </p:nvSpPr>
          <p:spPr>
            <a:xfrm>
              <a:off x="8316617" y="462482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20" name="Google Shape;1220;p29"/>
            <p:cNvSpPr/>
            <p:nvPr/>
          </p:nvSpPr>
          <p:spPr>
            <a:xfrm>
              <a:off x="8282464" y="465703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21" name="Google Shape;1221;p29"/>
            <p:cNvSpPr/>
            <p:nvPr/>
          </p:nvSpPr>
          <p:spPr>
            <a:xfrm>
              <a:off x="47231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22" name="Google Shape;1222;p29"/>
            <p:cNvSpPr/>
            <p:nvPr/>
          </p:nvSpPr>
          <p:spPr>
            <a:xfrm>
              <a:off x="9074167" y="44107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23" name="Google Shape;1223;p29"/>
            <p:cNvSpPr/>
            <p:nvPr/>
          </p:nvSpPr>
          <p:spPr>
            <a:xfrm>
              <a:off x="9040014" y="44429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24" name="Google Shape;1224;p29"/>
            <p:cNvSpPr/>
            <p:nvPr/>
          </p:nvSpPr>
          <p:spPr>
            <a:xfrm>
              <a:off x="5290786" y="4797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25" name="Google Shape;1225;p29"/>
            <p:cNvSpPr/>
            <p:nvPr/>
          </p:nvSpPr>
          <p:spPr>
            <a:xfrm>
              <a:off x="6256659" y="48036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1226" name="Google Shape;1226;p29"/>
          <p:cNvGrpSpPr/>
          <p:nvPr/>
        </p:nvGrpSpPr>
        <p:grpSpPr>
          <a:xfrm flipH="1">
            <a:off x="11000591" y="4338645"/>
            <a:ext cx="1587028" cy="1363380"/>
            <a:chOff x="7521697" y="2603884"/>
            <a:chExt cx="1473291" cy="1265671"/>
          </a:xfrm>
        </p:grpSpPr>
        <p:sp>
          <p:nvSpPr>
            <p:cNvPr id="1227" name="Google Shape;1227;p29"/>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28" name="Google Shape;1228;p29"/>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29" name="Google Shape;1229;p29"/>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30" name="Google Shape;1230;p29"/>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31" name="Google Shape;1231;p29"/>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32" name="Google Shape;1232;p29"/>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33" name="Google Shape;1233;p29"/>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34" name="Google Shape;1234;p29"/>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1235" name="Google Shape;1235;p29"/>
          <p:cNvGrpSpPr/>
          <p:nvPr/>
        </p:nvGrpSpPr>
        <p:grpSpPr>
          <a:xfrm rot="10800000">
            <a:off x="-360394" y="453975"/>
            <a:ext cx="1448897" cy="1196903"/>
            <a:chOff x="6101758" y="2859784"/>
            <a:chExt cx="1222079" cy="1009533"/>
          </a:xfrm>
        </p:grpSpPr>
        <p:sp>
          <p:nvSpPr>
            <p:cNvPr id="1236" name="Google Shape;1236;p29"/>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37" name="Google Shape;1237;p29"/>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38" name="Google Shape;1238;p29"/>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39" name="Google Shape;1239;p29"/>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40" name="Google Shape;1240;p29"/>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41" name="Google Shape;1241;p29"/>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42" name="Google Shape;1242;p29"/>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43" name="Google Shape;1243;p29"/>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44" name="Google Shape;1244;p29"/>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45" name="Google Shape;1245;p29"/>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40662951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E16E33-AA2E-40B0-BC39-E2D63AE57C1E}" type="datetimeFigureOut">
              <a:rPr lang="en-US" smtClean="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8F0E00-B7F2-4337-84DC-606506364E90}" type="slidenum">
              <a:rPr lang="en-US" smtClean="0"/>
              <a:t>‹#›</a:t>
            </a:fld>
            <a:endParaRPr lang="en-US" dirty="0"/>
          </a:p>
        </p:txBody>
      </p:sp>
    </p:spTree>
    <p:extLst>
      <p:ext uri="{BB962C8B-B14F-4D97-AF65-F5344CB8AC3E}">
        <p14:creationId xmlns:p14="http://schemas.microsoft.com/office/powerpoint/2010/main" val="224036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9"/>
        <p:cNvGrpSpPr/>
        <p:nvPr/>
      </p:nvGrpSpPr>
      <p:grpSpPr>
        <a:xfrm>
          <a:off x="0" y="0"/>
          <a:ext cx="0" cy="0"/>
          <a:chOff x="0" y="0"/>
          <a:chExt cx="0" cy="0"/>
        </a:xfrm>
      </p:grpSpPr>
      <p:sp>
        <p:nvSpPr>
          <p:cNvPr id="100" name="Google Shape;100;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2CA5432-778D-4595-AE94-588780720EDC}" type="slidenum">
              <a:rPr lang="en-US" smtClean="0"/>
              <a:t>‹#›</a:t>
            </a:fld>
            <a:endParaRPr lang="en-US" dirty="0"/>
          </a:p>
        </p:txBody>
      </p:sp>
      <p:sp>
        <p:nvSpPr>
          <p:cNvPr id="101" name="Google Shape;101;p4"/>
          <p:cNvSpPr txBox="1">
            <a:spLocks noGrp="1"/>
          </p:cNvSpPr>
          <p:nvPr>
            <p:ph type="subTitle" idx="1"/>
          </p:nvPr>
        </p:nvSpPr>
        <p:spPr>
          <a:xfrm>
            <a:off x="7148800" y="2141200"/>
            <a:ext cx="4091200" cy="257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smtClean="0"/>
              <a:t>Click to edit Master subtitle style</a:t>
            </a:r>
            <a:endParaRPr/>
          </a:p>
        </p:txBody>
      </p:sp>
      <p:sp>
        <p:nvSpPr>
          <p:cNvPr id="102" name="Google Shape;102;p4"/>
          <p:cNvSpPr txBox="1">
            <a:spLocks noGrp="1"/>
          </p:cNvSpPr>
          <p:nvPr>
            <p:ph type="title"/>
          </p:nvPr>
        </p:nvSpPr>
        <p:spPr>
          <a:xfrm>
            <a:off x="975367" y="593367"/>
            <a:ext cx="10264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r>
              <a:rPr lang="en-US" smtClean="0"/>
              <a:t>Click to edit Master title style</a:t>
            </a:r>
            <a:endParaRPr/>
          </a:p>
        </p:txBody>
      </p:sp>
      <p:sp>
        <p:nvSpPr>
          <p:cNvPr id="103" name="Google Shape;103;p4"/>
          <p:cNvSpPr/>
          <p:nvPr/>
        </p:nvSpPr>
        <p:spPr>
          <a:xfrm rot="10800000">
            <a:off x="4987951" y="6155733"/>
            <a:ext cx="7850000" cy="14932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4" name="Google Shape;104;p4"/>
          <p:cNvSpPr/>
          <p:nvPr/>
        </p:nvSpPr>
        <p:spPr>
          <a:xfrm rot="10800000">
            <a:off x="10699751" y="-32633"/>
            <a:ext cx="2824000" cy="11240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5" name="Google Shape;105;p4"/>
          <p:cNvSpPr/>
          <p:nvPr/>
        </p:nvSpPr>
        <p:spPr>
          <a:xfrm rot="10800000">
            <a:off x="-889000" y="5175951"/>
            <a:ext cx="5398800" cy="892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6" name="Google Shape;106;p4"/>
          <p:cNvSpPr/>
          <p:nvPr/>
        </p:nvSpPr>
        <p:spPr>
          <a:xfrm flipH="1">
            <a:off x="472522" y="271184"/>
            <a:ext cx="130613" cy="130565"/>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7" name="Google Shape;107;p4"/>
          <p:cNvSpPr/>
          <p:nvPr/>
        </p:nvSpPr>
        <p:spPr>
          <a:xfrm flipH="1">
            <a:off x="344551" y="2327296"/>
            <a:ext cx="192049" cy="210595"/>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8" name="Google Shape;108;p4"/>
          <p:cNvSpPr/>
          <p:nvPr/>
        </p:nvSpPr>
        <p:spPr>
          <a:xfrm flipH="1">
            <a:off x="8952962" y="401743"/>
            <a:ext cx="343660" cy="47"/>
          </a:xfrm>
          <a:custGeom>
            <a:avLst/>
            <a:gdLst/>
            <a:ahLst/>
            <a:cxnLst/>
            <a:rect l="l" t="t" r="r" b="b"/>
            <a:pathLst>
              <a:path w="7283" h="1" fill="none" extrusionOk="0">
                <a:moveTo>
                  <a:pt x="0" y="1"/>
                </a:moveTo>
                <a:lnTo>
                  <a:pt x="7283"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9" name="Google Shape;109;p4"/>
          <p:cNvSpPr/>
          <p:nvPr/>
        </p:nvSpPr>
        <p:spPr>
          <a:xfrm flipH="1">
            <a:off x="10034570" y="172611"/>
            <a:ext cx="176007" cy="47"/>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0" name="Google Shape;110;p4"/>
          <p:cNvSpPr/>
          <p:nvPr/>
        </p:nvSpPr>
        <p:spPr>
          <a:xfrm flipH="1">
            <a:off x="912161" y="1599064"/>
            <a:ext cx="47" cy="112021"/>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1" name="Google Shape;111;p4"/>
          <p:cNvSpPr/>
          <p:nvPr/>
        </p:nvSpPr>
        <p:spPr>
          <a:xfrm flipH="1">
            <a:off x="856528" y="1655358"/>
            <a:ext cx="114569" cy="47"/>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2" name="Google Shape;112;p4"/>
          <p:cNvSpPr/>
          <p:nvPr/>
        </p:nvSpPr>
        <p:spPr>
          <a:xfrm flipH="1">
            <a:off x="856528" y="1655358"/>
            <a:ext cx="114569" cy="47"/>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3" name="Google Shape;113;p4"/>
          <p:cNvSpPr/>
          <p:nvPr/>
        </p:nvSpPr>
        <p:spPr>
          <a:xfrm flipH="1">
            <a:off x="1370485" y="6480015"/>
            <a:ext cx="338564" cy="47"/>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4" name="Google Shape;114;p4"/>
          <p:cNvSpPr/>
          <p:nvPr/>
        </p:nvSpPr>
        <p:spPr>
          <a:xfrm flipH="1">
            <a:off x="4250758" y="6182919"/>
            <a:ext cx="80028" cy="82624"/>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5" name="Google Shape;115;p4"/>
          <p:cNvSpPr/>
          <p:nvPr/>
        </p:nvSpPr>
        <p:spPr>
          <a:xfrm flipH="1">
            <a:off x="224226" y="4889627"/>
            <a:ext cx="339225" cy="47"/>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6" name="Google Shape;116;p4"/>
          <p:cNvSpPr/>
          <p:nvPr/>
        </p:nvSpPr>
        <p:spPr>
          <a:xfrm flipH="1">
            <a:off x="320250" y="4001385"/>
            <a:ext cx="184311" cy="47"/>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7" name="Google Shape;117;p4"/>
          <p:cNvSpPr/>
          <p:nvPr/>
        </p:nvSpPr>
        <p:spPr>
          <a:xfrm>
            <a:off x="11488740" y="3857753"/>
            <a:ext cx="130565" cy="131227"/>
          </a:xfrm>
          <a:custGeom>
            <a:avLst/>
            <a:gdLst/>
            <a:ahLst/>
            <a:cxnLst/>
            <a:rect l="l" t="t" r="r" b="b"/>
            <a:pathLst>
              <a:path w="2767" h="2781" fill="none" extrusionOk="0">
                <a:moveTo>
                  <a:pt x="2767" y="1425"/>
                </a:moveTo>
                <a:cubicBezTo>
                  <a:pt x="2767" y="2157"/>
                  <a:pt x="2157" y="2781"/>
                  <a:pt x="1356" y="2781"/>
                </a:cubicBezTo>
                <a:cubicBezTo>
                  <a:pt x="624" y="2781"/>
                  <a:pt x="0" y="2157"/>
                  <a:pt x="0" y="1425"/>
                </a:cubicBezTo>
                <a:cubicBezTo>
                  <a:pt x="0" y="625"/>
                  <a:pt x="624" y="1"/>
                  <a:pt x="1356" y="1"/>
                </a:cubicBezTo>
                <a:cubicBezTo>
                  <a:pt x="2157" y="1"/>
                  <a:pt x="2767" y="625"/>
                  <a:pt x="2767" y="1425"/>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8" name="Google Shape;118;p4"/>
          <p:cNvSpPr/>
          <p:nvPr/>
        </p:nvSpPr>
        <p:spPr>
          <a:xfrm>
            <a:off x="11781797" y="2040245"/>
            <a:ext cx="192049" cy="210595"/>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9" name="Google Shape;119;p4"/>
          <p:cNvSpPr/>
          <p:nvPr/>
        </p:nvSpPr>
        <p:spPr>
          <a:xfrm>
            <a:off x="11026658" y="1397464"/>
            <a:ext cx="47" cy="112021"/>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0" name="Google Shape;120;p4"/>
          <p:cNvSpPr/>
          <p:nvPr/>
        </p:nvSpPr>
        <p:spPr>
          <a:xfrm>
            <a:off x="10967769" y="1453758"/>
            <a:ext cx="114569" cy="47"/>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1" name="Google Shape;121;p4"/>
          <p:cNvSpPr/>
          <p:nvPr/>
        </p:nvSpPr>
        <p:spPr>
          <a:xfrm>
            <a:off x="10967769" y="1453758"/>
            <a:ext cx="114569" cy="47"/>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2" name="Google Shape;122;p4"/>
          <p:cNvSpPr/>
          <p:nvPr/>
        </p:nvSpPr>
        <p:spPr>
          <a:xfrm>
            <a:off x="11609705" y="5727848"/>
            <a:ext cx="82576" cy="82576"/>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3" name="Google Shape;123;p4"/>
          <p:cNvSpPr/>
          <p:nvPr/>
        </p:nvSpPr>
        <p:spPr>
          <a:xfrm>
            <a:off x="11781814" y="5297627"/>
            <a:ext cx="339225" cy="47"/>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4" name="Google Shape;124;p4"/>
          <p:cNvSpPr/>
          <p:nvPr/>
        </p:nvSpPr>
        <p:spPr>
          <a:xfrm>
            <a:off x="11936737" y="2881251"/>
            <a:ext cx="184311" cy="47"/>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5" name="Google Shape;125;p4"/>
          <p:cNvSpPr/>
          <p:nvPr/>
        </p:nvSpPr>
        <p:spPr>
          <a:xfrm>
            <a:off x="7539963" y="499931"/>
            <a:ext cx="130613" cy="130613"/>
          </a:xfrm>
          <a:custGeom>
            <a:avLst/>
            <a:gdLst/>
            <a:ahLst/>
            <a:cxnLst/>
            <a:rect l="l" t="t" r="r" b="b"/>
            <a:pathLst>
              <a:path w="2768" h="2768" fill="none" extrusionOk="0">
                <a:moveTo>
                  <a:pt x="2767" y="1357"/>
                </a:moveTo>
                <a:cubicBezTo>
                  <a:pt x="2767" y="2157"/>
                  <a:pt x="2143" y="2767"/>
                  <a:pt x="1411" y="2767"/>
                </a:cubicBezTo>
                <a:cubicBezTo>
                  <a:pt x="624" y="2767"/>
                  <a:pt x="1" y="2157"/>
                  <a:pt x="1" y="1357"/>
                </a:cubicBezTo>
                <a:cubicBezTo>
                  <a:pt x="1" y="624"/>
                  <a:pt x="624" y="1"/>
                  <a:pt x="1411" y="1"/>
                </a:cubicBezTo>
                <a:cubicBezTo>
                  <a:pt x="2143" y="1"/>
                  <a:pt x="2767" y="624"/>
                  <a:pt x="2767" y="1357"/>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6" name="Google Shape;126;p4"/>
          <p:cNvSpPr/>
          <p:nvPr/>
        </p:nvSpPr>
        <p:spPr>
          <a:xfrm>
            <a:off x="5529775" y="68010"/>
            <a:ext cx="343660" cy="47"/>
          </a:xfrm>
          <a:custGeom>
            <a:avLst/>
            <a:gdLst/>
            <a:ahLst/>
            <a:cxnLst/>
            <a:rect l="l" t="t" r="r" b="b"/>
            <a:pathLst>
              <a:path w="7283" h="1" fill="none" extrusionOk="0">
                <a:moveTo>
                  <a:pt x="0" y="1"/>
                </a:moveTo>
                <a:lnTo>
                  <a:pt x="7283"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7" name="Google Shape;127;p4"/>
          <p:cNvSpPr/>
          <p:nvPr/>
        </p:nvSpPr>
        <p:spPr>
          <a:xfrm>
            <a:off x="2652789" y="336445"/>
            <a:ext cx="176007" cy="47"/>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15426840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dirty="0"/>
              <a:t>Company name</a:t>
            </a:r>
          </a:p>
        </p:txBody>
      </p:sp>
      <p:sp>
        <p:nvSpPr>
          <p:cNvPr id="5" name="Slide Number Placeholder 4"/>
          <p:cNvSpPr>
            <a:spLocks noGrp="1"/>
          </p:cNvSpPr>
          <p:nvPr>
            <p:ph type="sldNum" sz="quarter" idx="11"/>
          </p:nvPr>
        </p:nvSpPr>
        <p:spPr/>
        <p:txBody>
          <a:bodyPr/>
          <a:lstStyle>
            <a:lvl1pPr>
              <a:defRPr/>
            </a:lvl1pPr>
          </a:lstStyle>
          <a:p>
            <a:fld id="{22BB4136-E453-4E04-93BC-71DFC6509556}" type="slidenum">
              <a:rPr lang="en-US"/>
              <a:pPr/>
              <a:t>‹#›</a:t>
            </a:fld>
            <a:endParaRPr lang="en-US" dirty="0"/>
          </a:p>
        </p:txBody>
      </p:sp>
      <p:sp>
        <p:nvSpPr>
          <p:cNvPr id="6" name="Date Placeholder 5"/>
          <p:cNvSpPr>
            <a:spLocks noGrp="1"/>
          </p:cNvSpPr>
          <p:nvPr>
            <p:ph type="dt" sz="half" idx="12"/>
          </p:nvPr>
        </p:nvSpPr>
        <p:spPr/>
        <p:txBody>
          <a:bodyPr/>
          <a:lstStyle>
            <a:lvl1pPr>
              <a:defRPr/>
            </a:lvl1pPr>
          </a:lstStyle>
          <a:p>
            <a:r>
              <a:rPr lang="en-US" dirty="0"/>
              <a:t>www.themegallery.com</a:t>
            </a:r>
          </a:p>
        </p:txBody>
      </p:sp>
    </p:spTree>
    <p:extLst>
      <p:ext uri="{BB962C8B-B14F-4D97-AF65-F5344CB8AC3E}">
        <p14:creationId xmlns:p14="http://schemas.microsoft.com/office/powerpoint/2010/main" val="3633055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249"/>
        <p:cNvGrpSpPr/>
        <p:nvPr/>
      </p:nvGrpSpPr>
      <p:grpSpPr>
        <a:xfrm>
          <a:off x="0" y="0"/>
          <a:ext cx="0" cy="0"/>
          <a:chOff x="0" y="0"/>
          <a:chExt cx="0" cy="0"/>
        </a:xfrm>
      </p:grpSpPr>
    </p:spTree>
    <p:extLst>
      <p:ext uri="{BB962C8B-B14F-4D97-AF65-F5344CB8AC3E}">
        <p14:creationId xmlns:p14="http://schemas.microsoft.com/office/powerpoint/2010/main" val="142767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sp>
        <p:nvSpPr>
          <p:cNvPr id="129" name="Google Shape;129;p5"/>
          <p:cNvSpPr txBox="1">
            <a:spLocks noGrp="1"/>
          </p:cNvSpPr>
          <p:nvPr>
            <p:ph type="sldNum" idx="12"/>
          </p:nvPr>
        </p:nvSpPr>
        <p:spPr>
          <a:xfrm flipH="1">
            <a:off x="339840"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2CA5432-778D-4595-AE94-588780720EDC}" type="slidenum">
              <a:rPr lang="en-US" smtClean="0"/>
              <a:t>‹#›</a:t>
            </a:fld>
            <a:endParaRPr lang="en-US" dirty="0"/>
          </a:p>
        </p:txBody>
      </p:sp>
      <p:sp>
        <p:nvSpPr>
          <p:cNvPr id="130" name="Google Shape;130;p5"/>
          <p:cNvSpPr/>
          <p:nvPr/>
        </p:nvSpPr>
        <p:spPr>
          <a:xfrm>
            <a:off x="11764916" y="271184"/>
            <a:ext cx="130613" cy="130565"/>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1" name="Google Shape;131;p5"/>
          <p:cNvSpPr/>
          <p:nvPr/>
        </p:nvSpPr>
        <p:spPr>
          <a:xfrm>
            <a:off x="11831450" y="2327296"/>
            <a:ext cx="192049" cy="210595"/>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2" name="Google Shape;132;p5"/>
          <p:cNvSpPr/>
          <p:nvPr/>
        </p:nvSpPr>
        <p:spPr>
          <a:xfrm>
            <a:off x="3071429" y="401743"/>
            <a:ext cx="343660" cy="47"/>
          </a:xfrm>
          <a:custGeom>
            <a:avLst/>
            <a:gdLst/>
            <a:ahLst/>
            <a:cxnLst/>
            <a:rect l="l" t="t" r="r" b="b"/>
            <a:pathLst>
              <a:path w="7283" h="1" fill="none" extrusionOk="0">
                <a:moveTo>
                  <a:pt x="0" y="1"/>
                </a:moveTo>
                <a:lnTo>
                  <a:pt x="7283"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3" name="Google Shape;133;p5"/>
          <p:cNvSpPr/>
          <p:nvPr/>
        </p:nvSpPr>
        <p:spPr>
          <a:xfrm>
            <a:off x="2157475" y="172611"/>
            <a:ext cx="176007" cy="47"/>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4" name="Google Shape;134;p5"/>
          <p:cNvSpPr/>
          <p:nvPr/>
        </p:nvSpPr>
        <p:spPr>
          <a:xfrm>
            <a:off x="11455845" y="1599064"/>
            <a:ext cx="47" cy="112021"/>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5" name="Google Shape;135;p5"/>
          <p:cNvSpPr/>
          <p:nvPr/>
        </p:nvSpPr>
        <p:spPr>
          <a:xfrm>
            <a:off x="11396956" y="1655358"/>
            <a:ext cx="114569" cy="47"/>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6" name="Google Shape;136;p5"/>
          <p:cNvSpPr/>
          <p:nvPr/>
        </p:nvSpPr>
        <p:spPr>
          <a:xfrm>
            <a:off x="11396956" y="1655358"/>
            <a:ext cx="114569" cy="47"/>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7" name="Google Shape;137;p5"/>
          <p:cNvSpPr/>
          <p:nvPr/>
        </p:nvSpPr>
        <p:spPr>
          <a:xfrm>
            <a:off x="10659002" y="6480015"/>
            <a:ext cx="338564" cy="47"/>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8" name="Google Shape;138;p5"/>
          <p:cNvSpPr/>
          <p:nvPr/>
        </p:nvSpPr>
        <p:spPr>
          <a:xfrm>
            <a:off x="8037265" y="6182919"/>
            <a:ext cx="80028" cy="82624"/>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9" name="Google Shape;139;p5"/>
          <p:cNvSpPr/>
          <p:nvPr/>
        </p:nvSpPr>
        <p:spPr>
          <a:xfrm>
            <a:off x="11804601" y="4889627"/>
            <a:ext cx="339225" cy="47"/>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0" name="Google Shape;140;p5"/>
          <p:cNvSpPr/>
          <p:nvPr/>
        </p:nvSpPr>
        <p:spPr>
          <a:xfrm>
            <a:off x="11863490" y="4001385"/>
            <a:ext cx="184311" cy="47"/>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1" name="Google Shape;141;p5"/>
          <p:cNvSpPr/>
          <p:nvPr/>
        </p:nvSpPr>
        <p:spPr>
          <a:xfrm flipH="1">
            <a:off x="748744" y="3857753"/>
            <a:ext cx="130565" cy="131227"/>
          </a:xfrm>
          <a:custGeom>
            <a:avLst/>
            <a:gdLst/>
            <a:ahLst/>
            <a:cxnLst/>
            <a:rect l="l" t="t" r="r" b="b"/>
            <a:pathLst>
              <a:path w="2767" h="2781" fill="none" extrusionOk="0">
                <a:moveTo>
                  <a:pt x="2767" y="1425"/>
                </a:moveTo>
                <a:cubicBezTo>
                  <a:pt x="2767" y="2157"/>
                  <a:pt x="2157" y="2781"/>
                  <a:pt x="1356" y="2781"/>
                </a:cubicBezTo>
                <a:cubicBezTo>
                  <a:pt x="624" y="2781"/>
                  <a:pt x="0" y="2157"/>
                  <a:pt x="0" y="1425"/>
                </a:cubicBezTo>
                <a:cubicBezTo>
                  <a:pt x="0" y="625"/>
                  <a:pt x="624" y="1"/>
                  <a:pt x="1356" y="1"/>
                </a:cubicBezTo>
                <a:cubicBezTo>
                  <a:pt x="2157" y="1"/>
                  <a:pt x="2767" y="625"/>
                  <a:pt x="2767" y="1425"/>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2" name="Google Shape;142;p5"/>
          <p:cNvSpPr/>
          <p:nvPr/>
        </p:nvSpPr>
        <p:spPr>
          <a:xfrm flipH="1">
            <a:off x="394205" y="2040245"/>
            <a:ext cx="192049" cy="210595"/>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3" name="Google Shape;143;p5"/>
          <p:cNvSpPr/>
          <p:nvPr/>
        </p:nvSpPr>
        <p:spPr>
          <a:xfrm flipH="1">
            <a:off x="1341346" y="1397464"/>
            <a:ext cx="47" cy="112021"/>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4" name="Google Shape;144;p5"/>
          <p:cNvSpPr/>
          <p:nvPr/>
        </p:nvSpPr>
        <p:spPr>
          <a:xfrm flipH="1">
            <a:off x="1285714" y="1453758"/>
            <a:ext cx="114569" cy="47"/>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5" name="Google Shape;145;p5"/>
          <p:cNvSpPr/>
          <p:nvPr/>
        </p:nvSpPr>
        <p:spPr>
          <a:xfrm flipH="1">
            <a:off x="1285714" y="1453758"/>
            <a:ext cx="114569" cy="47"/>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6" name="Google Shape;146;p5"/>
          <p:cNvSpPr/>
          <p:nvPr/>
        </p:nvSpPr>
        <p:spPr>
          <a:xfrm flipH="1">
            <a:off x="675768" y="5727848"/>
            <a:ext cx="82576" cy="82576"/>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7" name="Google Shape;147;p5"/>
          <p:cNvSpPr/>
          <p:nvPr/>
        </p:nvSpPr>
        <p:spPr>
          <a:xfrm flipH="1">
            <a:off x="247013" y="5297627"/>
            <a:ext cx="339225" cy="47"/>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8" name="Google Shape;148;p5"/>
          <p:cNvSpPr/>
          <p:nvPr/>
        </p:nvSpPr>
        <p:spPr>
          <a:xfrm flipH="1">
            <a:off x="247003" y="2881251"/>
            <a:ext cx="184311" cy="47"/>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9" name="Google Shape;149;p5"/>
          <p:cNvSpPr/>
          <p:nvPr/>
        </p:nvSpPr>
        <p:spPr>
          <a:xfrm flipH="1">
            <a:off x="4697475" y="499931"/>
            <a:ext cx="130613" cy="130613"/>
          </a:xfrm>
          <a:custGeom>
            <a:avLst/>
            <a:gdLst/>
            <a:ahLst/>
            <a:cxnLst/>
            <a:rect l="l" t="t" r="r" b="b"/>
            <a:pathLst>
              <a:path w="2768" h="2768" fill="none" extrusionOk="0">
                <a:moveTo>
                  <a:pt x="2767" y="1357"/>
                </a:moveTo>
                <a:cubicBezTo>
                  <a:pt x="2767" y="2157"/>
                  <a:pt x="2143" y="2767"/>
                  <a:pt x="1411" y="2767"/>
                </a:cubicBezTo>
                <a:cubicBezTo>
                  <a:pt x="624" y="2767"/>
                  <a:pt x="1" y="2157"/>
                  <a:pt x="1" y="1357"/>
                </a:cubicBezTo>
                <a:cubicBezTo>
                  <a:pt x="1" y="624"/>
                  <a:pt x="624" y="1"/>
                  <a:pt x="1411" y="1"/>
                </a:cubicBezTo>
                <a:cubicBezTo>
                  <a:pt x="2143" y="1"/>
                  <a:pt x="2767" y="624"/>
                  <a:pt x="2767" y="1357"/>
                </a:cubicBezTo>
                <a:close/>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0" name="Google Shape;150;p5"/>
          <p:cNvSpPr/>
          <p:nvPr/>
        </p:nvSpPr>
        <p:spPr>
          <a:xfrm flipH="1">
            <a:off x="6494617" y="68010"/>
            <a:ext cx="343660" cy="47"/>
          </a:xfrm>
          <a:custGeom>
            <a:avLst/>
            <a:gdLst/>
            <a:ahLst/>
            <a:cxnLst/>
            <a:rect l="l" t="t" r="r" b="b"/>
            <a:pathLst>
              <a:path w="7283" h="1" fill="none" extrusionOk="0">
                <a:moveTo>
                  <a:pt x="0" y="1"/>
                </a:moveTo>
                <a:lnTo>
                  <a:pt x="7283"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1" name="Google Shape;151;p5"/>
          <p:cNvSpPr/>
          <p:nvPr/>
        </p:nvSpPr>
        <p:spPr>
          <a:xfrm flipH="1">
            <a:off x="9539257" y="336445"/>
            <a:ext cx="176007" cy="47"/>
          </a:xfrm>
          <a:custGeom>
            <a:avLst/>
            <a:gdLst/>
            <a:ahLst/>
            <a:cxnLst/>
            <a:rect l="l" t="t" r="r" b="b"/>
            <a:pathLst>
              <a:path w="3730" h="1" fill="none" extrusionOk="0">
                <a:moveTo>
                  <a:pt x="0" y="1"/>
                </a:moveTo>
                <a:lnTo>
                  <a:pt x="3730" y="1"/>
                </a:lnTo>
              </a:path>
            </a:pathLst>
          </a:custGeom>
          <a:noFill/>
          <a:ln w="5775" cap="rnd" cmpd="sng">
            <a:solidFill>
              <a:srgbClr val="B8C7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2" name="Google Shape;152;p5"/>
          <p:cNvSpPr/>
          <p:nvPr/>
        </p:nvSpPr>
        <p:spPr>
          <a:xfrm rot="10800000" flipH="1">
            <a:off x="-203200" y="6155733"/>
            <a:ext cx="7850000" cy="14932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3" name="Google Shape;153;p5"/>
          <p:cNvSpPr/>
          <p:nvPr/>
        </p:nvSpPr>
        <p:spPr>
          <a:xfrm rot="10800000" flipH="1">
            <a:off x="-889000" y="-32633"/>
            <a:ext cx="2824000" cy="11240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4" name="Google Shape;154;p5"/>
          <p:cNvSpPr/>
          <p:nvPr/>
        </p:nvSpPr>
        <p:spPr>
          <a:xfrm rot="10800000" flipH="1">
            <a:off x="8124951" y="5175951"/>
            <a:ext cx="5398800" cy="892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5" name="Google Shape;155;p5"/>
          <p:cNvSpPr txBox="1">
            <a:spLocks noGrp="1"/>
          </p:cNvSpPr>
          <p:nvPr>
            <p:ph type="ctrTitle"/>
          </p:nvPr>
        </p:nvSpPr>
        <p:spPr>
          <a:xfrm flipH="1">
            <a:off x="1551751" y="3824891"/>
            <a:ext cx="2080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rtl="0">
              <a:spcBef>
                <a:spcPts val="0"/>
              </a:spcBef>
              <a:spcAft>
                <a:spcPts val="0"/>
              </a:spcAft>
              <a:buClr>
                <a:srgbClr val="434343"/>
              </a:buClr>
              <a:buSzPts val="1800"/>
              <a:buNone/>
              <a:defRPr sz="2400">
                <a:solidFill>
                  <a:srgbClr val="434343"/>
                </a:solidFill>
              </a:defRPr>
            </a:lvl2pPr>
            <a:lvl3pPr lvl="2" rtl="0">
              <a:spcBef>
                <a:spcPts val="0"/>
              </a:spcBef>
              <a:spcAft>
                <a:spcPts val="0"/>
              </a:spcAft>
              <a:buClr>
                <a:srgbClr val="434343"/>
              </a:buClr>
              <a:buSzPts val="1800"/>
              <a:buNone/>
              <a:defRPr sz="2400">
                <a:solidFill>
                  <a:srgbClr val="434343"/>
                </a:solidFill>
              </a:defRPr>
            </a:lvl3pPr>
            <a:lvl4pPr lvl="3" rtl="0">
              <a:spcBef>
                <a:spcPts val="0"/>
              </a:spcBef>
              <a:spcAft>
                <a:spcPts val="0"/>
              </a:spcAft>
              <a:buClr>
                <a:srgbClr val="434343"/>
              </a:buClr>
              <a:buSzPts val="1800"/>
              <a:buNone/>
              <a:defRPr sz="2400">
                <a:solidFill>
                  <a:srgbClr val="434343"/>
                </a:solidFill>
              </a:defRPr>
            </a:lvl4pPr>
            <a:lvl5pPr lvl="4" rtl="0">
              <a:spcBef>
                <a:spcPts val="0"/>
              </a:spcBef>
              <a:spcAft>
                <a:spcPts val="0"/>
              </a:spcAft>
              <a:buClr>
                <a:srgbClr val="434343"/>
              </a:buClr>
              <a:buSzPts val="1800"/>
              <a:buNone/>
              <a:defRPr sz="2400">
                <a:solidFill>
                  <a:srgbClr val="434343"/>
                </a:solidFill>
              </a:defRPr>
            </a:lvl5pPr>
            <a:lvl6pPr lvl="5" rtl="0">
              <a:spcBef>
                <a:spcPts val="0"/>
              </a:spcBef>
              <a:spcAft>
                <a:spcPts val="0"/>
              </a:spcAft>
              <a:buClr>
                <a:srgbClr val="434343"/>
              </a:buClr>
              <a:buSzPts val="1800"/>
              <a:buNone/>
              <a:defRPr sz="2400">
                <a:solidFill>
                  <a:srgbClr val="434343"/>
                </a:solidFill>
              </a:defRPr>
            </a:lvl6pPr>
            <a:lvl7pPr lvl="6" rtl="0">
              <a:spcBef>
                <a:spcPts val="0"/>
              </a:spcBef>
              <a:spcAft>
                <a:spcPts val="0"/>
              </a:spcAft>
              <a:buClr>
                <a:srgbClr val="434343"/>
              </a:buClr>
              <a:buSzPts val="1800"/>
              <a:buNone/>
              <a:defRPr sz="2400">
                <a:solidFill>
                  <a:srgbClr val="434343"/>
                </a:solidFill>
              </a:defRPr>
            </a:lvl7pPr>
            <a:lvl8pPr lvl="7" rtl="0">
              <a:spcBef>
                <a:spcPts val="0"/>
              </a:spcBef>
              <a:spcAft>
                <a:spcPts val="0"/>
              </a:spcAft>
              <a:buClr>
                <a:srgbClr val="434343"/>
              </a:buClr>
              <a:buSzPts val="1800"/>
              <a:buNone/>
              <a:defRPr sz="2400">
                <a:solidFill>
                  <a:srgbClr val="434343"/>
                </a:solidFill>
              </a:defRPr>
            </a:lvl8pPr>
            <a:lvl9pPr lvl="8" rtl="0">
              <a:spcBef>
                <a:spcPts val="0"/>
              </a:spcBef>
              <a:spcAft>
                <a:spcPts val="0"/>
              </a:spcAft>
              <a:buClr>
                <a:srgbClr val="434343"/>
              </a:buClr>
              <a:buSzPts val="1800"/>
              <a:buNone/>
              <a:defRPr sz="2400">
                <a:solidFill>
                  <a:srgbClr val="434343"/>
                </a:solidFill>
              </a:defRPr>
            </a:lvl9pPr>
          </a:lstStyle>
          <a:p>
            <a:r>
              <a:rPr lang="en-US" smtClean="0"/>
              <a:t>Click to edit Master title style</a:t>
            </a:r>
            <a:endParaRPr/>
          </a:p>
        </p:txBody>
      </p:sp>
      <p:sp>
        <p:nvSpPr>
          <p:cNvPr id="156" name="Google Shape;156;p5"/>
          <p:cNvSpPr txBox="1">
            <a:spLocks noGrp="1"/>
          </p:cNvSpPr>
          <p:nvPr>
            <p:ph type="subTitle" idx="1"/>
          </p:nvPr>
        </p:nvSpPr>
        <p:spPr>
          <a:xfrm flipH="1">
            <a:off x="1551700" y="4455200"/>
            <a:ext cx="4734800" cy="1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2133"/>
            </a:lvl1pPr>
            <a:lvl2pPr lvl="1" rtl="0">
              <a:lnSpc>
                <a:spcPct val="100000"/>
              </a:lnSpc>
              <a:spcBef>
                <a:spcPts val="0"/>
              </a:spcBef>
              <a:spcAft>
                <a:spcPts val="0"/>
              </a:spcAft>
              <a:buSzPts val="1200"/>
              <a:buNone/>
              <a:defRPr sz="1600"/>
            </a:lvl2pPr>
            <a:lvl3pPr lvl="2" rtl="0">
              <a:lnSpc>
                <a:spcPct val="100000"/>
              </a:lnSpc>
              <a:spcBef>
                <a:spcPts val="0"/>
              </a:spcBef>
              <a:spcAft>
                <a:spcPts val="0"/>
              </a:spcAft>
              <a:buSzPts val="1200"/>
              <a:buNone/>
              <a:defRPr sz="1600"/>
            </a:lvl3pPr>
            <a:lvl4pPr lvl="3" rtl="0">
              <a:lnSpc>
                <a:spcPct val="100000"/>
              </a:lnSpc>
              <a:spcBef>
                <a:spcPts val="0"/>
              </a:spcBef>
              <a:spcAft>
                <a:spcPts val="0"/>
              </a:spcAft>
              <a:buSzPts val="1200"/>
              <a:buNone/>
              <a:defRPr sz="1600"/>
            </a:lvl4pPr>
            <a:lvl5pPr lvl="4" rtl="0">
              <a:lnSpc>
                <a:spcPct val="100000"/>
              </a:lnSpc>
              <a:spcBef>
                <a:spcPts val="0"/>
              </a:spcBef>
              <a:spcAft>
                <a:spcPts val="0"/>
              </a:spcAft>
              <a:buSzPts val="1200"/>
              <a:buNone/>
              <a:defRPr sz="1600"/>
            </a:lvl5pPr>
            <a:lvl6pPr lvl="5" rtl="0">
              <a:lnSpc>
                <a:spcPct val="100000"/>
              </a:lnSpc>
              <a:spcBef>
                <a:spcPts val="0"/>
              </a:spcBef>
              <a:spcAft>
                <a:spcPts val="0"/>
              </a:spcAft>
              <a:buSzPts val="1200"/>
              <a:buNone/>
              <a:defRPr sz="1600"/>
            </a:lvl6pPr>
            <a:lvl7pPr lvl="6" rtl="0">
              <a:lnSpc>
                <a:spcPct val="100000"/>
              </a:lnSpc>
              <a:spcBef>
                <a:spcPts val="0"/>
              </a:spcBef>
              <a:spcAft>
                <a:spcPts val="0"/>
              </a:spcAft>
              <a:buSzPts val="1200"/>
              <a:buNone/>
              <a:defRPr sz="1600"/>
            </a:lvl7pPr>
            <a:lvl8pPr lvl="7" rtl="0">
              <a:lnSpc>
                <a:spcPct val="100000"/>
              </a:lnSpc>
              <a:spcBef>
                <a:spcPts val="0"/>
              </a:spcBef>
              <a:spcAft>
                <a:spcPts val="0"/>
              </a:spcAft>
              <a:buSzPts val="1200"/>
              <a:buNone/>
              <a:defRPr sz="1600"/>
            </a:lvl8pPr>
            <a:lvl9pPr lvl="8" rtl="0">
              <a:lnSpc>
                <a:spcPct val="100000"/>
              </a:lnSpc>
              <a:spcBef>
                <a:spcPts val="0"/>
              </a:spcBef>
              <a:spcAft>
                <a:spcPts val="0"/>
              </a:spcAft>
              <a:buSzPts val="1200"/>
              <a:buNone/>
              <a:defRPr sz="1600"/>
            </a:lvl9pPr>
          </a:lstStyle>
          <a:p>
            <a:r>
              <a:rPr lang="en-US" smtClean="0"/>
              <a:t>Click to edit Master subtitle style</a:t>
            </a:r>
            <a:endParaRPr/>
          </a:p>
        </p:txBody>
      </p:sp>
      <p:sp>
        <p:nvSpPr>
          <p:cNvPr id="157" name="Google Shape;157;p5"/>
          <p:cNvSpPr txBox="1">
            <a:spLocks noGrp="1"/>
          </p:cNvSpPr>
          <p:nvPr>
            <p:ph type="ctrTitle" idx="2"/>
          </p:nvPr>
        </p:nvSpPr>
        <p:spPr>
          <a:xfrm flipH="1">
            <a:off x="1551751" y="1488091"/>
            <a:ext cx="2080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rtl="0">
              <a:spcBef>
                <a:spcPts val="0"/>
              </a:spcBef>
              <a:spcAft>
                <a:spcPts val="0"/>
              </a:spcAft>
              <a:buClr>
                <a:srgbClr val="434343"/>
              </a:buClr>
              <a:buSzPts val="1800"/>
              <a:buNone/>
              <a:defRPr sz="2400">
                <a:solidFill>
                  <a:srgbClr val="434343"/>
                </a:solidFill>
              </a:defRPr>
            </a:lvl2pPr>
            <a:lvl3pPr lvl="2" rtl="0">
              <a:spcBef>
                <a:spcPts val="0"/>
              </a:spcBef>
              <a:spcAft>
                <a:spcPts val="0"/>
              </a:spcAft>
              <a:buClr>
                <a:srgbClr val="434343"/>
              </a:buClr>
              <a:buSzPts val="1800"/>
              <a:buNone/>
              <a:defRPr sz="2400">
                <a:solidFill>
                  <a:srgbClr val="434343"/>
                </a:solidFill>
              </a:defRPr>
            </a:lvl3pPr>
            <a:lvl4pPr lvl="3" rtl="0">
              <a:spcBef>
                <a:spcPts val="0"/>
              </a:spcBef>
              <a:spcAft>
                <a:spcPts val="0"/>
              </a:spcAft>
              <a:buClr>
                <a:srgbClr val="434343"/>
              </a:buClr>
              <a:buSzPts val="1800"/>
              <a:buNone/>
              <a:defRPr sz="2400">
                <a:solidFill>
                  <a:srgbClr val="434343"/>
                </a:solidFill>
              </a:defRPr>
            </a:lvl4pPr>
            <a:lvl5pPr lvl="4" rtl="0">
              <a:spcBef>
                <a:spcPts val="0"/>
              </a:spcBef>
              <a:spcAft>
                <a:spcPts val="0"/>
              </a:spcAft>
              <a:buClr>
                <a:srgbClr val="434343"/>
              </a:buClr>
              <a:buSzPts val="1800"/>
              <a:buNone/>
              <a:defRPr sz="2400">
                <a:solidFill>
                  <a:srgbClr val="434343"/>
                </a:solidFill>
              </a:defRPr>
            </a:lvl5pPr>
            <a:lvl6pPr lvl="5" rtl="0">
              <a:spcBef>
                <a:spcPts val="0"/>
              </a:spcBef>
              <a:spcAft>
                <a:spcPts val="0"/>
              </a:spcAft>
              <a:buClr>
                <a:srgbClr val="434343"/>
              </a:buClr>
              <a:buSzPts val="1800"/>
              <a:buNone/>
              <a:defRPr sz="2400">
                <a:solidFill>
                  <a:srgbClr val="434343"/>
                </a:solidFill>
              </a:defRPr>
            </a:lvl6pPr>
            <a:lvl7pPr lvl="6" rtl="0">
              <a:spcBef>
                <a:spcPts val="0"/>
              </a:spcBef>
              <a:spcAft>
                <a:spcPts val="0"/>
              </a:spcAft>
              <a:buClr>
                <a:srgbClr val="434343"/>
              </a:buClr>
              <a:buSzPts val="1800"/>
              <a:buNone/>
              <a:defRPr sz="2400">
                <a:solidFill>
                  <a:srgbClr val="434343"/>
                </a:solidFill>
              </a:defRPr>
            </a:lvl7pPr>
            <a:lvl8pPr lvl="7" rtl="0">
              <a:spcBef>
                <a:spcPts val="0"/>
              </a:spcBef>
              <a:spcAft>
                <a:spcPts val="0"/>
              </a:spcAft>
              <a:buClr>
                <a:srgbClr val="434343"/>
              </a:buClr>
              <a:buSzPts val="1800"/>
              <a:buNone/>
              <a:defRPr sz="2400">
                <a:solidFill>
                  <a:srgbClr val="434343"/>
                </a:solidFill>
              </a:defRPr>
            </a:lvl8pPr>
            <a:lvl9pPr lvl="8" rtl="0">
              <a:spcBef>
                <a:spcPts val="0"/>
              </a:spcBef>
              <a:spcAft>
                <a:spcPts val="0"/>
              </a:spcAft>
              <a:buClr>
                <a:srgbClr val="434343"/>
              </a:buClr>
              <a:buSzPts val="1800"/>
              <a:buNone/>
              <a:defRPr sz="2400">
                <a:solidFill>
                  <a:srgbClr val="434343"/>
                </a:solidFill>
              </a:defRPr>
            </a:lvl9pPr>
          </a:lstStyle>
          <a:p>
            <a:r>
              <a:rPr lang="en-US" smtClean="0"/>
              <a:t>Click to edit Master title style</a:t>
            </a:r>
            <a:endParaRPr/>
          </a:p>
        </p:txBody>
      </p:sp>
      <p:sp>
        <p:nvSpPr>
          <p:cNvPr id="158" name="Google Shape;158;p5"/>
          <p:cNvSpPr txBox="1">
            <a:spLocks noGrp="1"/>
          </p:cNvSpPr>
          <p:nvPr>
            <p:ph type="subTitle" idx="3"/>
          </p:nvPr>
        </p:nvSpPr>
        <p:spPr>
          <a:xfrm flipH="1">
            <a:off x="1551800" y="2118400"/>
            <a:ext cx="4734800" cy="1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2133"/>
            </a:lvl1pPr>
            <a:lvl2pPr lvl="1" rtl="0">
              <a:lnSpc>
                <a:spcPct val="100000"/>
              </a:lnSpc>
              <a:spcBef>
                <a:spcPts val="0"/>
              </a:spcBef>
              <a:spcAft>
                <a:spcPts val="0"/>
              </a:spcAft>
              <a:buSzPts val="1200"/>
              <a:buNone/>
              <a:defRPr sz="1600"/>
            </a:lvl2pPr>
            <a:lvl3pPr lvl="2" rtl="0">
              <a:lnSpc>
                <a:spcPct val="100000"/>
              </a:lnSpc>
              <a:spcBef>
                <a:spcPts val="0"/>
              </a:spcBef>
              <a:spcAft>
                <a:spcPts val="0"/>
              </a:spcAft>
              <a:buSzPts val="1200"/>
              <a:buNone/>
              <a:defRPr sz="1600"/>
            </a:lvl3pPr>
            <a:lvl4pPr lvl="3" rtl="0">
              <a:lnSpc>
                <a:spcPct val="100000"/>
              </a:lnSpc>
              <a:spcBef>
                <a:spcPts val="0"/>
              </a:spcBef>
              <a:spcAft>
                <a:spcPts val="0"/>
              </a:spcAft>
              <a:buSzPts val="1200"/>
              <a:buNone/>
              <a:defRPr sz="1600"/>
            </a:lvl4pPr>
            <a:lvl5pPr lvl="4" rtl="0">
              <a:lnSpc>
                <a:spcPct val="100000"/>
              </a:lnSpc>
              <a:spcBef>
                <a:spcPts val="0"/>
              </a:spcBef>
              <a:spcAft>
                <a:spcPts val="0"/>
              </a:spcAft>
              <a:buSzPts val="1200"/>
              <a:buNone/>
              <a:defRPr sz="1600"/>
            </a:lvl5pPr>
            <a:lvl6pPr lvl="5" rtl="0">
              <a:lnSpc>
                <a:spcPct val="100000"/>
              </a:lnSpc>
              <a:spcBef>
                <a:spcPts val="0"/>
              </a:spcBef>
              <a:spcAft>
                <a:spcPts val="0"/>
              </a:spcAft>
              <a:buSzPts val="1200"/>
              <a:buNone/>
              <a:defRPr sz="1600"/>
            </a:lvl6pPr>
            <a:lvl7pPr lvl="6" rtl="0">
              <a:lnSpc>
                <a:spcPct val="100000"/>
              </a:lnSpc>
              <a:spcBef>
                <a:spcPts val="0"/>
              </a:spcBef>
              <a:spcAft>
                <a:spcPts val="0"/>
              </a:spcAft>
              <a:buSzPts val="1200"/>
              <a:buNone/>
              <a:defRPr sz="1600"/>
            </a:lvl7pPr>
            <a:lvl8pPr lvl="7" rtl="0">
              <a:lnSpc>
                <a:spcPct val="100000"/>
              </a:lnSpc>
              <a:spcBef>
                <a:spcPts val="0"/>
              </a:spcBef>
              <a:spcAft>
                <a:spcPts val="0"/>
              </a:spcAft>
              <a:buSzPts val="1200"/>
              <a:buNone/>
              <a:defRPr sz="1600"/>
            </a:lvl8pPr>
            <a:lvl9pPr lvl="8" rtl="0">
              <a:lnSpc>
                <a:spcPct val="100000"/>
              </a:lnSpc>
              <a:spcBef>
                <a:spcPts val="0"/>
              </a:spcBef>
              <a:spcAft>
                <a:spcPts val="0"/>
              </a:spcAft>
              <a:buSzPts val="1200"/>
              <a:buNone/>
              <a:defRPr sz="1600"/>
            </a:lvl9pPr>
          </a:lstStyle>
          <a:p>
            <a:r>
              <a:rPr lang="en-US" smtClean="0"/>
              <a:t>Click to edit Master subtitle style</a:t>
            </a:r>
            <a:endParaRPr/>
          </a:p>
        </p:txBody>
      </p:sp>
      <p:sp>
        <p:nvSpPr>
          <p:cNvPr id="159" name="Google Shape;159;p5"/>
          <p:cNvSpPr txBox="1">
            <a:spLocks noGrp="1"/>
          </p:cNvSpPr>
          <p:nvPr>
            <p:ph type="title" idx="4"/>
          </p:nvPr>
        </p:nvSpPr>
        <p:spPr>
          <a:xfrm>
            <a:off x="975367" y="593367"/>
            <a:ext cx="102648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r>
              <a:rPr lang="en-US" smtClean="0"/>
              <a:t>Click to edit Master title style</a:t>
            </a:r>
            <a:endParaRPr/>
          </a:p>
        </p:txBody>
      </p:sp>
    </p:spTree>
    <p:extLst>
      <p:ext uri="{BB962C8B-B14F-4D97-AF65-F5344CB8AC3E}">
        <p14:creationId xmlns:p14="http://schemas.microsoft.com/office/powerpoint/2010/main" val="278458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60"/>
        <p:cNvGrpSpPr/>
        <p:nvPr/>
      </p:nvGrpSpPr>
      <p:grpSpPr>
        <a:xfrm>
          <a:off x="0" y="0"/>
          <a:ext cx="0" cy="0"/>
          <a:chOff x="0" y="0"/>
          <a:chExt cx="0" cy="0"/>
        </a:xfrm>
      </p:grpSpPr>
      <p:grpSp>
        <p:nvGrpSpPr>
          <p:cNvPr id="161" name="Google Shape;161;p6"/>
          <p:cNvGrpSpPr/>
          <p:nvPr/>
        </p:nvGrpSpPr>
        <p:grpSpPr>
          <a:xfrm>
            <a:off x="272582" y="234866"/>
            <a:ext cx="11651463" cy="5962183"/>
            <a:chOff x="204436" y="176149"/>
            <a:chExt cx="8738597" cy="4471637"/>
          </a:xfrm>
        </p:grpSpPr>
        <p:sp>
          <p:nvSpPr>
            <p:cNvPr id="162" name="Google Shape;162;p6"/>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3" name="Google Shape;163;p6"/>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4" name="Google Shape;164;p6"/>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5" name="Google Shape;165;p6"/>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6" name="Google Shape;166;p6"/>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7" name="Google Shape;167;p6"/>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8" name="Google Shape;168;p6"/>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9" name="Google Shape;169;p6"/>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0" name="Google Shape;170;p6"/>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1" name="Google Shape;171;p6"/>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2" name="Google Shape;172;p6"/>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3" name="Google Shape;173;p6"/>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4" name="Google Shape;174;p6"/>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5" name="Google Shape;175;p6"/>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6" name="Google Shape;176;p6"/>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7" name="Google Shape;177;p6"/>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8" name="Google Shape;178;p6"/>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9" name="Google Shape;179;p6"/>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0" name="Google Shape;180;p6"/>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1" name="Google Shape;181;p6"/>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2" name="Google Shape;182;p6"/>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3" name="Google Shape;183;p6"/>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84" name="Google Shape;184;p6"/>
          <p:cNvSpPr txBox="1">
            <a:spLocks noGrp="1"/>
          </p:cNvSpPr>
          <p:nvPr>
            <p:ph type="title"/>
          </p:nvPr>
        </p:nvSpPr>
        <p:spPr>
          <a:xfrm>
            <a:off x="975367" y="593367"/>
            <a:ext cx="102648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r>
              <a:rPr lang="en-US" smtClean="0"/>
              <a:t>Click to edit Master title style</a:t>
            </a:r>
            <a:endParaRPr/>
          </a:p>
        </p:txBody>
      </p:sp>
      <p:sp>
        <p:nvSpPr>
          <p:cNvPr id="185" name="Google Shape;185;p6"/>
          <p:cNvSpPr/>
          <p:nvPr/>
        </p:nvSpPr>
        <p:spPr>
          <a:xfrm flipH="1">
            <a:off x="-1546633" y="345929"/>
            <a:ext cx="2522000" cy="74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86" name="Google Shape;186;p6"/>
          <p:cNvSpPr/>
          <p:nvPr/>
        </p:nvSpPr>
        <p:spPr>
          <a:xfrm flipH="1">
            <a:off x="10178000" y="6125996"/>
            <a:ext cx="2522000" cy="746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87" name="Google Shape;187;p6"/>
          <p:cNvSpPr/>
          <p:nvPr/>
        </p:nvSpPr>
        <p:spPr>
          <a:xfrm>
            <a:off x="10323217" y="6691478"/>
            <a:ext cx="65" cy="85317"/>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88" name="Google Shape;188;p6"/>
          <p:cNvSpPr/>
          <p:nvPr/>
        </p:nvSpPr>
        <p:spPr>
          <a:xfrm>
            <a:off x="10280202" y="6733780"/>
            <a:ext cx="86029" cy="65"/>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89" name="Google Shape;189;p6"/>
          <p:cNvGrpSpPr/>
          <p:nvPr/>
        </p:nvGrpSpPr>
        <p:grpSpPr>
          <a:xfrm flipH="1">
            <a:off x="11300326" y="4777645"/>
            <a:ext cx="1587028" cy="1363380"/>
            <a:chOff x="7521697" y="2603884"/>
            <a:chExt cx="1473291" cy="1265671"/>
          </a:xfrm>
        </p:grpSpPr>
        <p:sp>
          <p:nvSpPr>
            <p:cNvPr id="190" name="Google Shape;190;p6"/>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1" name="Google Shape;191;p6"/>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2" name="Google Shape;192;p6"/>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3" name="Google Shape;193;p6"/>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4" name="Google Shape;194;p6"/>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5" name="Google Shape;195;p6"/>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6" name="Google Shape;196;p6"/>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7" name="Google Shape;197;p6"/>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25235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98"/>
        <p:cNvGrpSpPr/>
        <p:nvPr/>
      </p:nvGrpSpPr>
      <p:grpSpPr>
        <a:xfrm>
          <a:off x="0" y="0"/>
          <a:ext cx="0" cy="0"/>
          <a:chOff x="0" y="0"/>
          <a:chExt cx="0" cy="0"/>
        </a:xfrm>
      </p:grpSpPr>
      <p:sp>
        <p:nvSpPr>
          <p:cNvPr id="199" name="Google Shape;199;p7"/>
          <p:cNvSpPr txBox="1">
            <a:spLocks noGrp="1"/>
          </p:cNvSpPr>
          <p:nvPr>
            <p:ph type="body" idx="1"/>
          </p:nvPr>
        </p:nvSpPr>
        <p:spPr>
          <a:xfrm>
            <a:off x="975367" y="1548000"/>
            <a:ext cx="102416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rgbClr val="5D3765"/>
              </a:buClr>
              <a:buSzPts val="1200"/>
              <a:buFont typeface="Catamaran"/>
              <a:buChar char="●"/>
              <a:defRPr sz="1467"/>
            </a:lvl1pPr>
            <a:lvl2pPr marL="1219170" lvl="1" indent="-406390">
              <a:spcBef>
                <a:spcPts val="2133"/>
              </a:spcBef>
              <a:spcAft>
                <a:spcPts val="0"/>
              </a:spcAft>
              <a:buSzPts val="1200"/>
              <a:buFont typeface="Catamaran"/>
              <a:buChar char="○"/>
              <a:defRPr sz="1600"/>
            </a:lvl2pPr>
            <a:lvl3pPr marL="1828754" lvl="2" indent="-406390">
              <a:spcBef>
                <a:spcPts val="2133"/>
              </a:spcBef>
              <a:spcAft>
                <a:spcPts val="0"/>
              </a:spcAft>
              <a:buSzPts val="1200"/>
              <a:buFont typeface="Catamaran"/>
              <a:buChar char="■"/>
              <a:defRPr sz="1600"/>
            </a:lvl3pPr>
            <a:lvl4pPr marL="2438339" lvl="3" indent="-406390">
              <a:spcBef>
                <a:spcPts val="2133"/>
              </a:spcBef>
              <a:spcAft>
                <a:spcPts val="0"/>
              </a:spcAft>
              <a:buSzPts val="1200"/>
              <a:buFont typeface="Catamaran"/>
              <a:buChar char="●"/>
              <a:defRPr sz="1600"/>
            </a:lvl4pPr>
            <a:lvl5pPr marL="3047924" lvl="4" indent="-406390">
              <a:spcBef>
                <a:spcPts val="2133"/>
              </a:spcBef>
              <a:spcAft>
                <a:spcPts val="0"/>
              </a:spcAft>
              <a:buSzPts val="1200"/>
              <a:buFont typeface="Catamaran"/>
              <a:buChar char="○"/>
              <a:defRPr sz="1600"/>
            </a:lvl5pPr>
            <a:lvl6pPr marL="3657509" lvl="5" indent="-406390">
              <a:spcBef>
                <a:spcPts val="2133"/>
              </a:spcBef>
              <a:spcAft>
                <a:spcPts val="0"/>
              </a:spcAft>
              <a:buSzPts val="1200"/>
              <a:buFont typeface="Catamaran"/>
              <a:buChar char="■"/>
              <a:defRPr sz="1600"/>
            </a:lvl6pPr>
            <a:lvl7pPr marL="4267093" lvl="6" indent="-406390">
              <a:spcBef>
                <a:spcPts val="2133"/>
              </a:spcBef>
              <a:spcAft>
                <a:spcPts val="0"/>
              </a:spcAft>
              <a:buSzPts val="1200"/>
              <a:buFont typeface="Catamaran"/>
              <a:buChar char="●"/>
              <a:defRPr sz="1600"/>
            </a:lvl7pPr>
            <a:lvl8pPr marL="4876678" lvl="7" indent="-406390">
              <a:spcBef>
                <a:spcPts val="2133"/>
              </a:spcBef>
              <a:spcAft>
                <a:spcPts val="0"/>
              </a:spcAft>
              <a:buSzPts val="1200"/>
              <a:buFont typeface="Catamaran"/>
              <a:buChar char="○"/>
              <a:defRPr sz="1600"/>
            </a:lvl8pPr>
            <a:lvl9pPr marL="5486263" lvl="8" indent="-406390">
              <a:spcBef>
                <a:spcPts val="2133"/>
              </a:spcBef>
              <a:spcAft>
                <a:spcPts val="2133"/>
              </a:spcAft>
              <a:buSzPts val="1200"/>
              <a:buFont typeface="Catamaran"/>
              <a:buChar char="■"/>
              <a:defRPr sz="1600"/>
            </a:lvl9pPr>
          </a:lstStyle>
          <a:p>
            <a:pPr lvl="0"/>
            <a:r>
              <a:rPr lang="en-US" smtClean="0"/>
              <a:t>Edit Master text styles</a:t>
            </a:r>
          </a:p>
        </p:txBody>
      </p:sp>
      <p:sp>
        <p:nvSpPr>
          <p:cNvPr id="200" name="Google Shape;200;p7"/>
          <p:cNvSpPr txBox="1">
            <a:spLocks noGrp="1"/>
          </p:cNvSpPr>
          <p:nvPr>
            <p:ph type="title"/>
          </p:nvPr>
        </p:nvSpPr>
        <p:spPr>
          <a:xfrm>
            <a:off x="975367" y="593367"/>
            <a:ext cx="1039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r>
              <a:rPr lang="en-US" smtClean="0"/>
              <a:t>Click to edit Master title style</a:t>
            </a:r>
            <a:endParaRPr/>
          </a:p>
        </p:txBody>
      </p:sp>
      <p:sp>
        <p:nvSpPr>
          <p:cNvPr id="201" name="Google Shape;201;p7"/>
          <p:cNvSpPr/>
          <p:nvPr/>
        </p:nvSpPr>
        <p:spPr>
          <a:xfrm>
            <a:off x="10178000" y="345929"/>
            <a:ext cx="2522000" cy="74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2" name="Google Shape;202;p7"/>
          <p:cNvSpPr/>
          <p:nvPr/>
        </p:nvSpPr>
        <p:spPr>
          <a:xfrm>
            <a:off x="-1546633" y="6125996"/>
            <a:ext cx="2522000" cy="746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03" name="Google Shape;203;p7"/>
          <p:cNvGrpSpPr/>
          <p:nvPr/>
        </p:nvGrpSpPr>
        <p:grpSpPr>
          <a:xfrm>
            <a:off x="272582" y="234865"/>
            <a:ext cx="11651463" cy="6541928"/>
            <a:chOff x="204436" y="176149"/>
            <a:chExt cx="8738597" cy="4906446"/>
          </a:xfrm>
        </p:grpSpPr>
        <p:sp>
          <p:nvSpPr>
            <p:cNvPr id="204" name="Google Shape;204;p7"/>
            <p:cNvSpPr/>
            <p:nvPr/>
          </p:nvSpPr>
          <p:spPr>
            <a:xfrm>
              <a:off x="7373430" y="3691477"/>
              <a:ext cx="49" cy="36142"/>
            </a:xfrm>
            <a:custGeom>
              <a:avLst/>
              <a:gdLst/>
              <a:ahLst/>
              <a:cxnLst/>
              <a:rect l="l" t="t" r="r" b="b"/>
              <a:pathLst>
                <a:path w="1" h="745" fill="none" extrusionOk="0">
                  <a:moveTo>
                    <a:pt x="1" y="1"/>
                  </a:moveTo>
                  <a:lnTo>
                    <a:pt x="1" y="744"/>
                  </a:lnTo>
                </a:path>
              </a:pathLst>
            </a:custGeom>
            <a:noFill/>
            <a:ln w="42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05" name="Google Shape;205;p7"/>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06" name="Google Shape;206;p7"/>
            <p:cNvSpPr/>
            <p:nvPr/>
          </p:nvSpPr>
          <p:spPr>
            <a:xfrm>
              <a:off x="7886686" y="1009854"/>
              <a:ext cx="64037" cy="49"/>
            </a:xfrm>
            <a:custGeom>
              <a:avLst/>
              <a:gdLst/>
              <a:ahLst/>
              <a:cxnLst/>
              <a:rect l="l" t="t" r="r" b="b"/>
              <a:pathLst>
                <a:path w="1320" h="1" fill="none" extrusionOk="0">
                  <a:moveTo>
                    <a:pt x="1319" y="1"/>
                  </a:moveTo>
                  <a:lnTo>
                    <a:pt x="1"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07" name="Google Shape;207;p7"/>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08" name="Google Shape;208;p7"/>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09" name="Google Shape;209;p7"/>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0" name="Google Shape;210;p7"/>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1" name="Google Shape;211;p7"/>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2" name="Google Shape;212;p7"/>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3" name="Google Shape;213;p7"/>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4" name="Google Shape;214;p7"/>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5" name="Google Shape;215;p7"/>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6" name="Google Shape;216;p7"/>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7" name="Google Shape;217;p7"/>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8" name="Google Shape;218;p7"/>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9" name="Google Shape;219;p7"/>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0" name="Google Shape;220;p7"/>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1" name="Google Shape;221;p7"/>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2" name="Google Shape;222;p7"/>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3" name="Google Shape;223;p7"/>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4" name="Google Shape;224;p7"/>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5" name="Google Shape;225;p7"/>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6" name="Google Shape;226;p7"/>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7" name="Google Shape;227;p7"/>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8" name="Google Shape;228;p7"/>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9" name="Google Shape;229;p7"/>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230" name="Google Shape;230;p7"/>
          <p:cNvGrpSpPr/>
          <p:nvPr/>
        </p:nvGrpSpPr>
        <p:grpSpPr>
          <a:xfrm flipH="1">
            <a:off x="-842022" y="4781579"/>
            <a:ext cx="1629439" cy="1346044"/>
            <a:chOff x="6101758" y="2859784"/>
            <a:chExt cx="1222079" cy="1009533"/>
          </a:xfrm>
        </p:grpSpPr>
        <p:sp>
          <p:nvSpPr>
            <p:cNvPr id="231" name="Google Shape;231;p7"/>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2" name="Google Shape;232;p7"/>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3" name="Google Shape;233;p7"/>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4" name="Google Shape;234;p7"/>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5" name="Google Shape;235;p7"/>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6" name="Google Shape;236;p7"/>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7" name="Google Shape;237;p7"/>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8" name="Google Shape;238;p7"/>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9" name="Google Shape;239;p7"/>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40" name="Google Shape;240;p7"/>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277249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41"/>
        <p:cNvGrpSpPr/>
        <p:nvPr/>
      </p:nvGrpSpPr>
      <p:grpSpPr>
        <a:xfrm>
          <a:off x="0" y="0"/>
          <a:ext cx="0" cy="0"/>
          <a:chOff x="0" y="0"/>
          <a:chExt cx="0" cy="0"/>
        </a:xfrm>
      </p:grpSpPr>
      <p:sp>
        <p:nvSpPr>
          <p:cNvPr id="242" name="Google Shape;242;p8"/>
          <p:cNvSpPr txBox="1">
            <a:spLocks noGrp="1"/>
          </p:cNvSpPr>
          <p:nvPr>
            <p:ph type="title"/>
          </p:nvPr>
        </p:nvSpPr>
        <p:spPr>
          <a:xfrm>
            <a:off x="3279600" y="2185800"/>
            <a:ext cx="5632800" cy="289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667"/>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smtClean="0"/>
              <a:t>Click to edit Master title style</a:t>
            </a:r>
            <a:endParaRPr/>
          </a:p>
        </p:txBody>
      </p:sp>
      <p:sp>
        <p:nvSpPr>
          <p:cNvPr id="243" name="Google Shape;243;p8"/>
          <p:cNvSpPr/>
          <p:nvPr/>
        </p:nvSpPr>
        <p:spPr>
          <a:xfrm>
            <a:off x="11834455" y="5100531"/>
            <a:ext cx="146309" cy="146309"/>
          </a:xfrm>
          <a:custGeom>
            <a:avLst/>
            <a:gdLst/>
            <a:ahLst/>
            <a:cxnLst/>
            <a:rect l="l" t="t" r="r" b="b"/>
            <a:pathLst>
              <a:path w="733" h="733" extrusionOk="0">
                <a:moveTo>
                  <a:pt x="370" y="94"/>
                </a:moveTo>
                <a:cubicBezTo>
                  <a:pt x="516" y="94"/>
                  <a:pt x="639" y="217"/>
                  <a:pt x="639" y="364"/>
                </a:cubicBezTo>
                <a:cubicBezTo>
                  <a:pt x="639" y="510"/>
                  <a:pt x="516" y="633"/>
                  <a:pt x="370" y="633"/>
                </a:cubicBezTo>
                <a:cubicBezTo>
                  <a:pt x="223" y="633"/>
                  <a:pt x="100" y="510"/>
                  <a:pt x="100" y="364"/>
                </a:cubicBezTo>
                <a:cubicBezTo>
                  <a:pt x="100" y="217"/>
                  <a:pt x="223" y="94"/>
                  <a:pt x="370" y="94"/>
                </a:cubicBezTo>
                <a:close/>
                <a:moveTo>
                  <a:pt x="370" y="1"/>
                </a:moveTo>
                <a:cubicBezTo>
                  <a:pt x="147" y="1"/>
                  <a:pt x="1" y="171"/>
                  <a:pt x="1" y="364"/>
                </a:cubicBezTo>
                <a:cubicBezTo>
                  <a:pt x="1" y="557"/>
                  <a:pt x="147" y="733"/>
                  <a:pt x="370" y="733"/>
                </a:cubicBezTo>
                <a:cubicBezTo>
                  <a:pt x="563" y="733"/>
                  <a:pt x="733" y="557"/>
                  <a:pt x="733" y="364"/>
                </a:cubicBezTo>
                <a:cubicBezTo>
                  <a:pt x="733" y="171"/>
                  <a:pt x="563" y="1"/>
                  <a:pt x="37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4" name="Google Shape;244;p8"/>
          <p:cNvSpPr/>
          <p:nvPr/>
        </p:nvSpPr>
        <p:spPr>
          <a:xfrm>
            <a:off x="5428624" y="507071"/>
            <a:ext cx="146309" cy="146309"/>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5" name="Google Shape;245;p8"/>
          <p:cNvSpPr/>
          <p:nvPr/>
        </p:nvSpPr>
        <p:spPr>
          <a:xfrm>
            <a:off x="7501427" y="503660"/>
            <a:ext cx="146309" cy="152097"/>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6" name="Google Shape;246;p8"/>
          <p:cNvSpPr/>
          <p:nvPr/>
        </p:nvSpPr>
        <p:spPr>
          <a:xfrm>
            <a:off x="11685755" y="1514460"/>
            <a:ext cx="146309" cy="146309"/>
          </a:xfrm>
          <a:custGeom>
            <a:avLst/>
            <a:gdLst/>
            <a:ahLst/>
            <a:cxnLst/>
            <a:rect l="l" t="t" r="r" b="b"/>
            <a:pathLst>
              <a:path w="733" h="733" extrusionOk="0">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7" name="Google Shape;247;p8"/>
          <p:cNvSpPr/>
          <p:nvPr/>
        </p:nvSpPr>
        <p:spPr>
          <a:xfrm>
            <a:off x="536763" y="2096884"/>
            <a:ext cx="146109" cy="146309"/>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8" name="Google Shape;248;p8"/>
          <p:cNvSpPr/>
          <p:nvPr/>
        </p:nvSpPr>
        <p:spPr>
          <a:xfrm>
            <a:off x="4036061" y="263941"/>
            <a:ext cx="214175" cy="214175"/>
          </a:xfrm>
          <a:custGeom>
            <a:avLst/>
            <a:gdLst/>
            <a:ahLst/>
            <a:cxnLst/>
            <a:rect l="l" t="t" r="r" b="b"/>
            <a:pathLst>
              <a:path w="1073" h="1073" extrusionOk="0">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9" name="Google Shape;249;p8"/>
          <p:cNvSpPr/>
          <p:nvPr/>
        </p:nvSpPr>
        <p:spPr>
          <a:xfrm>
            <a:off x="11748829" y="3530638"/>
            <a:ext cx="200203" cy="213975"/>
          </a:xfrm>
          <a:custGeom>
            <a:avLst/>
            <a:gdLst/>
            <a:ahLst/>
            <a:cxnLst/>
            <a:rect l="l" t="t" r="r" b="b"/>
            <a:pathLst>
              <a:path w="1003" h="1072" extrusionOk="0">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0" name="Google Shape;250;p8"/>
          <p:cNvSpPr/>
          <p:nvPr/>
        </p:nvSpPr>
        <p:spPr>
          <a:xfrm>
            <a:off x="93646" y="3475932"/>
            <a:ext cx="584639" cy="18963"/>
          </a:xfrm>
          <a:custGeom>
            <a:avLst/>
            <a:gdLst/>
            <a:ahLst/>
            <a:cxnLst/>
            <a:rect l="l" t="t" r="r" b="b"/>
            <a:pathLst>
              <a:path w="2929" h="95" extrusionOk="0">
                <a:moveTo>
                  <a:pt x="48" y="1"/>
                </a:moveTo>
                <a:cubicBezTo>
                  <a:pt x="24" y="1"/>
                  <a:pt x="1" y="1"/>
                  <a:pt x="1" y="48"/>
                </a:cubicBezTo>
                <a:cubicBezTo>
                  <a:pt x="1" y="71"/>
                  <a:pt x="24" y="95"/>
                  <a:pt x="48" y="95"/>
                </a:cubicBezTo>
                <a:lnTo>
                  <a:pt x="2882" y="95"/>
                </a:lnTo>
                <a:cubicBezTo>
                  <a:pt x="2905" y="95"/>
                  <a:pt x="2928" y="71"/>
                  <a:pt x="2928" y="48"/>
                </a:cubicBezTo>
                <a:cubicBezTo>
                  <a:pt x="2928" y="1"/>
                  <a:pt x="2905" y="1"/>
                  <a:pt x="288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1" name="Google Shape;251;p8"/>
          <p:cNvSpPr/>
          <p:nvPr/>
        </p:nvSpPr>
        <p:spPr>
          <a:xfrm>
            <a:off x="10253704" y="1301105"/>
            <a:ext cx="369465" cy="18963"/>
          </a:xfrm>
          <a:custGeom>
            <a:avLst/>
            <a:gdLst/>
            <a:ahLst/>
            <a:cxnLst/>
            <a:rect l="l" t="t" r="r" b="b"/>
            <a:pathLst>
              <a:path w="1851" h="95" extrusionOk="0">
                <a:moveTo>
                  <a:pt x="48" y="1"/>
                </a:moveTo>
                <a:cubicBezTo>
                  <a:pt x="24" y="1"/>
                  <a:pt x="1" y="24"/>
                  <a:pt x="1" y="48"/>
                </a:cubicBezTo>
                <a:cubicBezTo>
                  <a:pt x="1" y="71"/>
                  <a:pt x="24" y="95"/>
                  <a:pt x="48" y="95"/>
                </a:cubicBezTo>
                <a:lnTo>
                  <a:pt x="1804" y="95"/>
                </a:lnTo>
                <a:cubicBezTo>
                  <a:pt x="1828" y="95"/>
                  <a:pt x="1851" y="71"/>
                  <a:pt x="1851" y="48"/>
                </a:cubicBezTo>
                <a:cubicBezTo>
                  <a:pt x="1851" y="24"/>
                  <a:pt x="1828" y="1"/>
                  <a:pt x="180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2" name="Google Shape;252;p8"/>
          <p:cNvSpPr/>
          <p:nvPr/>
        </p:nvSpPr>
        <p:spPr>
          <a:xfrm>
            <a:off x="10940241" y="3345805"/>
            <a:ext cx="195212" cy="18963"/>
          </a:xfrm>
          <a:custGeom>
            <a:avLst/>
            <a:gdLst/>
            <a:ahLst/>
            <a:cxnLst/>
            <a:rect l="l" t="t" r="r" b="b"/>
            <a:pathLst>
              <a:path w="978" h="95" extrusionOk="0">
                <a:moveTo>
                  <a:pt x="53" y="1"/>
                </a:moveTo>
                <a:cubicBezTo>
                  <a:pt x="29" y="1"/>
                  <a:pt x="0" y="24"/>
                  <a:pt x="0" y="48"/>
                </a:cubicBezTo>
                <a:cubicBezTo>
                  <a:pt x="0" y="71"/>
                  <a:pt x="29" y="95"/>
                  <a:pt x="53" y="95"/>
                </a:cubicBezTo>
                <a:lnTo>
                  <a:pt x="931" y="95"/>
                </a:lnTo>
                <a:cubicBezTo>
                  <a:pt x="955" y="95"/>
                  <a:pt x="978" y="71"/>
                  <a:pt x="978" y="48"/>
                </a:cubicBezTo>
                <a:cubicBezTo>
                  <a:pt x="978" y="24"/>
                  <a:pt x="955" y="1"/>
                  <a:pt x="93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3" name="Google Shape;253;p8"/>
          <p:cNvSpPr/>
          <p:nvPr/>
        </p:nvSpPr>
        <p:spPr>
          <a:xfrm>
            <a:off x="93636" y="5164188"/>
            <a:ext cx="355493" cy="18963"/>
          </a:xfrm>
          <a:custGeom>
            <a:avLst/>
            <a:gdLst/>
            <a:ahLst/>
            <a:cxnLst/>
            <a:rect l="l" t="t" r="r" b="b"/>
            <a:pathLst>
              <a:path w="1781" h="95" extrusionOk="0">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4" name="Google Shape;254;p8"/>
          <p:cNvSpPr/>
          <p:nvPr/>
        </p:nvSpPr>
        <p:spPr>
          <a:xfrm>
            <a:off x="682870" y="4748177"/>
            <a:ext cx="283037" cy="19960"/>
          </a:xfrm>
          <a:custGeom>
            <a:avLst/>
            <a:gdLst/>
            <a:ahLst/>
            <a:cxnLst/>
            <a:rect l="l" t="t" r="r" b="b"/>
            <a:pathLst>
              <a:path w="1418" h="100" extrusionOk="0">
                <a:moveTo>
                  <a:pt x="53" y="0"/>
                </a:moveTo>
                <a:cubicBezTo>
                  <a:pt x="24" y="0"/>
                  <a:pt x="0" y="24"/>
                  <a:pt x="0" y="47"/>
                </a:cubicBezTo>
                <a:cubicBezTo>
                  <a:pt x="0" y="76"/>
                  <a:pt x="24" y="100"/>
                  <a:pt x="53" y="100"/>
                </a:cubicBezTo>
                <a:lnTo>
                  <a:pt x="1370" y="100"/>
                </a:lnTo>
                <a:cubicBezTo>
                  <a:pt x="1394" y="100"/>
                  <a:pt x="1417" y="76"/>
                  <a:pt x="1417" y="47"/>
                </a:cubicBezTo>
                <a:cubicBezTo>
                  <a:pt x="1417" y="24"/>
                  <a:pt x="1394" y="0"/>
                  <a:pt x="137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5" name="Google Shape;255;p8"/>
          <p:cNvSpPr/>
          <p:nvPr/>
        </p:nvSpPr>
        <p:spPr>
          <a:xfrm>
            <a:off x="2005020" y="574927"/>
            <a:ext cx="292419" cy="2016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6" name="Google Shape;256;p8"/>
          <p:cNvSpPr/>
          <p:nvPr/>
        </p:nvSpPr>
        <p:spPr>
          <a:xfrm>
            <a:off x="2942894" y="478104"/>
            <a:ext cx="195212" cy="18763"/>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7" name="Google Shape;257;p8"/>
          <p:cNvSpPr/>
          <p:nvPr/>
        </p:nvSpPr>
        <p:spPr>
          <a:xfrm>
            <a:off x="464108" y="3606871"/>
            <a:ext cx="292419" cy="20160"/>
          </a:xfrm>
          <a:custGeom>
            <a:avLst/>
            <a:gdLst/>
            <a:ahLst/>
            <a:cxnLst/>
            <a:rect l="l" t="t" r="r" b="b"/>
            <a:pathLst>
              <a:path w="1465" h="101" extrusionOk="0">
                <a:moveTo>
                  <a:pt x="48" y="1"/>
                </a:moveTo>
                <a:cubicBezTo>
                  <a:pt x="24" y="1"/>
                  <a:pt x="1" y="24"/>
                  <a:pt x="1" y="47"/>
                </a:cubicBezTo>
                <a:cubicBezTo>
                  <a:pt x="1" y="77"/>
                  <a:pt x="24" y="100"/>
                  <a:pt x="48" y="100"/>
                </a:cubicBezTo>
                <a:lnTo>
                  <a:pt x="1412" y="100"/>
                </a:lnTo>
                <a:cubicBezTo>
                  <a:pt x="1441" y="100"/>
                  <a:pt x="1465" y="77"/>
                  <a:pt x="1465" y="47"/>
                </a:cubicBezTo>
                <a:cubicBezTo>
                  <a:pt x="1465" y="24"/>
                  <a:pt x="1441" y="1"/>
                  <a:pt x="141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8" name="Google Shape;258;p8"/>
          <p:cNvSpPr/>
          <p:nvPr/>
        </p:nvSpPr>
        <p:spPr>
          <a:xfrm>
            <a:off x="4825151" y="988628"/>
            <a:ext cx="19960" cy="132137"/>
          </a:xfrm>
          <a:custGeom>
            <a:avLst/>
            <a:gdLst/>
            <a:ahLst/>
            <a:cxnLst/>
            <a:rect l="l" t="t" r="r" b="b"/>
            <a:pathLst>
              <a:path w="100" h="662" extrusionOk="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9" name="Google Shape;259;p8"/>
          <p:cNvSpPr/>
          <p:nvPr/>
        </p:nvSpPr>
        <p:spPr>
          <a:xfrm>
            <a:off x="4766668" y="1047111"/>
            <a:ext cx="132337" cy="1996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60" name="Google Shape;260;p8"/>
          <p:cNvSpPr/>
          <p:nvPr/>
        </p:nvSpPr>
        <p:spPr>
          <a:xfrm>
            <a:off x="4766668" y="1047111"/>
            <a:ext cx="132337" cy="1996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61" name="Google Shape;261;p8"/>
          <p:cNvSpPr/>
          <p:nvPr/>
        </p:nvSpPr>
        <p:spPr>
          <a:xfrm>
            <a:off x="1551524" y="779520"/>
            <a:ext cx="20160" cy="132337"/>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62" name="Google Shape;262;p8"/>
          <p:cNvSpPr/>
          <p:nvPr/>
        </p:nvSpPr>
        <p:spPr>
          <a:xfrm>
            <a:off x="1497832" y="838003"/>
            <a:ext cx="132337" cy="1996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63" name="Google Shape;263;p8"/>
          <p:cNvSpPr/>
          <p:nvPr/>
        </p:nvSpPr>
        <p:spPr>
          <a:xfrm>
            <a:off x="1497832" y="838003"/>
            <a:ext cx="132337" cy="1996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64" name="Google Shape;264;p8"/>
          <p:cNvSpPr/>
          <p:nvPr/>
        </p:nvSpPr>
        <p:spPr>
          <a:xfrm>
            <a:off x="593511" y="5747888"/>
            <a:ext cx="20160" cy="132137"/>
          </a:xfrm>
          <a:custGeom>
            <a:avLst/>
            <a:gdLst/>
            <a:ahLst/>
            <a:cxnLst/>
            <a:rect l="l" t="t" r="r" b="b"/>
            <a:pathLst>
              <a:path w="101" h="662" extrusionOk="0">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65" name="Google Shape;265;p8"/>
          <p:cNvSpPr/>
          <p:nvPr/>
        </p:nvSpPr>
        <p:spPr>
          <a:xfrm>
            <a:off x="539819" y="5801579"/>
            <a:ext cx="126349" cy="20160"/>
          </a:xfrm>
          <a:custGeom>
            <a:avLst/>
            <a:gdLst/>
            <a:ahLst/>
            <a:cxnLst/>
            <a:rect l="l" t="t" r="r" b="b"/>
            <a:pathLst>
              <a:path w="633" h="101" extrusionOk="0">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66" name="Google Shape;266;p8"/>
          <p:cNvSpPr/>
          <p:nvPr/>
        </p:nvSpPr>
        <p:spPr>
          <a:xfrm>
            <a:off x="9240827" y="525834"/>
            <a:ext cx="20160" cy="132337"/>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67" name="Google Shape;267;p8"/>
          <p:cNvSpPr/>
          <p:nvPr/>
        </p:nvSpPr>
        <p:spPr>
          <a:xfrm>
            <a:off x="9182345" y="579527"/>
            <a:ext cx="132337" cy="2016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68" name="Google Shape;268;p8"/>
          <p:cNvSpPr/>
          <p:nvPr/>
        </p:nvSpPr>
        <p:spPr>
          <a:xfrm>
            <a:off x="9182345" y="579527"/>
            <a:ext cx="132337" cy="2016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69" name="Google Shape;269;p8"/>
          <p:cNvSpPr/>
          <p:nvPr/>
        </p:nvSpPr>
        <p:spPr>
          <a:xfrm>
            <a:off x="11886367" y="2809477"/>
            <a:ext cx="20160" cy="132337"/>
          </a:xfrm>
          <a:custGeom>
            <a:avLst/>
            <a:gdLst/>
            <a:ahLst/>
            <a:cxnLst/>
            <a:rect l="l" t="t" r="r" b="b"/>
            <a:pathLst>
              <a:path w="101" h="663" extrusionOk="0">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0" name="Google Shape;270;p8"/>
          <p:cNvSpPr/>
          <p:nvPr/>
        </p:nvSpPr>
        <p:spPr>
          <a:xfrm>
            <a:off x="11833873" y="2867959"/>
            <a:ext cx="131140" cy="1996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1" name="Google Shape;271;p8"/>
          <p:cNvSpPr/>
          <p:nvPr/>
        </p:nvSpPr>
        <p:spPr>
          <a:xfrm>
            <a:off x="11833873" y="2867959"/>
            <a:ext cx="131140" cy="1996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2" name="Google Shape;272;p8"/>
          <p:cNvSpPr/>
          <p:nvPr/>
        </p:nvSpPr>
        <p:spPr>
          <a:xfrm>
            <a:off x="-497961" y="513561"/>
            <a:ext cx="1660900" cy="590427"/>
          </a:xfrm>
          <a:custGeom>
            <a:avLst/>
            <a:gdLst/>
            <a:ahLst/>
            <a:cxnLst/>
            <a:rect l="l" t="t" r="r" b="b"/>
            <a:pathLst>
              <a:path w="8321" h="2958" extrusionOk="0">
                <a:moveTo>
                  <a:pt x="3551" y="0"/>
                </a:moveTo>
                <a:cubicBezTo>
                  <a:pt x="3420" y="0"/>
                  <a:pt x="3285" y="25"/>
                  <a:pt x="3151" y="83"/>
                </a:cubicBezTo>
                <a:cubicBezTo>
                  <a:pt x="2782" y="253"/>
                  <a:pt x="2465" y="984"/>
                  <a:pt x="2366" y="1810"/>
                </a:cubicBezTo>
                <a:cubicBezTo>
                  <a:pt x="2102" y="1593"/>
                  <a:pt x="1810" y="1324"/>
                  <a:pt x="1394" y="1201"/>
                </a:cubicBezTo>
                <a:cubicBezTo>
                  <a:pt x="1334" y="1188"/>
                  <a:pt x="1272" y="1181"/>
                  <a:pt x="1208" y="1181"/>
                </a:cubicBezTo>
                <a:cubicBezTo>
                  <a:pt x="935" y="1181"/>
                  <a:pt x="639" y="1299"/>
                  <a:pt x="440" y="1494"/>
                </a:cubicBezTo>
                <a:cubicBezTo>
                  <a:pt x="170" y="1810"/>
                  <a:pt x="0" y="2349"/>
                  <a:pt x="0" y="2958"/>
                </a:cubicBezTo>
                <a:cubicBezTo>
                  <a:pt x="326" y="2942"/>
                  <a:pt x="576" y="2937"/>
                  <a:pt x="800" y="2937"/>
                </a:cubicBezTo>
                <a:cubicBezTo>
                  <a:pt x="1246" y="2937"/>
                  <a:pt x="1587" y="2958"/>
                  <a:pt x="2220" y="2958"/>
                </a:cubicBezTo>
                <a:lnTo>
                  <a:pt x="8321" y="2958"/>
                </a:lnTo>
                <a:cubicBezTo>
                  <a:pt x="8003" y="2729"/>
                  <a:pt x="7622" y="2614"/>
                  <a:pt x="7242" y="2614"/>
                </a:cubicBezTo>
                <a:cubicBezTo>
                  <a:pt x="7097" y="2614"/>
                  <a:pt x="6951" y="2631"/>
                  <a:pt x="6810" y="2665"/>
                </a:cubicBezTo>
                <a:cubicBezTo>
                  <a:pt x="6810" y="2372"/>
                  <a:pt x="6833" y="2056"/>
                  <a:pt x="6710" y="1787"/>
                </a:cubicBezTo>
                <a:cubicBezTo>
                  <a:pt x="6580" y="1517"/>
                  <a:pt x="6355" y="1412"/>
                  <a:pt x="6108" y="1412"/>
                </a:cubicBezTo>
                <a:cubicBezTo>
                  <a:pt x="5754" y="1412"/>
                  <a:pt x="5355" y="1628"/>
                  <a:pt x="5124" y="1886"/>
                </a:cubicBezTo>
                <a:cubicBezTo>
                  <a:pt x="5077" y="1447"/>
                  <a:pt x="4954" y="1031"/>
                  <a:pt x="4708" y="692"/>
                </a:cubicBezTo>
                <a:cubicBezTo>
                  <a:pt x="4477" y="346"/>
                  <a:pt x="4037" y="0"/>
                  <a:pt x="355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3" name="Google Shape;273;p8"/>
          <p:cNvSpPr/>
          <p:nvPr/>
        </p:nvSpPr>
        <p:spPr>
          <a:xfrm>
            <a:off x="2177424" y="6095071"/>
            <a:ext cx="146309" cy="146309"/>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4" name="Google Shape;274;p8"/>
          <p:cNvSpPr/>
          <p:nvPr/>
        </p:nvSpPr>
        <p:spPr>
          <a:xfrm>
            <a:off x="4250227" y="6091660"/>
            <a:ext cx="146309" cy="152097"/>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5" name="Google Shape;275;p8"/>
          <p:cNvSpPr/>
          <p:nvPr/>
        </p:nvSpPr>
        <p:spPr>
          <a:xfrm>
            <a:off x="5989627" y="6113834"/>
            <a:ext cx="20160" cy="132337"/>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6" name="Google Shape;276;p8"/>
          <p:cNvSpPr/>
          <p:nvPr/>
        </p:nvSpPr>
        <p:spPr>
          <a:xfrm>
            <a:off x="5931145" y="6167527"/>
            <a:ext cx="132337" cy="2016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7" name="Google Shape;277;p8"/>
          <p:cNvSpPr/>
          <p:nvPr/>
        </p:nvSpPr>
        <p:spPr>
          <a:xfrm>
            <a:off x="5931145" y="6167527"/>
            <a:ext cx="132337" cy="2016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8" name="Google Shape;278;p8"/>
          <p:cNvSpPr/>
          <p:nvPr/>
        </p:nvSpPr>
        <p:spPr>
          <a:xfrm flipH="1">
            <a:off x="11688360" y="6086518"/>
            <a:ext cx="146109" cy="146309"/>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9" name="Google Shape;279;p8"/>
          <p:cNvSpPr/>
          <p:nvPr/>
        </p:nvSpPr>
        <p:spPr>
          <a:xfrm flipH="1">
            <a:off x="915600" y="6069267"/>
            <a:ext cx="10360800" cy="13772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0" name="Google Shape;280;p8"/>
          <p:cNvSpPr/>
          <p:nvPr/>
        </p:nvSpPr>
        <p:spPr>
          <a:xfrm>
            <a:off x="10709106" y="192279"/>
            <a:ext cx="1660900" cy="590427"/>
          </a:xfrm>
          <a:custGeom>
            <a:avLst/>
            <a:gdLst/>
            <a:ahLst/>
            <a:cxnLst/>
            <a:rect l="l" t="t" r="r" b="b"/>
            <a:pathLst>
              <a:path w="8321" h="2958" extrusionOk="0">
                <a:moveTo>
                  <a:pt x="3551" y="0"/>
                </a:moveTo>
                <a:cubicBezTo>
                  <a:pt x="3420" y="0"/>
                  <a:pt x="3285" y="25"/>
                  <a:pt x="3151" y="83"/>
                </a:cubicBezTo>
                <a:cubicBezTo>
                  <a:pt x="2782" y="253"/>
                  <a:pt x="2465" y="984"/>
                  <a:pt x="2366" y="1810"/>
                </a:cubicBezTo>
                <a:cubicBezTo>
                  <a:pt x="2102" y="1593"/>
                  <a:pt x="1810" y="1324"/>
                  <a:pt x="1394" y="1201"/>
                </a:cubicBezTo>
                <a:cubicBezTo>
                  <a:pt x="1334" y="1188"/>
                  <a:pt x="1272" y="1181"/>
                  <a:pt x="1208" y="1181"/>
                </a:cubicBezTo>
                <a:cubicBezTo>
                  <a:pt x="935" y="1181"/>
                  <a:pt x="639" y="1299"/>
                  <a:pt x="440" y="1494"/>
                </a:cubicBezTo>
                <a:cubicBezTo>
                  <a:pt x="170" y="1810"/>
                  <a:pt x="0" y="2349"/>
                  <a:pt x="0" y="2958"/>
                </a:cubicBezTo>
                <a:cubicBezTo>
                  <a:pt x="326" y="2942"/>
                  <a:pt x="576" y="2937"/>
                  <a:pt x="800" y="2937"/>
                </a:cubicBezTo>
                <a:cubicBezTo>
                  <a:pt x="1246" y="2937"/>
                  <a:pt x="1587" y="2958"/>
                  <a:pt x="2220" y="2958"/>
                </a:cubicBezTo>
                <a:lnTo>
                  <a:pt x="8321" y="2958"/>
                </a:lnTo>
                <a:cubicBezTo>
                  <a:pt x="8003" y="2729"/>
                  <a:pt x="7622" y="2614"/>
                  <a:pt x="7242" y="2614"/>
                </a:cubicBezTo>
                <a:cubicBezTo>
                  <a:pt x="7097" y="2614"/>
                  <a:pt x="6951" y="2631"/>
                  <a:pt x="6810" y="2665"/>
                </a:cubicBezTo>
                <a:cubicBezTo>
                  <a:pt x="6810" y="2372"/>
                  <a:pt x="6833" y="2056"/>
                  <a:pt x="6710" y="1787"/>
                </a:cubicBezTo>
                <a:cubicBezTo>
                  <a:pt x="6580" y="1517"/>
                  <a:pt x="6355" y="1412"/>
                  <a:pt x="6108" y="1412"/>
                </a:cubicBezTo>
                <a:cubicBezTo>
                  <a:pt x="5754" y="1412"/>
                  <a:pt x="5355" y="1628"/>
                  <a:pt x="5124" y="1886"/>
                </a:cubicBezTo>
                <a:cubicBezTo>
                  <a:pt x="5077" y="1447"/>
                  <a:pt x="4954" y="1031"/>
                  <a:pt x="4708" y="692"/>
                </a:cubicBezTo>
                <a:cubicBezTo>
                  <a:pt x="4477" y="346"/>
                  <a:pt x="4037" y="0"/>
                  <a:pt x="355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312866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81"/>
        <p:cNvGrpSpPr/>
        <p:nvPr/>
      </p:nvGrpSpPr>
      <p:grpSpPr>
        <a:xfrm>
          <a:off x="0" y="0"/>
          <a:ext cx="0" cy="0"/>
          <a:chOff x="0" y="0"/>
          <a:chExt cx="0" cy="0"/>
        </a:xfrm>
      </p:grpSpPr>
      <p:sp>
        <p:nvSpPr>
          <p:cNvPr id="282" name="Google Shape;282;p9"/>
          <p:cNvSpPr txBox="1">
            <a:spLocks noGrp="1"/>
          </p:cNvSpPr>
          <p:nvPr>
            <p:ph type="subTitle" idx="1"/>
          </p:nvPr>
        </p:nvSpPr>
        <p:spPr>
          <a:xfrm>
            <a:off x="6134000" y="2156967"/>
            <a:ext cx="4521200" cy="48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Comfortaa"/>
              <a:buNone/>
              <a:defRPr b="1">
                <a:solidFill>
                  <a:schemeClr val="accent3"/>
                </a:solidFill>
                <a:latin typeface="Comfortaa"/>
                <a:ea typeface="Comfortaa"/>
                <a:cs typeface="Comfortaa"/>
                <a:sym typeface="Comfortaa"/>
              </a:defRPr>
            </a:lvl1pPr>
            <a:lvl2pPr lvl="1" rtl="0">
              <a:lnSpc>
                <a:spcPct val="100000"/>
              </a:lnSpc>
              <a:spcBef>
                <a:spcPts val="0"/>
              </a:spcBef>
              <a:spcAft>
                <a:spcPts val="0"/>
              </a:spcAft>
              <a:buSzPts val="1800"/>
              <a:buNone/>
              <a:defRPr sz="2400"/>
            </a:lvl2pPr>
            <a:lvl3pPr lvl="2" rtl="0">
              <a:lnSpc>
                <a:spcPct val="100000"/>
              </a:lnSpc>
              <a:spcBef>
                <a:spcPts val="0"/>
              </a:spcBef>
              <a:spcAft>
                <a:spcPts val="0"/>
              </a:spcAft>
              <a:buSzPts val="1800"/>
              <a:buNone/>
              <a:defRPr sz="2400"/>
            </a:lvl3pPr>
            <a:lvl4pPr lvl="3" rtl="0">
              <a:lnSpc>
                <a:spcPct val="100000"/>
              </a:lnSpc>
              <a:spcBef>
                <a:spcPts val="0"/>
              </a:spcBef>
              <a:spcAft>
                <a:spcPts val="0"/>
              </a:spcAft>
              <a:buSzPts val="1800"/>
              <a:buNone/>
              <a:defRPr sz="2400"/>
            </a:lvl4pPr>
            <a:lvl5pPr lvl="4" rtl="0">
              <a:lnSpc>
                <a:spcPct val="100000"/>
              </a:lnSpc>
              <a:spcBef>
                <a:spcPts val="0"/>
              </a:spcBef>
              <a:spcAft>
                <a:spcPts val="0"/>
              </a:spcAft>
              <a:buSzPts val="1800"/>
              <a:buNone/>
              <a:defRPr sz="2400"/>
            </a:lvl5pPr>
            <a:lvl6pPr lvl="5" rtl="0">
              <a:lnSpc>
                <a:spcPct val="100000"/>
              </a:lnSpc>
              <a:spcBef>
                <a:spcPts val="0"/>
              </a:spcBef>
              <a:spcAft>
                <a:spcPts val="0"/>
              </a:spcAft>
              <a:buSzPts val="1800"/>
              <a:buNone/>
              <a:defRPr sz="2400"/>
            </a:lvl6pPr>
            <a:lvl7pPr lvl="6" rtl="0">
              <a:lnSpc>
                <a:spcPct val="100000"/>
              </a:lnSpc>
              <a:spcBef>
                <a:spcPts val="0"/>
              </a:spcBef>
              <a:spcAft>
                <a:spcPts val="0"/>
              </a:spcAft>
              <a:buSzPts val="1800"/>
              <a:buNone/>
              <a:defRPr sz="2400"/>
            </a:lvl7pPr>
            <a:lvl8pPr lvl="7" rtl="0">
              <a:lnSpc>
                <a:spcPct val="100000"/>
              </a:lnSpc>
              <a:spcBef>
                <a:spcPts val="0"/>
              </a:spcBef>
              <a:spcAft>
                <a:spcPts val="0"/>
              </a:spcAft>
              <a:buSzPts val="1800"/>
              <a:buNone/>
              <a:defRPr sz="2400"/>
            </a:lvl8pPr>
            <a:lvl9pPr lvl="8" rtl="0">
              <a:lnSpc>
                <a:spcPct val="100000"/>
              </a:lnSpc>
              <a:spcBef>
                <a:spcPts val="0"/>
              </a:spcBef>
              <a:spcAft>
                <a:spcPts val="0"/>
              </a:spcAft>
              <a:buSzPts val="1800"/>
              <a:buNone/>
              <a:defRPr sz="2400"/>
            </a:lvl9pPr>
          </a:lstStyle>
          <a:p>
            <a:r>
              <a:rPr lang="en-US" smtClean="0"/>
              <a:t>Click to edit Master subtitle style</a:t>
            </a:r>
            <a:endParaRPr/>
          </a:p>
        </p:txBody>
      </p:sp>
      <p:sp>
        <p:nvSpPr>
          <p:cNvPr id="283" name="Google Shape;283;p9"/>
          <p:cNvSpPr txBox="1">
            <a:spLocks noGrp="1"/>
          </p:cNvSpPr>
          <p:nvPr>
            <p:ph type="body" idx="2"/>
          </p:nvPr>
        </p:nvSpPr>
        <p:spPr>
          <a:xfrm>
            <a:off x="6134000" y="2806400"/>
            <a:ext cx="4950400" cy="35936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Clr>
                <a:schemeClr val="dk2"/>
              </a:buClr>
              <a:buSzPts val="1800"/>
              <a:buChar char="●"/>
              <a:defRPr sz="1867"/>
            </a:lvl1pPr>
            <a:lvl2pPr marL="1219170" lvl="1" indent="-423323" rtl="0">
              <a:spcBef>
                <a:spcPts val="1333"/>
              </a:spcBef>
              <a:spcAft>
                <a:spcPts val="0"/>
              </a:spcAft>
              <a:buClr>
                <a:schemeClr val="dk2"/>
              </a:buClr>
              <a:buSzPts val="1400"/>
              <a:buChar char="○"/>
              <a:defRPr/>
            </a:lvl2pPr>
            <a:lvl3pPr marL="1828754" lvl="2" indent="-423323" rtl="0">
              <a:spcBef>
                <a:spcPts val="2133"/>
              </a:spcBef>
              <a:spcAft>
                <a:spcPts val="0"/>
              </a:spcAft>
              <a:buClr>
                <a:schemeClr val="dk2"/>
              </a:buClr>
              <a:buSzPts val="1400"/>
              <a:buChar char="■"/>
              <a:defRPr/>
            </a:lvl3pPr>
            <a:lvl4pPr marL="2438339" lvl="3" indent="-423323" rtl="0">
              <a:spcBef>
                <a:spcPts val="2133"/>
              </a:spcBef>
              <a:spcAft>
                <a:spcPts val="0"/>
              </a:spcAft>
              <a:buClr>
                <a:schemeClr val="dk2"/>
              </a:buClr>
              <a:buSzPts val="1400"/>
              <a:buChar char="●"/>
              <a:defRPr/>
            </a:lvl4pPr>
            <a:lvl5pPr marL="3047924" lvl="4" indent="-423323" rtl="0">
              <a:spcBef>
                <a:spcPts val="2133"/>
              </a:spcBef>
              <a:spcAft>
                <a:spcPts val="0"/>
              </a:spcAft>
              <a:buClr>
                <a:schemeClr val="dk2"/>
              </a:buClr>
              <a:buSzPts val="1400"/>
              <a:buChar char="○"/>
              <a:defRPr/>
            </a:lvl5pPr>
            <a:lvl6pPr marL="3657509" lvl="5" indent="-423323" rtl="0">
              <a:spcBef>
                <a:spcPts val="2133"/>
              </a:spcBef>
              <a:spcAft>
                <a:spcPts val="0"/>
              </a:spcAft>
              <a:buClr>
                <a:schemeClr val="dk2"/>
              </a:buClr>
              <a:buSzPts val="1400"/>
              <a:buChar char="■"/>
              <a:defRPr/>
            </a:lvl6pPr>
            <a:lvl7pPr marL="4267093" lvl="6" indent="-423323" rtl="0">
              <a:spcBef>
                <a:spcPts val="2133"/>
              </a:spcBef>
              <a:spcAft>
                <a:spcPts val="0"/>
              </a:spcAft>
              <a:buClr>
                <a:schemeClr val="dk2"/>
              </a:buClr>
              <a:buSzPts val="1400"/>
              <a:buChar char="●"/>
              <a:defRPr/>
            </a:lvl7pPr>
            <a:lvl8pPr marL="4876678" lvl="7" indent="-423323" rtl="0">
              <a:spcBef>
                <a:spcPts val="2133"/>
              </a:spcBef>
              <a:spcAft>
                <a:spcPts val="0"/>
              </a:spcAft>
              <a:buClr>
                <a:schemeClr val="dk2"/>
              </a:buClr>
              <a:buSzPts val="1400"/>
              <a:buChar char="○"/>
              <a:defRPr/>
            </a:lvl8pPr>
            <a:lvl9pPr marL="5486263" lvl="8" indent="-423323" rtl="0">
              <a:spcBef>
                <a:spcPts val="2133"/>
              </a:spcBef>
              <a:spcAft>
                <a:spcPts val="2133"/>
              </a:spcAft>
              <a:buClr>
                <a:schemeClr val="dk2"/>
              </a:buClr>
              <a:buSzPts val="1400"/>
              <a:buChar char="■"/>
              <a:defRPr/>
            </a:lvl9pPr>
          </a:lstStyle>
          <a:p>
            <a:pPr lvl="0"/>
            <a:r>
              <a:rPr lang="en-US" smtClean="0"/>
              <a:t>Edit Master text styles</a:t>
            </a:r>
          </a:p>
        </p:txBody>
      </p:sp>
      <p:sp>
        <p:nvSpPr>
          <p:cNvPr id="284" name="Google Shape;284;p9"/>
          <p:cNvSpPr txBox="1">
            <a:spLocks noGrp="1"/>
          </p:cNvSpPr>
          <p:nvPr>
            <p:ph type="title"/>
          </p:nvPr>
        </p:nvSpPr>
        <p:spPr>
          <a:xfrm>
            <a:off x="975367" y="593367"/>
            <a:ext cx="1039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r>
              <a:rPr lang="en-US" smtClean="0"/>
              <a:t>Click to edit Master title style</a:t>
            </a:r>
            <a:endParaRPr/>
          </a:p>
        </p:txBody>
      </p:sp>
      <p:sp>
        <p:nvSpPr>
          <p:cNvPr id="285" name="Google Shape;285;p9"/>
          <p:cNvSpPr/>
          <p:nvPr/>
        </p:nvSpPr>
        <p:spPr>
          <a:xfrm>
            <a:off x="7515367" y="480765"/>
            <a:ext cx="5398800" cy="8284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6" name="Google Shape;286;p9"/>
          <p:cNvSpPr/>
          <p:nvPr/>
        </p:nvSpPr>
        <p:spPr>
          <a:xfrm flipH="1">
            <a:off x="10427800" y="6484600"/>
            <a:ext cx="2551600" cy="74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7" name="Google Shape;287;p9"/>
          <p:cNvSpPr/>
          <p:nvPr/>
        </p:nvSpPr>
        <p:spPr>
          <a:xfrm>
            <a:off x="1788662" y="-309693"/>
            <a:ext cx="65" cy="87904"/>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8" name="Google Shape;288;p9"/>
          <p:cNvSpPr/>
          <p:nvPr/>
        </p:nvSpPr>
        <p:spPr>
          <a:xfrm>
            <a:off x="1745648" y="-266745"/>
            <a:ext cx="86029" cy="65"/>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89" name="Google Shape;289;p9"/>
          <p:cNvGrpSpPr/>
          <p:nvPr/>
        </p:nvGrpSpPr>
        <p:grpSpPr>
          <a:xfrm>
            <a:off x="170982" y="98340"/>
            <a:ext cx="12074985" cy="6178419"/>
            <a:chOff x="128236" y="73755"/>
            <a:chExt cx="9056239" cy="4633814"/>
          </a:xfrm>
        </p:grpSpPr>
        <p:sp>
          <p:nvSpPr>
            <p:cNvPr id="290" name="Google Shape;290;p9"/>
            <p:cNvSpPr/>
            <p:nvPr/>
          </p:nvSpPr>
          <p:spPr>
            <a:xfrm>
              <a:off x="569406" y="13929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1" name="Google Shape;291;p9"/>
            <p:cNvSpPr/>
            <p:nvPr/>
          </p:nvSpPr>
          <p:spPr>
            <a:xfrm>
              <a:off x="388939" y="7752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2" name="Google Shape;292;p9"/>
            <p:cNvSpPr/>
            <p:nvPr/>
          </p:nvSpPr>
          <p:spPr>
            <a:xfrm>
              <a:off x="1120596" y="2010064"/>
              <a:ext cx="49" cy="65928"/>
            </a:xfrm>
            <a:custGeom>
              <a:avLst/>
              <a:gdLst/>
              <a:ahLst/>
              <a:cxnLst/>
              <a:rect l="l" t="t" r="r" b="b"/>
              <a:pathLst>
                <a:path w="1" h="1359" fill="none" extrusionOk="0">
                  <a:moveTo>
                    <a:pt x="0" y="0"/>
                  </a:moveTo>
                  <a:lnTo>
                    <a:pt x="0" y="1358"/>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3" name="Google Shape;293;p9"/>
            <p:cNvSpPr/>
            <p:nvPr/>
          </p:nvSpPr>
          <p:spPr>
            <a:xfrm>
              <a:off x="1088336" y="2044216"/>
              <a:ext cx="64036" cy="49"/>
            </a:xfrm>
            <a:custGeom>
              <a:avLst/>
              <a:gdLst/>
              <a:ahLst/>
              <a:cxnLst/>
              <a:rect l="l" t="t" r="r" b="b"/>
              <a:pathLst>
                <a:path w="1320" h="1" fill="none" extrusionOk="0">
                  <a:moveTo>
                    <a:pt x="1320" y="0"/>
                  </a:moveTo>
                  <a:lnTo>
                    <a:pt x="1"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4" name="Google Shape;294;p9"/>
            <p:cNvSpPr/>
            <p:nvPr/>
          </p:nvSpPr>
          <p:spPr>
            <a:xfrm>
              <a:off x="675645" y="26132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5" name="Google Shape;295;p9"/>
            <p:cNvSpPr/>
            <p:nvPr/>
          </p:nvSpPr>
          <p:spPr>
            <a:xfrm>
              <a:off x="220603" y="21865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6" name="Google Shape;296;p9"/>
            <p:cNvSpPr/>
            <p:nvPr/>
          </p:nvSpPr>
          <p:spPr>
            <a:xfrm>
              <a:off x="1160521" y="40302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7" name="Google Shape;297;p9"/>
            <p:cNvSpPr/>
            <p:nvPr/>
          </p:nvSpPr>
          <p:spPr>
            <a:xfrm>
              <a:off x="1128261" y="40624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8" name="Google Shape;298;p9"/>
            <p:cNvSpPr/>
            <p:nvPr/>
          </p:nvSpPr>
          <p:spPr>
            <a:xfrm>
              <a:off x="1845502" y="433630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9" name="Google Shape;299;p9"/>
            <p:cNvSpPr/>
            <p:nvPr/>
          </p:nvSpPr>
          <p:spPr>
            <a:xfrm>
              <a:off x="2496813" y="4496747"/>
              <a:ext cx="254497" cy="49"/>
            </a:xfrm>
            <a:custGeom>
              <a:avLst/>
              <a:gdLst/>
              <a:ahLst/>
              <a:cxnLst/>
              <a:rect l="l" t="t" r="r" b="b"/>
              <a:pathLst>
                <a:path w="5246" h="1" fill="none" extrusionOk="0">
                  <a:moveTo>
                    <a:pt x="1" y="0"/>
                  </a:moveTo>
                  <a:lnTo>
                    <a:pt x="5246"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0" name="Google Shape;300;p9"/>
            <p:cNvSpPr/>
            <p:nvPr/>
          </p:nvSpPr>
          <p:spPr>
            <a:xfrm>
              <a:off x="1092217" y="2941777"/>
              <a:ext cx="49" cy="66414"/>
            </a:xfrm>
            <a:custGeom>
              <a:avLst/>
              <a:gdLst/>
              <a:ahLst/>
              <a:cxnLst/>
              <a:rect l="l" t="t" r="r" b="b"/>
              <a:pathLst>
                <a:path w="1" h="1369" fill="none" extrusionOk="0">
                  <a:moveTo>
                    <a:pt x="0" y="0"/>
                  </a:moveTo>
                  <a:lnTo>
                    <a:pt x="0" y="1368"/>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1" name="Google Shape;301;p9"/>
            <p:cNvSpPr/>
            <p:nvPr/>
          </p:nvSpPr>
          <p:spPr>
            <a:xfrm>
              <a:off x="1058064" y="2973989"/>
              <a:ext cx="66414" cy="49"/>
            </a:xfrm>
            <a:custGeom>
              <a:avLst/>
              <a:gdLst/>
              <a:ahLst/>
              <a:cxnLst/>
              <a:rect l="l" t="t" r="r" b="b"/>
              <a:pathLst>
                <a:path w="1369" h="1" fill="none" extrusionOk="0">
                  <a:moveTo>
                    <a:pt x="1368"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2" name="Google Shape;302;p9"/>
            <p:cNvSpPr/>
            <p:nvPr/>
          </p:nvSpPr>
          <p:spPr>
            <a:xfrm>
              <a:off x="128236" y="33289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3" name="Google Shape;303;p9"/>
            <p:cNvSpPr/>
            <p:nvPr/>
          </p:nvSpPr>
          <p:spPr>
            <a:xfrm>
              <a:off x="1094109" y="3334721"/>
              <a:ext cx="254982" cy="49"/>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4" name="Google Shape;304;p9"/>
            <p:cNvSpPr/>
            <p:nvPr/>
          </p:nvSpPr>
          <p:spPr>
            <a:xfrm>
              <a:off x="459185" y="3401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5" name="Google Shape;305;p9"/>
            <p:cNvSpPr/>
            <p:nvPr/>
          </p:nvSpPr>
          <p:spPr>
            <a:xfrm>
              <a:off x="3528661" y="447279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6" name="Google Shape;306;p9"/>
            <p:cNvSpPr/>
            <p:nvPr/>
          </p:nvSpPr>
          <p:spPr>
            <a:xfrm>
              <a:off x="4646934" y="4630971"/>
              <a:ext cx="254982" cy="49"/>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7" name="Google Shape;307;p9"/>
            <p:cNvSpPr/>
            <p:nvPr/>
          </p:nvSpPr>
          <p:spPr>
            <a:xfrm>
              <a:off x="8997967" y="4258302"/>
              <a:ext cx="49" cy="66414"/>
            </a:xfrm>
            <a:custGeom>
              <a:avLst/>
              <a:gdLst/>
              <a:ahLst/>
              <a:cxnLst/>
              <a:rect l="l" t="t" r="r" b="b"/>
              <a:pathLst>
                <a:path w="1" h="1369" fill="none" extrusionOk="0">
                  <a:moveTo>
                    <a:pt x="0" y="0"/>
                  </a:moveTo>
                  <a:lnTo>
                    <a:pt x="0" y="1368"/>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8" name="Google Shape;308;p9"/>
            <p:cNvSpPr/>
            <p:nvPr/>
          </p:nvSpPr>
          <p:spPr>
            <a:xfrm>
              <a:off x="8963814" y="4290514"/>
              <a:ext cx="66414" cy="49"/>
            </a:xfrm>
            <a:custGeom>
              <a:avLst/>
              <a:gdLst/>
              <a:ahLst/>
              <a:cxnLst/>
              <a:rect l="l" t="t" r="r" b="b"/>
              <a:pathLst>
                <a:path w="1369" h="1" fill="none" extrusionOk="0">
                  <a:moveTo>
                    <a:pt x="1368"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9" name="Google Shape;309;p9"/>
            <p:cNvSpPr/>
            <p:nvPr/>
          </p:nvSpPr>
          <p:spPr>
            <a:xfrm>
              <a:off x="5214586" y="46454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0" name="Google Shape;310;p9"/>
            <p:cNvSpPr/>
            <p:nvPr/>
          </p:nvSpPr>
          <p:spPr>
            <a:xfrm>
              <a:off x="8941881" y="185561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1" name="Google Shape;311;p9"/>
            <p:cNvSpPr/>
            <p:nvPr/>
          </p:nvSpPr>
          <p:spPr>
            <a:xfrm>
              <a:off x="9048120" y="3075883"/>
              <a:ext cx="60155"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2" name="Google Shape;312;p9"/>
            <p:cNvSpPr/>
            <p:nvPr/>
          </p:nvSpPr>
          <p:spPr>
            <a:xfrm>
              <a:off x="8593078" y="2649272"/>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3" name="Google Shape;313;p9"/>
            <p:cNvSpPr/>
            <p:nvPr/>
          </p:nvSpPr>
          <p:spPr>
            <a:xfrm>
              <a:off x="8500711" y="379162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4" name="Google Shape;314;p9"/>
            <p:cNvSpPr/>
            <p:nvPr/>
          </p:nvSpPr>
          <p:spPr>
            <a:xfrm>
              <a:off x="9018081" y="132221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5" name="Google Shape;315;p9"/>
            <p:cNvSpPr/>
            <p:nvPr/>
          </p:nvSpPr>
          <p:spPr>
            <a:xfrm>
              <a:off x="9124320" y="2542483"/>
              <a:ext cx="60155"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6" name="Google Shape;316;p9"/>
            <p:cNvSpPr/>
            <p:nvPr/>
          </p:nvSpPr>
          <p:spPr>
            <a:xfrm>
              <a:off x="8669278" y="2115872"/>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7" name="Google Shape;317;p9"/>
            <p:cNvSpPr/>
            <p:nvPr/>
          </p:nvSpPr>
          <p:spPr>
            <a:xfrm>
              <a:off x="8576911" y="325822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8" name="Google Shape;318;p9"/>
            <p:cNvSpPr/>
            <p:nvPr/>
          </p:nvSpPr>
          <p:spPr>
            <a:xfrm>
              <a:off x="2026477" y="7375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9" name="Google Shape;319;p9"/>
            <p:cNvSpPr/>
            <p:nvPr/>
          </p:nvSpPr>
          <p:spPr>
            <a:xfrm>
              <a:off x="2677788" y="234197"/>
              <a:ext cx="254497" cy="49"/>
            </a:xfrm>
            <a:custGeom>
              <a:avLst/>
              <a:gdLst/>
              <a:ahLst/>
              <a:cxnLst/>
              <a:rect l="l" t="t" r="r" b="b"/>
              <a:pathLst>
                <a:path w="5246" h="1" fill="none" extrusionOk="0">
                  <a:moveTo>
                    <a:pt x="1" y="0"/>
                  </a:moveTo>
                  <a:lnTo>
                    <a:pt x="5246"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0" name="Google Shape;320;p9"/>
            <p:cNvSpPr/>
            <p:nvPr/>
          </p:nvSpPr>
          <p:spPr>
            <a:xfrm>
              <a:off x="3709636" y="2102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1" name="Google Shape;321;p9"/>
            <p:cNvSpPr/>
            <p:nvPr/>
          </p:nvSpPr>
          <p:spPr>
            <a:xfrm>
              <a:off x="4827909" y="368421"/>
              <a:ext cx="254982" cy="49"/>
            </a:xfrm>
            <a:custGeom>
              <a:avLst/>
              <a:gdLst/>
              <a:ahLst/>
              <a:cxnLst/>
              <a:rect l="l" t="t" r="r" b="b"/>
              <a:pathLst>
                <a:path w="5256" h="1" fill="none" extrusionOk="0">
                  <a:moveTo>
                    <a:pt x="1" y="1"/>
                  </a:moveTo>
                  <a:lnTo>
                    <a:pt x="5256"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2" name="Google Shape;322;p9"/>
            <p:cNvSpPr/>
            <p:nvPr/>
          </p:nvSpPr>
          <p:spPr>
            <a:xfrm>
              <a:off x="5395561" y="38292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323" name="Google Shape;323;p9"/>
          <p:cNvGrpSpPr/>
          <p:nvPr/>
        </p:nvGrpSpPr>
        <p:grpSpPr>
          <a:xfrm>
            <a:off x="11135226" y="5133245"/>
            <a:ext cx="1587028" cy="1363380"/>
            <a:chOff x="7521697" y="2603884"/>
            <a:chExt cx="1473291" cy="1265671"/>
          </a:xfrm>
        </p:grpSpPr>
        <p:sp>
          <p:nvSpPr>
            <p:cNvPr id="324" name="Google Shape;324;p9"/>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5" name="Google Shape;325;p9"/>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6" name="Google Shape;326;p9"/>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7" name="Google Shape;327;p9"/>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8" name="Google Shape;328;p9"/>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9" name="Google Shape;329;p9"/>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30" name="Google Shape;330;p9"/>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31" name="Google Shape;331;p9"/>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155343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2"/>
        <p:cNvGrpSpPr/>
        <p:nvPr/>
      </p:nvGrpSpPr>
      <p:grpSpPr>
        <a:xfrm>
          <a:off x="0" y="0"/>
          <a:ext cx="0" cy="0"/>
          <a:chOff x="0" y="0"/>
          <a:chExt cx="0" cy="0"/>
        </a:xfrm>
      </p:grpSpPr>
      <p:sp>
        <p:nvSpPr>
          <p:cNvPr id="333" name="Google Shape;333;p10"/>
          <p:cNvSpPr txBox="1">
            <a:spLocks noGrp="1"/>
          </p:cNvSpPr>
          <p:nvPr>
            <p:ph type="ctrTitle"/>
          </p:nvPr>
        </p:nvSpPr>
        <p:spPr>
          <a:xfrm flipH="1">
            <a:off x="927233" y="2019300"/>
            <a:ext cx="4746400" cy="104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smtClean="0"/>
              <a:t>Click to edit Master title style</a:t>
            </a:r>
            <a:endParaRPr/>
          </a:p>
        </p:txBody>
      </p:sp>
      <p:sp>
        <p:nvSpPr>
          <p:cNvPr id="334" name="Google Shape;334;p10"/>
          <p:cNvSpPr txBox="1">
            <a:spLocks noGrp="1"/>
          </p:cNvSpPr>
          <p:nvPr>
            <p:ph type="subTitle" idx="1"/>
          </p:nvPr>
        </p:nvSpPr>
        <p:spPr>
          <a:xfrm flipH="1">
            <a:off x="2108033" y="3412267"/>
            <a:ext cx="3565600" cy="116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smtClean="0"/>
              <a:t>Click to edit Master subtitle style</a:t>
            </a:r>
            <a:endParaRPr/>
          </a:p>
        </p:txBody>
      </p:sp>
      <p:sp>
        <p:nvSpPr>
          <p:cNvPr id="335" name="Google Shape;335;p10"/>
          <p:cNvSpPr/>
          <p:nvPr/>
        </p:nvSpPr>
        <p:spPr>
          <a:xfrm>
            <a:off x="-447267" y="-472100"/>
            <a:ext cx="6994800" cy="916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6" name="Google Shape;336;p10"/>
          <p:cNvSpPr/>
          <p:nvPr/>
        </p:nvSpPr>
        <p:spPr>
          <a:xfrm>
            <a:off x="-1193800" y="5677733"/>
            <a:ext cx="2824000" cy="8284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37" name="Google Shape;337;p10"/>
          <p:cNvGrpSpPr/>
          <p:nvPr/>
        </p:nvGrpSpPr>
        <p:grpSpPr>
          <a:xfrm>
            <a:off x="272582" y="155963"/>
            <a:ext cx="11919429" cy="6433328"/>
            <a:chOff x="204436" y="116972"/>
            <a:chExt cx="8939572" cy="4824996"/>
          </a:xfrm>
        </p:grpSpPr>
        <p:sp>
          <p:nvSpPr>
            <p:cNvPr id="338" name="Google Shape;338;p10"/>
            <p:cNvSpPr/>
            <p:nvPr/>
          </p:nvSpPr>
          <p:spPr>
            <a:xfrm>
              <a:off x="13651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39" name="Google Shape;339;p10"/>
            <p:cNvSpPr/>
            <p:nvPr/>
          </p:nvSpPr>
          <p:spPr>
            <a:xfrm>
              <a:off x="13329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0" name="Google Shape;340;p10"/>
            <p:cNvSpPr/>
            <p:nvPr/>
          </p:nvSpPr>
          <p:spPr>
            <a:xfrm>
              <a:off x="645606" y="15453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1" name="Google Shape;341;p10"/>
            <p:cNvSpPr/>
            <p:nvPr/>
          </p:nvSpPr>
          <p:spPr>
            <a:xfrm>
              <a:off x="4651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2" name="Google Shape;342;p10"/>
            <p:cNvSpPr/>
            <p:nvPr/>
          </p:nvSpPr>
          <p:spPr>
            <a:xfrm>
              <a:off x="1196796" y="2162464"/>
              <a:ext cx="49" cy="65928"/>
            </a:xfrm>
            <a:custGeom>
              <a:avLst/>
              <a:gdLst/>
              <a:ahLst/>
              <a:cxnLst/>
              <a:rect l="l" t="t" r="r" b="b"/>
              <a:pathLst>
                <a:path w="1" h="1359" fill="none" extrusionOk="0">
                  <a:moveTo>
                    <a:pt x="0" y="0"/>
                  </a:moveTo>
                  <a:lnTo>
                    <a:pt x="0" y="1358"/>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3" name="Google Shape;343;p10"/>
            <p:cNvSpPr/>
            <p:nvPr/>
          </p:nvSpPr>
          <p:spPr>
            <a:xfrm>
              <a:off x="1164536" y="2196616"/>
              <a:ext cx="64036" cy="49"/>
            </a:xfrm>
            <a:custGeom>
              <a:avLst/>
              <a:gdLst/>
              <a:ahLst/>
              <a:cxnLst/>
              <a:rect l="l" t="t" r="r" b="b"/>
              <a:pathLst>
                <a:path w="1320" h="1" fill="none" extrusionOk="0">
                  <a:moveTo>
                    <a:pt x="1320" y="0"/>
                  </a:moveTo>
                  <a:lnTo>
                    <a:pt x="1"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4" name="Google Shape;344;p10"/>
            <p:cNvSpPr/>
            <p:nvPr/>
          </p:nvSpPr>
          <p:spPr>
            <a:xfrm>
              <a:off x="751845" y="27656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5" name="Google Shape;345;p10"/>
            <p:cNvSpPr/>
            <p:nvPr/>
          </p:nvSpPr>
          <p:spPr>
            <a:xfrm>
              <a:off x="296803" y="2338997"/>
              <a:ext cx="348805" cy="49"/>
            </a:xfrm>
            <a:custGeom>
              <a:avLst/>
              <a:gdLst/>
              <a:ahLst/>
              <a:cxnLst/>
              <a:rect l="l" t="t" r="r" b="b"/>
              <a:pathLst>
                <a:path w="7190" h="1" fill="none" extrusionOk="0">
                  <a:moveTo>
                    <a:pt x="1" y="0"/>
                  </a:moveTo>
                  <a:lnTo>
                    <a:pt x="7189"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6" name="Google Shape;346;p10"/>
            <p:cNvSpPr/>
            <p:nvPr/>
          </p:nvSpPr>
          <p:spPr>
            <a:xfrm>
              <a:off x="1236721" y="4182680"/>
              <a:ext cx="49" cy="65928"/>
            </a:xfrm>
            <a:custGeom>
              <a:avLst/>
              <a:gdLst/>
              <a:ahLst/>
              <a:cxnLst/>
              <a:rect l="l" t="t" r="r" b="b"/>
              <a:pathLst>
                <a:path w="1" h="1359" fill="none" extrusionOk="0">
                  <a:moveTo>
                    <a:pt x="0" y="0"/>
                  </a:moveTo>
                  <a:lnTo>
                    <a:pt x="0" y="135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7" name="Google Shape;347;p10"/>
            <p:cNvSpPr/>
            <p:nvPr/>
          </p:nvSpPr>
          <p:spPr>
            <a:xfrm>
              <a:off x="1204461" y="4214891"/>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8" name="Google Shape;348;p10"/>
            <p:cNvSpPr/>
            <p:nvPr/>
          </p:nvSpPr>
          <p:spPr>
            <a:xfrm>
              <a:off x="1921702" y="448870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9" name="Google Shape;349;p10"/>
            <p:cNvSpPr/>
            <p:nvPr/>
          </p:nvSpPr>
          <p:spPr>
            <a:xfrm>
              <a:off x="2573013" y="4649147"/>
              <a:ext cx="254497" cy="49"/>
            </a:xfrm>
            <a:custGeom>
              <a:avLst/>
              <a:gdLst/>
              <a:ahLst/>
              <a:cxnLst/>
              <a:rect l="l" t="t" r="r" b="b"/>
              <a:pathLst>
                <a:path w="5246" h="1" fill="none" extrusionOk="0">
                  <a:moveTo>
                    <a:pt x="1" y="0"/>
                  </a:moveTo>
                  <a:lnTo>
                    <a:pt x="5246"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0" name="Google Shape;350;p10"/>
            <p:cNvSpPr/>
            <p:nvPr/>
          </p:nvSpPr>
          <p:spPr>
            <a:xfrm>
              <a:off x="1168417" y="309417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1" name="Google Shape;351;p10"/>
            <p:cNvSpPr/>
            <p:nvPr/>
          </p:nvSpPr>
          <p:spPr>
            <a:xfrm>
              <a:off x="1134264" y="312638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2" name="Google Shape;352;p10"/>
            <p:cNvSpPr/>
            <p:nvPr/>
          </p:nvSpPr>
          <p:spPr>
            <a:xfrm>
              <a:off x="204436" y="34813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3" name="Google Shape;353;p10"/>
            <p:cNvSpPr/>
            <p:nvPr/>
          </p:nvSpPr>
          <p:spPr>
            <a:xfrm>
              <a:off x="1170309" y="348712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4" name="Google Shape;354;p10"/>
            <p:cNvSpPr/>
            <p:nvPr/>
          </p:nvSpPr>
          <p:spPr>
            <a:xfrm>
              <a:off x="535385" y="4925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5" name="Google Shape;355;p10"/>
            <p:cNvSpPr/>
            <p:nvPr/>
          </p:nvSpPr>
          <p:spPr>
            <a:xfrm>
              <a:off x="3604861" y="462519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6" name="Google Shape;356;p10"/>
            <p:cNvSpPr/>
            <p:nvPr/>
          </p:nvSpPr>
          <p:spPr>
            <a:xfrm>
              <a:off x="75786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7" name="Google Shape;357;p10"/>
            <p:cNvSpPr/>
            <p:nvPr/>
          </p:nvSpPr>
          <p:spPr>
            <a:xfrm>
              <a:off x="7016767" y="48679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8" name="Google Shape;358;p10"/>
            <p:cNvSpPr/>
            <p:nvPr/>
          </p:nvSpPr>
          <p:spPr>
            <a:xfrm>
              <a:off x="6982614" y="49001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9" name="Google Shape;359;p10"/>
            <p:cNvSpPr/>
            <p:nvPr/>
          </p:nvSpPr>
          <p:spPr>
            <a:xfrm>
              <a:off x="8733761" y="4879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0" name="Google Shape;360;p10"/>
            <p:cNvSpPr/>
            <p:nvPr/>
          </p:nvSpPr>
          <p:spPr>
            <a:xfrm>
              <a:off x="6104259" y="46512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1" name="Google Shape;361;p10"/>
            <p:cNvSpPr/>
            <p:nvPr/>
          </p:nvSpPr>
          <p:spPr>
            <a:xfrm>
              <a:off x="6038357" y="48627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2" name="Google Shape;362;p10"/>
            <p:cNvSpPr/>
            <p:nvPr/>
          </p:nvSpPr>
          <p:spPr>
            <a:xfrm>
              <a:off x="6006146" y="51994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3" name="Google Shape;363;p10"/>
            <p:cNvSpPr/>
            <p:nvPr/>
          </p:nvSpPr>
          <p:spPr>
            <a:xfrm>
              <a:off x="5318831" y="127996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4" name="Google Shape;364;p10"/>
            <p:cNvSpPr/>
            <p:nvPr/>
          </p:nvSpPr>
          <p:spPr>
            <a:xfrm>
              <a:off x="5138364" y="66232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5" name="Google Shape;365;p10"/>
            <p:cNvSpPr/>
            <p:nvPr/>
          </p:nvSpPr>
          <p:spPr>
            <a:xfrm>
              <a:off x="5208610" y="22714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6" name="Google Shape;366;p10"/>
            <p:cNvSpPr/>
            <p:nvPr/>
          </p:nvSpPr>
          <p:spPr>
            <a:xfrm>
              <a:off x="3260607" y="82612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7" name="Google Shape;367;p10"/>
            <p:cNvSpPr/>
            <p:nvPr/>
          </p:nvSpPr>
          <p:spPr>
            <a:xfrm>
              <a:off x="3228396" y="85979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8" name="Google Shape;368;p10"/>
            <p:cNvSpPr/>
            <p:nvPr/>
          </p:nvSpPr>
          <p:spPr>
            <a:xfrm>
              <a:off x="2360614" y="100217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9" name="Google Shape;369;p10"/>
            <p:cNvSpPr/>
            <p:nvPr/>
          </p:nvSpPr>
          <p:spPr>
            <a:xfrm>
              <a:off x="2430860" y="56699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70" name="Google Shape;370;p10"/>
            <p:cNvSpPr/>
            <p:nvPr/>
          </p:nvSpPr>
          <p:spPr>
            <a:xfrm>
              <a:off x="4670307" y="901338"/>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71" name="Google Shape;371;p10"/>
            <p:cNvSpPr/>
            <p:nvPr/>
          </p:nvSpPr>
          <p:spPr>
            <a:xfrm>
              <a:off x="4638096" y="935005"/>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72" name="Google Shape;372;p10"/>
            <p:cNvSpPr/>
            <p:nvPr/>
          </p:nvSpPr>
          <p:spPr>
            <a:xfrm>
              <a:off x="3770314" y="1077386"/>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73" name="Google Shape;373;p10"/>
            <p:cNvSpPr/>
            <p:nvPr/>
          </p:nvSpPr>
          <p:spPr>
            <a:xfrm>
              <a:off x="3840560" y="642210"/>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74" name="Google Shape;374;p10"/>
            <p:cNvSpPr/>
            <p:nvPr/>
          </p:nvSpPr>
          <p:spPr>
            <a:xfrm>
              <a:off x="7546857" y="37610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75" name="Google Shape;375;p10"/>
            <p:cNvSpPr/>
            <p:nvPr/>
          </p:nvSpPr>
          <p:spPr>
            <a:xfrm>
              <a:off x="7514646" y="40976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76" name="Google Shape;376;p10"/>
            <p:cNvSpPr/>
            <p:nvPr/>
          </p:nvSpPr>
          <p:spPr>
            <a:xfrm>
              <a:off x="6646864" y="55214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77" name="Google Shape;377;p10"/>
            <p:cNvSpPr/>
            <p:nvPr/>
          </p:nvSpPr>
          <p:spPr>
            <a:xfrm>
              <a:off x="6717110" y="11697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78" name="Google Shape;378;p10"/>
            <p:cNvSpPr/>
            <p:nvPr/>
          </p:nvSpPr>
          <p:spPr>
            <a:xfrm>
              <a:off x="91122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79" name="Google Shape;379;p10"/>
            <p:cNvSpPr/>
            <p:nvPr/>
          </p:nvSpPr>
          <p:spPr>
            <a:xfrm>
              <a:off x="90800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0" name="Google Shape;380;p10"/>
            <p:cNvSpPr/>
            <p:nvPr/>
          </p:nvSpPr>
          <p:spPr>
            <a:xfrm>
              <a:off x="82122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1" name="Google Shape;381;p10"/>
            <p:cNvSpPr/>
            <p:nvPr/>
          </p:nvSpPr>
          <p:spPr>
            <a:xfrm>
              <a:off x="8282485" y="49252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2" name="Google Shape;382;p10"/>
            <p:cNvSpPr/>
            <p:nvPr/>
          </p:nvSpPr>
          <p:spPr>
            <a:xfrm>
              <a:off x="8316617" y="462482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3" name="Google Shape;383;p10"/>
            <p:cNvSpPr/>
            <p:nvPr/>
          </p:nvSpPr>
          <p:spPr>
            <a:xfrm>
              <a:off x="8282464" y="465703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4" name="Google Shape;384;p10"/>
            <p:cNvSpPr/>
            <p:nvPr/>
          </p:nvSpPr>
          <p:spPr>
            <a:xfrm>
              <a:off x="47231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5" name="Google Shape;385;p10"/>
            <p:cNvSpPr/>
            <p:nvPr/>
          </p:nvSpPr>
          <p:spPr>
            <a:xfrm>
              <a:off x="9074167" y="44107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6" name="Google Shape;386;p10"/>
            <p:cNvSpPr/>
            <p:nvPr/>
          </p:nvSpPr>
          <p:spPr>
            <a:xfrm>
              <a:off x="9040014" y="44429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7" name="Google Shape;387;p10"/>
            <p:cNvSpPr/>
            <p:nvPr/>
          </p:nvSpPr>
          <p:spPr>
            <a:xfrm>
              <a:off x="5290786" y="4797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8" name="Google Shape;388;p10"/>
            <p:cNvSpPr/>
            <p:nvPr/>
          </p:nvSpPr>
          <p:spPr>
            <a:xfrm>
              <a:off x="6256659" y="48036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389" name="Google Shape;389;p10"/>
          <p:cNvGrpSpPr/>
          <p:nvPr/>
        </p:nvGrpSpPr>
        <p:grpSpPr>
          <a:xfrm>
            <a:off x="-471807" y="4338645"/>
            <a:ext cx="1587028" cy="1363380"/>
            <a:chOff x="7521697" y="2603884"/>
            <a:chExt cx="1473291" cy="1265671"/>
          </a:xfrm>
        </p:grpSpPr>
        <p:sp>
          <p:nvSpPr>
            <p:cNvPr id="390" name="Google Shape;390;p10"/>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1" name="Google Shape;391;p10"/>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2" name="Google Shape;392;p10"/>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3" name="Google Shape;393;p10"/>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4" name="Google Shape;394;p10"/>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5" name="Google Shape;395;p10"/>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6" name="Google Shape;396;p10"/>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7" name="Google Shape;397;p10"/>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398" name="Google Shape;398;p10"/>
          <p:cNvGrpSpPr/>
          <p:nvPr/>
        </p:nvGrpSpPr>
        <p:grpSpPr>
          <a:xfrm rot="10800000">
            <a:off x="837661" y="453975"/>
            <a:ext cx="1448897" cy="1196903"/>
            <a:chOff x="6101758" y="2859784"/>
            <a:chExt cx="1222079" cy="1009533"/>
          </a:xfrm>
        </p:grpSpPr>
        <p:sp>
          <p:nvSpPr>
            <p:cNvPr id="399" name="Google Shape;399;p10"/>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0" name="Google Shape;400;p10"/>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1" name="Google Shape;401;p10"/>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2" name="Google Shape;402;p10"/>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3" name="Google Shape;403;p10"/>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4" name="Google Shape;404;p10"/>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5" name="Google Shape;405;p10"/>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6" name="Google Shape;406;p10"/>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7" name="Google Shape;407;p10"/>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8" name="Google Shape;408;p10"/>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162429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400"/>
              <a:buFont typeface="Comfortaa"/>
              <a:buNone/>
              <a:defRPr sz="2400" b="1">
                <a:solidFill>
                  <a:schemeClr val="accent3"/>
                </a:solidFill>
                <a:latin typeface="Comfortaa"/>
                <a:ea typeface="Comfortaa"/>
                <a:cs typeface="Comfortaa"/>
                <a:sym typeface="Comforta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15548635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91" r:id="rId29"/>
    <p:sldLayoutId id="2147483692" r:id="rId3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246"/>
        <p:cNvGrpSpPr/>
        <p:nvPr/>
      </p:nvGrpSpPr>
      <p:grpSpPr>
        <a:xfrm>
          <a:off x="0" y="0"/>
          <a:ext cx="0" cy="0"/>
          <a:chOff x="0" y="0"/>
          <a:chExt cx="0" cy="0"/>
        </a:xfrm>
      </p:grpSpPr>
      <p:sp>
        <p:nvSpPr>
          <p:cNvPr id="1247" name="Google Shape;1247;p3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48" name="Google Shape;1248;p3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451528600"/>
      </p:ext>
    </p:extLst>
  </p:cSld>
  <p:clrMap bg1="lt1" tx1="dk1" bg2="dk2" tx2="lt2" accent1="accent1" accent2="accent2" accent3="accent3" accent4="accent4" accent5="accent5" accent6="accent6" hlink="hlink" folHlink="folHlink"/>
  <p:sldLayoutIdLst>
    <p:sldLayoutId id="2147483690"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3" Type="http://schemas.openxmlformats.org/officeDocument/2006/relationships/hyperlink" Target="https://www.mooict.com/wpf-c-tutorial-create-a-space-invaders-game-in-visual-studio/" TargetMode="External"/><Relationship Id="rId2" Type="http://schemas.openxmlformats.org/officeDocument/2006/relationships/hyperlink" Target="http://materialdesigninxaml.ne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5" name="Google Shape;1255;p32"/>
          <p:cNvSpPr txBox="1">
            <a:spLocks noGrp="1"/>
          </p:cNvSpPr>
          <p:nvPr>
            <p:ph type="subTitle" idx="1"/>
          </p:nvPr>
        </p:nvSpPr>
        <p:spPr>
          <a:xfrm>
            <a:off x="5436797" y="3893148"/>
            <a:ext cx="5052400" cy="1092800"/>
          </a:xfrm>
          <a:prstGeom prst="rect">
            <a:avLst/>
          </a:prstGeom>
        </p:spPr>
        <p:txBody>
          <a:bodyPr spcFirstLastPara="1" wrap="square" lIns="121900" tIns="121900" rIns="121900" bIns="121900" anchor="t" anchorCtr="0">
            <a:noAutofit/>
          </a:bodyPr>
          <a:lstStyle/>
          <a:p>
            <a:pPr marL="0" indent="0">
              <a:spcAft>
                <a:spcPts val="2133"/>
              </a:spcAft>
            </a:pPr>
            <a:r>
              <a:rPr lang="en-US" b="1" dirty="0" smtClean="0">
                <a:solidFill>
                  <a:srgbClr val="0070C0"/>
                </a:solidFill>
              </a:rPr>
              <a:t>WPF</a:t>
            </a:r>
            <a:endParaRPr b="1" dirty="0">
              <a:solidFill>
                <a:srgbClr val="0070C0"/>
              </a:solidFill>
            </a:endParaRPr>
          </a:p>
        </p:txBody>
      </p:sp>
      <p:sp>
        <p:nvSpPr>
          <p:cNvPr id="1254" name="Google Shape;1254;p32"/>
          <p:cNvSpPr txBox="1">
            <a:spLocks noGrp="1"/>
          </p:cNvSpPr>
          <p:nvPr>
            <p:ph type="title"/>
          </p:nvPr>
        </p:nvSpPr>
        <p:spPr>
          <a:xfrm>
            <a:off x="956486" y="1621587"/>
            <a:ext cx="10378428" cy="2133600"/>
          </a:xfrm>
          <a:prstGeom prst="rect">
            <a:avLst/>
          </a:prstGeom>
        </p:spPr>
        <p:txBody>
          <a:bodyPr spcFirstLastPara="1" wrap="square" lIns="121900" tIns="121900" rIns="121900" bIns="121900" anchor="t" anchorCtr="0">
            <a:noAutofit/>
          </a:bodyPr>
          <a:lstStyle/>
          <a:p>
            <a:pPr lvl="0"/>
            <a:r>
              <a:rPr lang="en-US" dirty="0"/>
              <a:t>Windows Presentation Foundation</a:t>
            </a:r>
            <a:endParaRPr dirty="0"/>
          </a:p>
        </p:txBody>
      </p:sp>
    </p:spTree>
    <p:extLst>
      <p:ext uri="{BB962C8B-B14F-4D97-AF65-F5344CB8AC3E}">
        <p14:creationId xmlns:p14="http://schemas.microsoft.com/office/powerpoint/2010/main" val="3684525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43000"/>
            <a:ext cx="8229600" cy="5248275"/>
          </a:xfrm>
        </p:spPr>
        <p:txBody>
          <a:bodyPr/>
          <a:lstStyle/>
          <a:p>
            <a:r>
              <a:rPr lang="en-US" dirty="0" smtClean="0">
                <a:solidFill>
                  <a:srgbClr val="002060"/>
                </a:solidFill>
                <a:latin typeface="Arial" pitchFamily="34" charset="0"/>
                <a:cs typeface="Arial" pitchFamily="34" charset="0"/>
              </a:rPr>
              <a:t>Create binding expressions that draw their data from a </a:t>
            </a:r>
            <a:r>
              <a:rPr lang="en-US" dirty="0" err="1" smtClean="0">
                <a:solidFill>
                  <a:srgbClr val="002060"/>
                </a:solidFill>
                <a:latin typeface="Arial" pitchFamily="34" charset="0"/>
                <a:cs typeface="Arial" pitchFamily="34" charset="0"/>
              </a:rPr>
              <a:t>nonvisual</a:t>
            </a:r>
            <a:r>
              <a:rPr lang="en-US" dirty="0" smtClean="0">
                <a:solidFill>
                  <a:srgbClr val="002060"/>
                </a:solidFill>
                <a:latin typeface="Arial" pitchFamily="34" charset="0"/>
                <a:cs typeface="Arial" pitchFamily="34" charset="0"/>
              </a:rPr>
              <a:t> object. </a:t>
            </a:r>
          </a:p>
          <a:p>
            <a:r>
              <a:rPr lang="en-US" dirty="0" smtClean="0">
                <a:solidFill>
                  <a:srgbClr val="002060"/>
                </a:solidFill>
                <a:latin typeface="Arial" pitchFamily="34" charset="0"/>
                <a:cs typeface="Arial" pitchFamily="34" charset="0"/>
              </a:rPr>
              <a:t>No More </a:t>
            </a:r>
            <a:r>
              <a:rPr lang="en-US" dirty="0" err="1" smtClean="0">
                <a:solidFill>
                  <a:srgbClr val="002060"/>
                </a:solidFill>
                <a:latin typeface="Arial" pitchFamily="34" charset="0"/>
                <a:cs typeface="Arial" pitchFamily="34" charset="0"/>
              </a:rPr>
              <a:t>ElementName</a:t>
            </a:r>
            <a:r>
              <a:rPr lang="en-US" dirty="0" smtClean="0">
                <a:solidFill>
                  <a:srgbClr val="002060"/>
                </a:solidFill>
                <a:latin typeface="Arial" pitchFamily="34" charset="0"/>
                <a:cs typeface="Arial" pitchFamily="34" charset="0"/>
              </a:rPr>
              <a:t>  and used one from this </a:t>
            </a:r>
            <a:r>
              <a:rPr lang="en-US" dirty="0" smtClean="0">
                <a:solidFill>
                  <a:srgbClr val="C00000"/>
                </a:solidFill>
                <a:latin typeface="Arial" pitchFamily="34" charset="0"/>
                <a:cs typeface="Arial" pitchFamily="34" charset="0"/>
              </a:rPr>
              <a:t>properties</a:t>
            </a:r>
            <a:r>
              <a:rPr lang="en-US" dirty="0" smtClean="0">
                <a:solidFill>
                  <a:srgbClr val="002060"/>
                </a:solidFill>
                <a:latin typeface="Arial" pitchFamily="34" charset="0"/>
                <a:cs typeface="Arial" pitchFamily="34" charset="0"/>
              </a:rPr>
              <a:t> instead:</a:t>
            </a:r>
          </a:p>
          <a:p>
            <a:pPr lvl="1"/>
            <a:r>
              <a:rPr lang="en-US" sz="2600" dirty="0">
                <a:solidFill>
                  <a:srgbClr val="C00000"/>
                </a:solidFill>
                <a:latin typeface="Arial" pitchFamily="34" charset="0"/>
                <a:cs typeface="Arial" pitchFamily="34" charset="0"/>
              </a:rPr>
              <a:t>Source</a:t>
            </a:r>
            <a:r>
              <a:rPr lang="en-US" sz="2600" dirty="0">
                <a:solidFill>
                  <a:srgbClr val="002060"/>
                </a:solidFill>
                <a:latin typeface="Arial" pitchFamily="34" charset="0"/>
                <a:cs typeface="Arial" pitchFamily="34" charset="0"/>
              </a:rPr>
              <a:t> </a:t>
            </a:r>
            <a:r>
              <a:rPr lang="en-US" dirty="0" smtClean="0">
                <a:solidFill>
                  <a:srgbClr val="002060"/>
                </a:solidFill>
                <a:latin typeface="Arial" pitchFamily="34" charset="0"/>
                <a:cs typeface="Arial" pitchFamily="34" charset="0"/>
              </a:rPr>
              <a:t>: </a:t>
            </a:r>
            <a:r>
              <a:rPr lang="en-US" sz="2400" dirty="0">
                <a:solidFill>
                  <a:srgbClr val="002060"/>
                </a:solidFill>
                <a:latin typeface="Arial" pitchFamily="34" charset="0"/>
                <a:cs typeface="Arial" pitchFamily="34" charset="0"/>
              </a:rPr>
              <a:t>the object that’s supplying the data</a:t>
            </a:r>
          </a:p>
          <a:p>
            <a:pPr lvl="1"/>
            <a:r>
              <a:rPr lang="en-US" sz="2600" dirty="0" err="1">
                <a:solidFill>
                  <a:srgbClr val="C00000"/>
                </a:solidFill>
                <a:latin typeface="Arial" pitchFamily="34" charset="0"/>
                <a:cs typeface="Arial" pitchFamily="34" charset="0"/>
              </a:rPr>
              <a:t>RelativeSource</a:t>
            </a:r>
            <a:r>
              <a:rPr lang="en-US" sz="2600" dirty="0">
                <a:solidFill>
                  <a:srgbClr val="002060"/>
                </a:solidFill>
                <a:latin typeface="Arial" pitchFamily="34" charset="0"/>
                <a:cs typeface="Arial" pitchFamily="34" charset="0"/>
              </a:rPr>
              <a:t> </a:t>
            </a:r>
            <a:r>
              <a:rPr lang="en-US" dirty="0" smtClean="0">
                <a:solidFill>
                  <a:srgbClr val="002060"/>
                </a:solidFill>
                <a:latin typeface="Arial" pitchFamily="34" charset="0"/>
                <a:cs typeface="Arial" pitchFamily="34" charset="0"/>
              </a:rPr>
              <a:t>:</a:t>
            </a:r>
            <a:r>
              <a:rPr lang="en-US" sz="2400" dirty="0">
                <a:solidFill>
                  <a:srgbClr val="002060"/>
                </a:solidFill>
                <a:latin typeface="Arial" pitchFamily="34" charset="0"/>
                <a:cs typeface="Arial" pitchFamily="34" charset="0"/>
              </a:rPr>
              <a:t>allows you to point to a source object based on its relation to the target object</a:t>
            </a:r>
          </a:p>
          <a:p>
            <a:pPr lvl="1"/>
            <a:r>
              <a:rPr lang="en-US" sz="2600" dirty="0" err="1">
                <a:solidFill>
                  <a:srgbClr val="C00000"/>
                </a:solidFill>
                <a:latin typeface="Arial" pitchFamily="34" charset="0"/>
                <a:cs typeface="Arial" pitchFamily="34" charset="0"/>
              </a:rPr>
              <a:t>DataContext</a:t>
            </a:r>
            <a:r>
              <a:rPr lang="en-US" sz="2600" dirty="0">
                <a:solidFill>
                  <a:srgbClr val="002060"/>
                </a:solidFill>
                <a:latin typeface="Arial" pitchFamily="34" charset="0"/>
                <a:cs typeface="Arial" pitchFamily="34" charset="0"/>
              </a:rPr>
              <a:t> :</a:t>
            </a:r>
            <a:r>
              <a:rPr lang="en-US" sz="2400" dirty="0">
                <a:solidFill>
                  <a:srgbClr val="002060"/>
                </a:solidFill>
                <a:latin typeface="Arial" pitchFamily="34" charset="0"/>
                <a:cs typeface="Arial" pitchFamily="34" charset="0"/>
              </a:rPr>
              <a:t>you’ll have a number of elements that bind to the same object</a:t>
            </a:r>
          </a:p>
        </p:txBody>
      </p:sp>
      <p:sp>
        <p:nvSpPr>
          <p:cNvPr id="4" name="Footer Placeholder 3"/>
          <p:cNvSpPr>
            <a:spLocks noGrp="1"/>
          </p:cNvSpPr>
          <p:nvPr>
            <p:ph type="ftr" sz="quarter" idx="4294967295"/>
          </p:nvPr>
        </p:nvSpPr>
        <p:spPr/>
        <p:txBody>
          <a:bodyPr/>
          <a:lstStyle/>
          <a:p>
            <a:endParaRPr lang="en-US" dirty="0"/>
          </a:p>
        </p:txBody>
      </p:sp>
      <p:sp>
        <p:nvSpPr>
          <p:cNvPr id="5" name="Title 2"/>
          <p:cNvSpPr txBox="1">
            <a:spLocks/>
          </p:cNvSpPr>
          <p:nvPr/>
        </p:nvSpPr>
        <p:spPr bwMode="white">
          <a:xfrm>
            <a:off x="2590800" y="381000"/>
            <a:ext cx="8077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2500"/>
          </a:bodyPr>
          <a:lstStyle/>
          <a:p>
            <a:pPr algn="l"/>
            <a:r>
              <a:rPr lang="en-US" sz="3600" b="1" kern="0" dirty="0">
                <a:solidFill>
                  <a:schemeClr val="bg1"/>
                </a:solidFill>
                <a:latin typeface="Times New Roman" pitchFamily="18" charset="0"/>
                <a:ea typeface="Tahoma" pitchFamily="34" charset="0"/>
                <a:cs typeface="Times New Roman" pitchFamily="18" charset="0"/>
              </a:rPr>
              <a:t>Binding to Objects That Aren’t Elements</a:t>
            </a:r>
          </a:p>
        </p:txBody>
      </p:sp>
      <p:grpSp>
        <p:nvGrpSpPr>
          <p:cNvPr id="7" name="Group 8"/>
          <p:cNvGrpSpPr/>
          <p:nvPr/>
        </p:nvGrpSpPr>
        <p:grpSpPr>
          <a:xfrm>
            <a:off x="2286000" y="5334000"/>
            <a:ext cx="7924800" cy="1295400"/>
            <a:chOff x="1837623" y="5053955"/>
            <a:chExt cx="6400800" cy="4746695"/>
          </a:xfrm>
        </p:grpSpPr>
        <p:sp>
          <p:nvSpPr>
            <p:cNvPr id="8" name="Rounded Rectangle 7"/>
            <p:cNvSpPr/>
            <p:nvPr/>
          </p:nvSpPr>
          <p:spPr bwMode="auto">
            <a:xfrm>
              <a:off x="1837623" y="5053955"/>
              <a:ext cx="6400800" cy="4746695"/>
            </a:xfrm>
            <a:prstGeom prst="roundRect">
              <a:avLst/>
            </a:prstGeom>
            <a:solidFill>
              <a:schemeClr val="bg1">
                <a:alpha val="82000"/>
              </a:schemeClr>
            </a:solidFill>
            <a:ln w="508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Aft>
                  <a:spcPts val="600"/>
                </a:spcAft>
              </a:pPr>
              <a:endParaRPr lang="en-US" sz="2400" dirty="0">
                <a:cs typeface="Arial" pitchFamily="34" charset="0"/>
              </a:endParaRPr>
            </a:p>
          </p:txBody>
        </p:sp>
        <p:sp>
          <p:nvSpPr>
            <p:cNvPr id="9" name="TextBox 8"/>
            <p:cNvSpPr txBox="1"/>
            <p:nvPr/>
          </p:nvSpPr>
          <p:spPr>
            <a:xfrm>
              <a:off x="1981200" y="5107728"/>
              <a:ext cx="6248400" cy="4398329"/>
            </a:xfrm>
            <a:prstGeom prst="rect">
              <a:avLst/>
            </a:prstGeom>
            <a:noFill/>
          </p:spPr>
          <p:txBody>
            <a:bodyPr wrap="square" rtlCol="0">
              <a:spAutoFit/>
            </a:bodyPr>
            <a:lstStyle/>
            <a:p>
              <a:pPr>
                <a:spcBef>
                  <a:spcPts val="300"/>
                </a:spcBef>
                <a:spcAft>
                  <a:spcPts val="300"/>
                </a:spcAft>
              </a:pPr>
              <a:r>
                <a:rPr lang="en-US" sz="2400" dirty="0">
                  <a:solidFill>
                    <a:srgbClr val="002060"/>
                  </a:solidFill>
                  <a:cs typeface="Arial" pitchFamily="34" charset="0"/>
                </a:rPr>
                <a:t>&lt;</a:t>
              </a:r>
              <a:r>
                <a:rPr lang="en-US" sz="2400" dirty="0" err="1">
                  <a:solidFill>
                    <a:srgbClr val="002060"/>
                  </a:solidFill>
                  <a:cs typeface="Arial" pitchFamily="34" charset="0"/>
                </a:rPr>
                <a:t>TextBlock</a:t>
              </a:r>
              <a:r>
                <a:rPr lang="en-US" sz="2400" dirty="0">
                  <a:solidFill>
                    <a:srgbClr val="002060"/>
                  </a:solidFill>
                  <a:cs typeface="Arial" pitchFamily="34" charset="0"/>
                </a:rPr>
                <a:t> Text="{Binding </a:t>
              </a:r>
              <a:r>
                <a:rPr lang="en-US" sz="2400" dirty="0">
                  <a:solidFill>
                    <a:srgbClr val="0070C0"/>
                  </a:solidFill>
                  <a:cs typeface="Arial" pitchFamily="34" charset="0"/>
                </a:rPr>
                <a:t>Source</a:t>
              </a:r>
              <a:r>
                <a:rPr lang="en-US" sz="2400" dirty="0">
                  <a:solidFill>
                    <a:srgbClr val="002060"/>
                  </a:solidFill>
                  <a:cs typeface="Arial" pitchFamily="34" charset="0"/>
                </a:rPr>
                <a:t>={x:Static 	</a:t>
              </a:r>
              <a:r>
                <a:rPr lang="en-US" sz="2400" dirty="0" err="1">
                  <a:solidFill>
                    <a:srgbClr val="002060"/>
                  </a:solidFill>
                  <a:cs typeface="Arial" pitchFamily="34" charset="0"/>
                </a:rPr>
                <a:t>SystemFonts.IconFontFamily</a:t>
              </a:r>
              <a:r>
                <a:rPr lang="en-US" sz="2400" dirty="0">
                  <a:solidFill>
                    <a:srgbClr val="002060"/>
                  </a:solidFill>
                  <a:cs typeface="Arial" pitchFamily="34" charset="0"/>
                </a:rPr>
                <a:t>}, </a:t>
              </a:r>
              <a:r>
                <a:rPr lang="en-US" sz="2400" dirty="0">
                  <a:solidFill>
                    <a:srgbClr val="0070C0"/>
                  </a:solidFill>
                  <a:cs typeface="Arial" pitchFamily="34" charset="0"/>
                </a:rPr>
                <a:t>Path</a:t>
              </a:r>
              <a:r>
                <a:rPr lang="en-US" sz="2400" dirty="0">
                  <a:solidFill>
                    <a:srgbClr val="002060"/>
                  </a:solidFill>
                  <a:cs typeface="Arial" pitchFamily="34" charset="0"/>
                </a:rPr>
                <a:t>=Source}"&gt; &lt;/</a:t>
              </a:r>
              <a:r>
                <a:rPr lang="en-US" sz="2400" dirty="0" err="1">
                  <a:solidFill>
                    <a:srgbClr val="002060"/>
                  </a:solidFill>
                  <a:cs typeface="Arial" pitchFamily="34" charset="0"/>
                </a:rPr>
                <a:t>TextBlock</a:t>
              </a:r>
              <a:r>
                <a:rPr lang="en-US" sz="2400" dirty="0">
                  <a:solidFill>
                    <a:srgbClr val="002060"/>
                  </a:solidFill>
                  <a:cs typeface="Arial" pitchFamily="34" charset="0"/>
                </a:rPr>
                <a:t>&gt;</a:t>
              </a:r>
            </a:p>
          </p:txBody>
        </p:sp>
      </p:grpSp>
    </p:spTree>
    <p:extLst>
      <p:ext uri="{BB962C8B-B14F-4D97-AF65-F5344CB8AC3E}">
        <p14:creationId xmlns:p14="http://schemas.microsoft.com/office/powerpoint/2010/main" val="141316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2211388"/>
            <a:ext cx="7467600" cy="4191000"/>
          </a:xfrm>
        </p:spPr>
      </p:pic>
      <p:sp>
        <p:nvSpPr>
          <p:cNvPr id="3" name="Title 2"/>
          <p:cNvSpPr>
            <a:spLocks noGrp="1"/>
          </p:cNvSpPr>
          <p:nvPr>
            <p:ph type="title" idx="4294967295"/>
          </p:nvPr>
        </p:nvSpPr>
        <p:spPr>
          <a:xfrm>
            <a:off x="1927225" y="593725"/>
            <a:ext cx="10264775" cy="763588"/>
          </a:xfrm>
        </p:spPr>
        <p:txBody>
          <a:bodyPr/>
          <a:lstStyle/>
          <a:p>
            <a:pPr>
              <a:defRPr/>
            </a:pPr>
            <a:r>
              <a:rPr lang="en-US" dirty="0"/>
              <a:t>Shapes</a:t>
            </a:r>
          </a:p>
        </p:txBody>
      </p:sp>
      <p:sp>
        <p:nvSpPr>
          <p:cNvPr id="11268" name="Rectangle 4"/>
          <p:cNvSpPr>
            <a:spLocks noChangeArrowheads="1"/>
          </p:cNvSpPr>
          <p:nvPr/>
        </p:nvSpPr>
        <p:spPr bwMode="auto">
          <a:xfrm>
            <a:off x="336645" y="1119116"/>
            <a:ext cx="93223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dirty="0" smtClean="0">
                <a:solidFill>
                  <a:srgbClr val="002060"/>
                </a:solidFill>
              </a:rPr>
              <a:t>Every </a:t>
            </a:r>
            <a:r>
              <a:rPr lang="en-US" sz="2000" dirty="0">
                <a:solidFill>
                  <a:srgbClr val="002060"/>
                </a:solidFill>
              </a:rPr>
              <a:t>shape derives from the abstract </a:t>
            </a:r>
            <a:r>
              <a:rPr lang="en-US" sz="2000" b="1" dirty="0" err="1">
                <a:solidFill>
                  <a:srgbClr val="002060"/>
                </a:solidFill>
              </a:rPr>
              <a:t>System.Windows.Shapes.Shape</a:t>
            </a:r>
            <a:r>
              <a:rPr lang="en-US" sz="2000" dirty="0">
                <a:solidFill>
                  <a:srgbClr val="002060"/>
                </a:solidFill>
              </a:rPr>
              <a:t> class.</a:t>
            </a:r>
          </a:p>
        </p:txBody>
      </p:sp>
    </p:spTree>
    <p:extLst>
      <p:ext uri="{BB962C8B-B14F-4D97-AF65-F5344CB8AC3E}">
        <p14:creationId xmlns:p14="http://schemas.microsoft.com/office/powerpoint/2010/main" val="2596645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544638"/>
            <a:ext cx="8985250" cy="4038600"/>
          </a:xfrm>
        </p:spPr>
        <p:txBody>
          <a:bodyPr>
            <a:normAutofit/>
          </a:bodyPr>
          <a:lstStyle/>
          <a:p>
            <a:pPr marL="365760" indent="-256032">
              <a:buFont typeface="Wingdings 3"/>
              <a:buChar char=""/>
              <a:defRPr/>
            </a:pPr>
            <a:r>
              <a:rPr lang="en-US" b="1" dirty="0" smtClean="0">
                <a:solidFill>
                  <a:srgbClr val="002060"/>
                </a:solidFill>
                <a:latin typeface="Arial" pitchFamily="34" charset="0"/>
                <a:cs typeface="Arial" pitchFamily="34" charset="0"/>
              </a:rPr>
              <a:t>Fill: </a:t>
            </a:r>
            <a:r>
              <a:rPr lang="en-US" dirty="0">
                <a:solidFill>
                  <a:srgbClr val="002060"/>
                </a:solidFill>
                <a:latin typeface="Arial" pitchFamily="34" charset="0"/>
                <a:cs typeface="Arial" pitchFamily="34" charset="0"/>
              </a:rPr>
              <a:t>Sets the brush object that paints the surface of the shape (everything inside its borders)</a:t>
            </a:r>
          </a:p>
          <a:p>
            <a:pPr marL="365760" indent="-256032">
              <a:buNone/>
              <a:defRPr/>
            </a:pPr>
            <a:endParaRPr lang="en-US" dirty="0">
              <a:solidFill>
                <a:srgbClr val="002060"/>
              </a:solidFill>
              <a:latin typeface="Arial" pitchFamily="34" charset="0"/>
              <a:cs typeface="Arial" pitchFamily="34" charset="0"/>
            </a:endParaRPr>
          </a:p>
          <a:p>
            <a:pPr marL="365760" indent="-256032">
              <a:buFont typeface="Wingdings 3"/>
              <a:buChar char=""/>
              <a:defRPr/>
            </a:pPr>
            <a:r>
              <a:rPr lang="en-US" b="1" dirty="0" smtClean="0">
                <a:solidFill>
                  <a:srgbClr val="002060"/>
                </a:solidFill>
                <a:latin typeface="Arial" pitchFamily="34" charset="0"/>
                <a:cs typeface="Arial" pitchFamily="34" charset="0"/>
              </a:rPr>
              <a:t>Stroke:</a:t>
            </a:r>
            <a:r>
              <a:rPr lang="en-US" dirty="0" smtClean="0">
                <a:solidFill>
                  <a:srgbClr val="002060"/>
                </a:solidFill>
                <a:latin typeface="Arial" pitchFamily="34" charset="0"/>
                <a:cs typeface="Arial" pitchFamily="34" charset="0"/>
              </a:rPr>
              <a:t> </a:t>
            </a:r>
            <a:r>
              <a:rPr lang="en-US" dirty="0">
                <a:solidFill>
                  <a:srgbClr val="002060"/>
                </a:solidFill>
                <a:latin typeface="Arial" pitchFamily="34" charset="0"/>
                <a:cs typeface="Arial" pitchFamily="34" charset="0"/>
              </a:rPr>
              <a:t>Sets the brush object that paints the edge of the shape (its border)</a:t>
            </a:r>
          </a:p>
          <a:p>
            <a:pPr marL="365760" indent="-256032">
              <a:buNone/>
              <a:defRPr/>
            </a:pPr>
            <a:endParaRPr lang="en-US" dirty="0">
              <a:solidFill>
                <a:srgbClr val="002060"/>
              </a:solidFill>
              <a:latin typeface="Arial" pitchFamily="34" charset="0"/>
              <a:cs typeface="Arial" pitchFamily="34" charset="0"/>
            </a:endParaRPr>
          </a:p>
          <a:p>
            <a:pPr marL="365760" indent="-256032">
              <a:buFont typeface="Wingdings 3"/>
              <a:buChar char=""/>
              <a:defRPr/>
            </a:pPr>
            <a:r>
              <a:rPr lang="en-US" b="1" dirty="0" err="1" smtClean="0">
                <a:solidFill>
                  <a:srgbClr val="002060"/>
                </a:solidFill>
                <a:latin typeface="Arial" pitchFamily="34" charset="0"/>
                <a:cs typeface="Arial" pitchFamily="34" charset="0"/>
              </a:rPr>
              <a:t>StrokeThickness</a:t>
            </a:r>
            <a:r>
              <a:rPr lang="en-US" b="1" dirty="0" smtClean="0">
                <a:solidFill>
                  <a:srgbClr val="002060"/>
                </a:solidFill>
                <a:latin typeface="Arial" pitchFamily="34" charset="0"/>
                <a:cs typeface="Arial" pitchFamily="34" charset="0"/>
              </a:rPr>
              <a:t>:</a:t>
            </a:r>
            <a:endParaRPr lang="en-US" b="1" dirty="0">
              <a:solidFill>
                <a:srgbClr val="002060"/>
              </a:solidFill>
              <a:latin typeface="Arial" pitchFamily="34" charset="0"/>
              <a:cs typeface="Arial" pitchFamily="34" charset="0"/>
            </a:endParaRPr>
          </a:p>
          <a:p>
            <a:pPr marL="365760" indent="-256032">
              <a:buNone/>
              <a:defRPr/>
            </a:pPr>
            <a:r>
              <a:rPr lang="en-US" dirty="0">
                <a:solidFill>
                  <a:srgbClr val="002060"/>
                </a:solidFill>
                <a:latin typeface="Arial" pitchFamily="34" charset="0"/>
                <a:cs typeface="Arial" pitchFamily="34" charset="0"/>
              </a:rPr>
              <a:t>   Sets the thickness of the border</a:t>
            </a:r>
          </a:p>
          <a:p>
            <a:pPr marL="365760" indent="-256032">
              <a:buNone/>
              <a:defRPr/>
            </a:pPr>
            <a:endParaRPr lang="en-US" dirty="0">
              <a:solidFill>
                <a:srgbClr val="002060"/>
              </a:solidFill>
              <a:latin typeface="Arial" pitchFamily="34" charset="0"/>
              <a:cs typeface="Arial" pitchFamily="34" charset="0"/>
            </a:endParaRPr>
          </a:p>
          <a:p>
            <a:pPr marL="365760" indent="-256032">
              <a:buFont typeface="Wingdings 3"/>
              <a:buChar char=""/>
              <a:defRPr/>
            </a:pPr>
            <a:r>
              <a:rPr lang="en-US" b="1" dirty="0" smtClean="0">
                <a:solidFill>
                  <a:srgbClr val="002060"/>
                </a:solidFill>
                <a:latin typeface="Arial" pitchFamily="34" charset="0"/>
                <a:cs typeface="Arial" pitchFamily="34" charset="0"/>
              </a:rPr>
              <a:t>Stretch:</a:t>
            </a:r>
            <a:endParaRPr lang="en-US" b="1" dirty="0">
              <a:solidFill>
                <a:srgbClr val="002060"/>
              </a:solidFill>
              <a:latin typeface="Arial" pitchFamily="34" charset="0"/>
              <a:cs typeface="Arial" pitchFamily="34" charset="0"/>
            </a:endParaRPr>
          </a:p>
          <a:p>
            <a:pPr marL="365760" indent="-256032">
              <a:buNone/>
              <a:defRPr/>
            </a:pPr>
            <a:r>
              <a:rPr lang="en-US" dirty="0">
                <a:solidFill>
                  <a:srgbClr val="C00000"/>
                </a:solidFill>
                <a:latin typeface="Arial" pitchFamily="34" charset="0"/>
                <a:cs typeface="Arial" pitchFamily="34" charset="0"/>
              </a:rPr>
              <a:t>   </a:t>
            </a:r>
            <a:r>
              <a:rPr lang="en-US" dirty="0">
                <a:solidFill>
                  <a:srgbClr val="002060"/>
                </a:solidFill>
                <a:latin typeface="Arial" pitchFamily="34" charset="0"/>
                <a:cs typeface="Arial" pitchFamily="34" charset="0"/>
              </a:rPr>
              <a:t>Determines how a shape fills its available space.</a:t>
            </a:r>
          </a:p>
          <a:p>
            <a:pPr marL="365760" indent="-256032">
              <a:buNone/>
              <a:defRPr/>
            </a:pPr>
            <a:endParaRPr lang="en-US" dirty="0">
              <a:solidFill>
                <a:srgbClr val="C00000"/>
              </a:solidFill>
              <a:latin typeface="Arial" pitchFamily="34" charset="0"/>
              <a:cs typeface="Arial" pitchFamily="34" charset="0"/>
            </a:endParaRPr>
          </a:p>
          <a:p>
            <a:pPr marL="365760" indent="-256032">
              <a:buNone/>
              <a:defRPr/>
            </a:pPr>
            <a:endParaRPr lang="en-US" dirty="0">
              <a:solidFill>
                <a:srgbClr val="C00000"/>
              </a:solidFill>
              <a:latin typeface="Arial" pitchFamily="34" charset="0"/>
              <a:cs typeface="Arial" pitchFamily="34" charset="0"/>
            </a:endParaRPr>
          </a:p>
          <a:p>
            <a:pPr marL="365760" indent="-256032">
              <a:buNone/>
              <a:defRPr/>
            </a:pPr>
            <a:endParaRPr lang="en-US" dirty="0"/>
          </a:p>
        </p:txBody>
      </p:sp>
      <p:sp>
        <p:nvSpPr>
          <p:cNvPr id="3" name="Title 2"/>
          <p:cNvSpPr>
            <a:spLocks noGrp="1"/>
          </p:cNvSpPr>
          <p:nvPr>
            <p:ph type="title" idx="4294967295"/>
          </p:nvPr>
        </p:nvSpPr>
        <p:spPr>
          <a:xfrm>
            <a:off x="1927225" y="593725"/>
            <a:ext cx="10264775" cy="763588"/>
          </a:xfrm>
        </p:spPr>
        <p:txBody>
          <a:bodyPr/>
          <a:lstStyle/>
          <a:p>
            <a:pPr>
              <a:defRPr/>
            </a:pPr>
            <a:r>
              <a:rPr lang="en-US" dirty="0"/>
              <a:t>Shape</a:t>
            </a:r>
            <a:r>
              <a:rPr lang="en-US" sz="4400" dirty="0">
                <a:solidFill>
                  <a:srgbClr val="00B0F0"/>
                </a:solidFill>
                <a:latin typeface="Arial" pitchFamily="34" charset="0"/>
                <a:cs typeface="Arial" pitchFamily="34" charset="0"/>
              </a:rPr>
              <a:t> </a:t>
            </a:r>
            <a:r>
              <a:rPr lang="en-US" dirty="0"/>
              <a:t>Properties</a:t>
            </a:r>
          </a:p>
        </p:txBody>
      </p:sp>
    </p:spTree>
    <p:extLst>
      <p:ext uri="{BB962C8B-B14F-4D97-AF65-F5344CB8AC3E}">
        <p14:creationId xmlns:p14="http://schemas.microsoft.com/office/powerpoint/2010/main" val="3445716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927225" y="593725"/>
            <a:ext cx="10264775" cy="763588"/>
          </a:xfrm>
        </p:spPr>
        <p:txBody>
          <a:bodyPr/>
          <a:lstStyle/>
          <a:p>
            <a:pPr>
              <a:defRPr/>
            </a:pPr>
            <a:r>
              <a:rPr lang="en-US" dirty="0"/>
              <a:t>Example</a:t>
            </a:r>
          </a:p>
        </p:txBody>
      </p:sp>
      <p:sp>
        <p:nvSpPr>
          <p:cNvPr id="4" name="Rounded Rectangle 3"/>
          <p:cNvSpPr/>
          <p:nvPr/>
        </p:nvSpPr>
        <p:spPr>
          <a:xfrm>
            <a:off x="704193" y="1797269"/>
            <a:ext cx="7651531" cy="3226676"/>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marL="365760" indent="-256032">
              <a:buNone/>
              <a:defRPr/>
            </a:pPr>
            <a:r>
              <a:rPr lang="en-US" dirty="0">
                <a:solidFill>
                  <a:schemeClr val="tx1"/>
                </a:solidFill>
              </a:rPr>
              <a:t>&lt;</a:t>
            </a:r>
            <a:r>
              <a:rPr lang="en-US" dirty="0" err="1">
                <a:solidFill>
                  <a:schemeClr val="tx1"/>
                </a:solidFill>
              </a:rPr>
              <a:t>StackPanel</a:t>
            </a:r>
            <a:r>
              <a:rPr lang="en-US" dirty="0">
                <a:solidFill>
                  <a:schemeClr val="tx1"/>
                </a:solidFill>
              </a:rPr>
              <a:t>&gt;</a:t>
            </a:r>
          </a:p>
          <a:p>
            <a:pPr marL="365760" indent="-256032">
              <a:buNone/>
              <a:defRPr/>
            </a:pPr>
            <a:r>
              <a:rPr lang="en-US" dirty="0">
                <a:solidFill>
                  <a:schemeClr val="tx1"/>
                </a:solidFill>
              </a:rPr>
              <a:t>   &lt;</a:t>
            </a:r>
            <a:r>
              <a:rPr lang="en-US" b="1" dirty="0">
                <a:solidFill>
                  <a:schemeClr val="tx1"/>
                </a:solidFill>
              </a:rPr>
              <a:t>Ellipse</a:t>
            </a:r>
            <a:r>
              <a:rPr lang="en-US" dirty="0">
                <a:solidFill>
                  <a:schemeClr val="tx1"/>
                </a:solidFill>
              </a:rPr>
              <a:t> Fill="Yellow"   Stroke="Blue"</a:t>
            </a:r>
          </a:p>
          <a:p>
            <a:pPr marL="365760" indent="-256032">
              <a:buNone/>
              <a:defRPr/>
            </a:pPr>
            <a:r>
              <a:rPr lang="en-US" dirty="0">
                <a:solidFill>
                  <a:schemeClr val="tx1"/>
                </a:solidFill>
              </a:rPr>
              <a:t>      Height="50" Width="100"  Margin="5“</a:t>
            </a:r>
          </a:p>
          <a:p>
            <a:pPr marL="365760" indent="-256032">
              <a:buNone/>
              <a:defRPr/>
            </a:pPr>
            <a:r>
              <a:rPr lang="en-US" dirty="0">
                <a:solidFill>
                  <a:schemeClr val="tx1"/>
                </a:solidFill>
              </a:rPr>
              <a:t>      </a:t>
            </a:r>
            <a:r>
              <a:rPr lang="en-US" dirty="0" err="1">
                <a:solidFill>
                  <a:schemeClr val="tx1"/>
                </a:solidFill>
              </a:rPr>
              <a:t>HorizontalAlignment</a:t>
            </a:r>
            <a:r>
              <a:rPr lang="en-US" dirty="0">
                <a:solidFill>
                  <a:schemeClr val="tx1"/>
                </a:solidFill>
              </a:rPr>
              <a:t>="Left"&gt;</a:t>
            </a:r>
          </a:p>
          <a:p>
            <a:pPr marL="365760" indent="-256032">
              <a:buNone/>
              <a:defRPr/>
            </a:pPr>
            <a:r>
              <a:rPr lang="en-US" dirty="0">
                <a:solidFill>
                  <a:schemeClr val="tx1"/>
                </a:solidFill>
              </a:rPr>
              <a:t>   &lt;/</a:t>
            </a:r>
            <a:r>
              <a:rPr lang="en-US" b="1" dirty="0">
                <a:solidFill>
                  <a:schemeClr val="tx1"/>
                </a:solidFill>
              </a:rPr>
              <a:t>Ellipse</a:t>
            </a:r>
            <a:r>
              <a:rPr lang="en-US" dirty="0">
                <a:solidFill>
                  <a:schemeClr val="tx1"/>
                </a:solidFill>
              </a:rPr>
              <a:t>&gt;</a:t>
            </a:r>
          </a:p>
          <a:p>
            <a:pPr marL="365760" indent="-256032">
              <a:buNone/>
              <a:defRPr/>
            </a:pPr>
            <a:r>
              <a:rPr lang="en-US" dirty="0">
                <a:solidFill>
                  <a:schemeClr val="tx1"/>
                </a:solidFill>
              </a:rPr>
              <a:t>   &lt;</a:t>
            </a:r>
            <a:r>
              <a:rPr lang="en-US" b="1" dirty="0">
                <a:solidFill>
                  <a:schemeClr val="tx1"/>
                </a:solidFill>
              </a:rPr>
              <a:t>Rectangle</a:t>
            </a:r>
            <a:r>
              <a:rPr lang="en-US" dirty="0">
                <a:solidFill>
                  <a:schemeClr val="tx1"/>
                </a:solidFill>
              </a:rPr>
              <a:t> Fill="Yellow" Stroke="Blue"</a:t>
            </a:r>
          </a:p>
          <a:p>
            <a:pPr marL="365760" indent="-256032">
              <a:buNone/>
              <a:defRPr/>
            </a:pPr>
            <a:r>
              <a:rPr lang="en-US" dirty="0">
                <a:solidFill>
                  <a:schemeClr val="tx1"/>
                </a:solidFill>
              </a:rPr>
              <a:t>      Height="50" Width="100" Margin="5“</a:t>
            </a:r>
          </a:p>
          <a:p>
            <a:pPr marL="365760" indent="-256032">
              <a:buNone/>
              <a:defRPr/>
            </a:pPr>
            <a:r>
              <a:rPr lang="en-US" dirty="0">
                <a:solidFill>
                  <a:schemeClr val="tx1"/>
                </a:solidFill>
              </a:rPr>
              <a:t>      </a:t>
            </a:r>
            <a:r>
              <a:rPr lang="en-US" dirty="0" err="1">
                <a:solidFill>
                  <a:schemeClr val="tx1"/>
                </a:solidFill>
              </a:rPr>
              <a:t>HorizontalAlignment</a:t>
            </a:r>
            <a:r>
              <a:rPr lang="en-US" dirty="0">
                <a:solidFill>
                  <a:schemeClr val="tx1"/>
                </a:solidFill>
              </a:rPr>
              <a:t>="Left"&gt;</a:t>
            </a:r>
          </a:p>
          <a:p>
            <a:pPr marL="365760" indent="-256032">
              <a:buNone/>
              <a:defRPr/>
            </a:pPr>
            <a:r>
              <a:rPr lang="en-US" dirty="0">
                <a:solidFill>
                  <a:schemeClr val="tx1"/>
                </a:solidFill>
              </a:rPr>
              <a:t>    &lt;/</a:t>
            </a:r>
            <a:r>
              <a:rPr lang="en-US" b="1" dirty="0">
                <a:solidFill>
                  <a:schemeClr val="tx1"/>
                </a:solidFill>
              </a:rPr>
              <a:t>Rectangle</a:t>
            </a:r>
            <a:r>
              <a:rPr lang="en-US" dirty="0">
                <a:solidFill>
                  <a:schemeClr val="tx1"/>
                </a:solidFill>
              </a:rPr>
              <a:t>&gt;</a:t>
            </a:r>
          </a:p>
          <a:p>
            <a:pPr marL="365760" indent="-256032">
              <a:buNone/>
              <a:defRPr/>
            </a:pPr>
            <a:r>
              <a:rPr lang="en-US" dirty="0">
                <a:solidFill>
                  <a:schemeClr val="tx1"/>
                </a:solidFill>
              </a:rPr>
              <a:t>&lt;/</a:t>
            </a:r>
            <a:r>
              <a:rPr lang="en-US" dirty="0" err="1">
                <a:solidFill>
                  <a:schemeClr val="tx1"/>
                </a:solidFill>
              </a:rPr>
              <a:t>StackPanel</a:t>
            </a:r>
            <a:r>
              <a:rPr lang="en-US" dirty="0">
                <a:solidFill>
                  <a:schemeClr val="tx1"/>
                </a:solidFill>
              </a:rPr>
              <a:t>&gt;</a:t>
            </a:r>
          </a:p>
        </p:txBody>
      </p:sp>
    </p:spTree>
    <p:extLst>
      <p:ext uri="{BB962C8B-B14F-4D97-AF65-F5344CB8AC3E}">
        <p14:creationId xmlns:p14="http://schemas.microsoft.com/office/powerpoint/2010/main" val="4141297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4294967295"/>
          </p:nvPr>
        </p:nvSpPr>
        <p:spPr>
          <a:xfrm>
            <a:off x="0" y="1447800"/>
            <a:ext cx="8915400" cy="5103813"/>
          </a:xfrm>
        </p:spPr>
        <p:txBody>
          <a:bodyPr>
            <a:normAutofit/>
          </a:bodyPr>
          <a:lstStyle/>
          <a:p>
            <a:pPr eaLnBrk="1" hangingPunct="1"/>
            <a:r>
              <a:rPr lang="en-US" dirty="0">
                <a:solidFill>
                  <a:srgbClr val="002060"/>
                </a:solidFill>
                <a:latin typeface="Arial" panose="020B0604020202020204" pitchFamily="34" charset="0"/>
                <a:cs typeface="Arial" panose="020B0604020202020204" pitchFamily="34" charset="0"/>
              </a:rPr>
              <a:t>WPF shapes use the same layout system as any other element</a:t>
            </a:r>
          </a:p>
          <a:p>
            <a:pPr eaLnBrk="1" hangingPunct="1"/>
            <a:r>
              <a:rPr lang="en-US" dirty="0">
                <a:solidFill>
                  <a:srgbClr val="002060"/>
                </a:solidFill>
                <a:latin typeface="Arial" panose="020B0604020202020204" pitchFamily="34" charset="0"/>
                <a:cs typeface="Arial" panose="020B0604020202020204" pitchFamily="34" charset="0"/>
              </a:rPr>
              <a:t>Some layout containers aren’t as appropriate. For example, the </a:t>
            </a:r>
            <a:r>
              <a:rPr lang="en-US" b="1" dirty="0" err="1">
                <a:solidFill>
                  <a:srgbClr val="002060"/>
                </a:solidFill>
                <a:latin typeface="Arial" panose="020B0604020202020204" pitchFamily="34" charset="0"/>
                <a:cs typeface="Arial" panose="020B0604020202020204" pitchFamily="34" charset="0"/>
              </a:rPr>
              <a:t>StackPanel,DockPanel</a:t>
            </a:r>
            <a:r>
              <a:rPr lang="en-US" dirty="0">
                <a:solidFill>
                  <a:srgbClr val="002060"/>
                </a:solidFill>
                <a:latin typeface="Arial" panose="020B0604020202020204" pitchFamily="34" charset="0"/>
                <a:cs typeface="Arial" panose="020B0604020202020204" pitchFamily="34" charset="0"/>
              </a:rPr>
              <a:t>, and </a:t>
            </a:r>
            <a:r>
              <a:rPr lang="en-US" b="1" dirty="0" err="1">
                <a:solidFill>
                  <a:srgbClr val="002060"/>
                </a:solidFill>
                <a:latin typeface="Arial" panose="020B0604020202020204" pitchFamily="34" charset="0"/>
                <a:cs typeface="Arial" panose="020B0604020202020204" pitchFamily="34" charset="0"/>
              </a:rPr>
              <a:t>WrapPanel</a:t>
            </a:r>
            <a:r>
              <a:rPr lang="en-US" dirty="0">
                <a:solidFill>
                  <a:srgbClr val="002060"/>
                </a:solidFill>
                <a:latin typeface="Arial" panose="020B0604020202020204" pitchFamily="34" charset="0"/>
                <a:cs typeface="Arial" panose="020B0604020202020204" pitchFamily="34" charset="0"/>
              </a:rPr>
              <a:t> often aren’t what you want because they’re designed to </a:t>
            </a:r>
            <a:r>
              <a:rPr lang="en-US" b="1" dirty="0">
                <a:solidFill>
                  <a:srgbClr val="002060"/>
                </a:solidFill>
                <a:latin typeface="Arial" panose="020B0604020202020204" pitchFamily="34" charset="0"/>
                <a:cs typeface="Arial" panose="020B0604020202020204" pitchFamily="34" charset="0"/>
              </a:rPr>
              <a:t>separate elements</a:t>
            </a:r>
          </a:p>
          <a:p>
            <a:pPr eaLnBrk="1" hangingPunct="1"/>
            <a:r>
              <a:rPr lang="en-US" b="1" dirty="0">
                <a:solidFill>
                  <a:srgbClr val="002060"/>
                </a:solidFill>
                <a:latin typeface="Arial" panose="020B0604020202020204" pitchFamily="34" charset="0"/>
                <a:cs typeface="Arial" panose="020B0604020202020204" pitchFamily="34" charset="0"/>
              </a:rPr>
              <a:t>Canvas</a:t>
            </a:r>
            <a:r>
              <a:rPr lang="en-US" dirty="0">
                <a:solidFill>
                  <a:srgbClr val="002060"/>
                </a:solidFill>
                <a:latin typeface="Arial" panose="020B0604020202020204" pitchFamily="34" charset="0"/>
                <a:cs typeface="Arial" panose="020B0604020202020204" pitchFamily="34" charset="0"/>
              </a:rPr>
              <a:t> forces you to specify the coordinates of each shape using the attached </a:t>
            </a:r>
            <a:r>
              <a:rPr lang="en-US" b="1" dirty="0">
                <a:solidFill>
                  <a:srgbClr val="002060"/>
                </a:solidFill>
                <a:latin typeface="Arial" panose="020B0604020202020204" pitchFamily="34" charset="0"/>
                <a:cs typeface="Arial" panose="020B0604020202020204" pitchFamily="34" charset="0"/>
              </a:rPr>
              <a:t>Left, Top, Right,</a:t>
            </a:r>
            <a:r>
              <a:rPr lang="en-US" dirty="0">
                <a:solidFill>
                  <a:srgbClr val="002060"/>
                </a:solidFill>
                <a:latin typeface="Arial" panose="020B0604020202020204" pitchFamily="34" charset="0"/>
                <a:cs typeface="Arial" panose="020B0604020202020204" pitchFamily="34" charset="0"/>
              </a:rPr>
              <a:t> or </a:t>
            </a:r>
            <a:r>
              <a:rPr lang="en-US" b="1" dirty="0">
                <a:solidFill>
                  <a:srgbClr val="002060"/>
                </a:solidFill>
                <a:latin typeface="Arial" panose="020B0604020202020204" pitchFamily="34" charset="0"/>
                <a:cs typeface="Arial" panose="020B0604020202020204" pitchFamily="34" charset="0"/>
              </a:rPr>
              <a:t>Bottom</a:t>
            </a:r>
            <a:r>
              <a:rPr lang="en-US" dirty="0">
                <a:solidFill>
                  <a:srgbClr val="002060"/>
                </a:solidFill>
                <a:latin typeface="Arial" panose="020B0604020202020204" pitchFamily="34" charset="0"/>
                <a:cs typeface="Arial" panose="020B0604020202020204" pitchFamily="34" charset="0"/>
              </a:rPr>
              <a:t> properties. This gives you complete control over how </a:t>
            </a:r>
            <a:r>
              <a:rPr lang="en-US" b="1" dirty="0">
                <a:solidFill>
                  <a:srgbClr val="002060"/>
                </a:solidFill>
                <a:latin typeface="Arial" panose="020B0604020202020204" pitchFamily="34" charset="0"/>
                <a:cs typeface="Arial" panose="020B0604020202020204" pitchFamily="34" charset="0"/>
              </a:rPr>
              <a:t>shapes </a:t>
            </a:r>
            <a:r>
              <a:rPr lang="en-US" b="1" dirty="0" smtClean="0">
                <a:solidFill>
                  <a:srgbClr val="002060"/>
                </a:solidFill>
                <a:latin typeface="Arial" panose="020B0604020202020204" pitchFamily="34" charset="0"/>
                <a:cs typeface="Arial" panose="020B0604020202020204" pitchFamily="34" charset="0"/>
              </a:rPr>
              <a:t>overlap</a:t>
            </a:r>
            <a:endParaRPr lang="en-US" b="1" dirty="0">
              <a:solidFill>
                <a:srgbClr val="002060"/>
              </a:solidFill>
              <a:latin typeface="Arial" panose="020B0604020202020204" pitchFamily="34" charset="0"/>
              <a:cs typeface="Arial" panose="020B0604020202020204" pitchFamily="34" charset="0"/>
            </a:endParaRPr>
          </a:p>
        </p:txBody>
      </p:sp>
      <p:sp>
        <p:nvSpPr>
          <p:cNvPr id="3" name="Title 2"/>
          <p:cNvSpPr>
            <a:spLocks noGrp="1"/>
          </p:cNvSpPr>
          <p:nvPr>
            <p:ph type="title" idx="4294967295"/>
          </p:nvPr>
        </p:nvSpPr>
        <p:spPr>
          <a:xfrm>
            <a:off x="1927225" y="593725"/>
            <a:ext cx="10264775" cy="763588"/>
          </a:xfrm>
        </p:spPr>
        <p:txBody>
          <a:bodyPr/>
          <a:lstStyle/>
          <a:p>
            <a:pPr>
              <a:defRPr/>
            </a:pPr>
            <a:r>
              <a:rPr lang="en-US" dirty="0"/>
              <a:t>Shapes</a:t>
            </a:r>
          </a:p>
        </p:txBody>
      </p:sp>
    </p:spTree>
    <p:extLst>
      <p:ext uri="{BB962C8B-B14F-4D97-AF65-F5344CB8AC3E}">
        <p14:creationId xmlns:p14="http://schemas.microsoft.com/office/powerpoint/2010/main" val="1718903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4294967295"/>
          </p:nvPr>
        </p:nvSpPr>
        <p:spPr>
          <a:xfrm>
            <a:off x="0" y="1487488"/>
            <a:ext cx="9223375" cy="4121150"/>
          </a:xfrm>
        </p:spPr>
        <p:txBody>
          <a:bodyPr>
            <a:normAutofit/>
          </a:bodyPr>
          <a:lstStyle/>
          <a:p>
            <a:pPr eaLnBrk="1" hangingPunct="1"/>
            <a:r>
              <a:rPr lang="en-US" dirty="0">
                <a:solidFill>
                  <a:srgbClr val="002060"/>
                </a:solidFill>
                <a:latin typeface="Arial" panose="020B0604020202020204" pitchFamily="34" charset="0"/>
                <a:cs typeface="Arial" panose="020B0604020202020204" pitchFamily="34" charset="0"/>
              </a:rPr>
              <a:t>The Path class includes a single property, named </a:t>
            </a:r>
            <a:r>
              <a:rPr lang="en-US" dirty="0">
                <a:solidFill>
                  <a:srgbClr val="C00000"/>
                </a:solidFill>
                <a:latin typeface="Arial" panose="020B0604020202020204" pitchFamily="34" charset="0"/>
                <a:cs typeface="Arial" panose="020B0604020202020204" pitchFamily="34" charset="0"/>
              </a:rPr>
              <a:t>Data</a:t>
            </a:r>
            <a:r>
              <a:rPr lang="en-US" dirty="0">
                <a:solidFill>
                  <a:srgbClr val="002060"/>
                </a:solidFill>
                <a:latin typeface="Arial" panose="020B0604020202020204" pitchFamily="34" charset="0"/>
                <a:cs typeface="Arial" panose="020B0604020202020204" pitchFamily="34" charset="0"/>
              </a:rPr>
              <a:t>, that accepts a Geometry object that defines the shape (or shapes) the path includes. </a:t>
            </a:r>
          </a:p>
          <a:p>
            <a:pPr eaLnBrk="1" hangingPunct="1"/>
            <a:r>
              <a:rPr lang="en-US" dirty="0">
                <a:solidFill>
                  <a:srgbClr val="002060"/>
                </a:solidFill>
                <a:latin typeface="Arial" panose="020B0604020202020204" pitchFamily="34" charset="0"/>
                <a:cs typeface="Arial" panose="020B0604020202020204" pitchFamily="34" charset="0"/>
              </a:rPr>
              <a:t>You can’t create a Geometry object directly because it’s an abstract class</a:t>
            </a:r>
          </a:p>
          <a:p>
            <a:pPr eaLnBrk="1" hangingPunct="1">
              <a:buFont typeface="Wingdings 3" panose="05040102010807070707" pitchFamily="18" charset="2"/>
              <a:buNone/>
            </a:pPr>
            <a:endParaRPr lang="en-US" b="1" dirty="0" smtClean="0">
              <a:solidFill>
                <a:srgbClr val="002060"/>
              </a:solidFill>
              <a:latin typeface="Arial" panose="020B0604020202020204" pitchFamily="34" charset="0"/>
              <a:cs typeface="Arial" panose="020B0604020202020204" pitchFamily="34" charset="0"/>
            </a:endParaRPr>
          </a:p>
          <a:p>
            <a:pPr eaLnBrk="1" hangingPunct="1">
              <a:buFont typeface="Wingdings 3" panose="05040102010807070707" pitchFamily="18" charset="2"/>
              <a:buNone/>
            </a:pPr>
            <a:r>
              <a:rPr lang="en-US" b="1" dirty="0" smtClean="0">
                <a:solidFill>
                  <a:srgbClr val="002060"/>
                </a:solidFill>
                <a:latin typeface="Arial" panose="020B0604020202020204" pitchFamily="34" charset="0"/>
                <a:cs typeface="Arial" panose="020B0604020202020204" pitchFamily="34" charset="0"/>
              </a:rPr>
              <a:t>Geometry </a:t>
            </a:r>
            <a:r>
              <a:rPr lang="en-US" b="1" dirty="0">
                <a:solidFill>
                  <a:srgbClr val="002060"/>
                </a:solidFill>
                <a:latin typeface="Arial" panose="020B0604020202020204" pitchFamily="34" charset="0"/>
                <a:cs typeface="Arial" panose="020B0604020202020204" pitchFamily="34" charset="0"/>
              </a:rPr>
              <a:t>Classes</a:t>
            </a:r>
          </a:p>
          <a:p>
            <a:pPr eaLnBrk="1" hangingPunct="1"/>
            <a:r>
              <a:rPr lang="en-US" dirty="0" err="1">
                <a:solidFill>
                  <a:srgbClr val="002060"/>
                </a:solidFill>
                <a:latin typeface="Arial" panose="020B0604020202020204" pitchFamily="34" charset="0"/>
                <a:cs typeface="Arial" panose="020B0604020202020204" pitchFamily="34" charset="0"/>
              </a:rPr>
              <a:t>LineGeometry</a:t>
            </a:r>
            <a:endParaRPr lang="en-US" dirty="0">
              <a:solidFill>
                <a:srgbClr val="002060"/>
              </a:solidFill>
              <a:latin typeface="Arial" panose="020B0604020202020204" pitchFamily="34" charset="0"/>
              <a:cs typeface="Arial" panose="020B0604020202020204" pitchFamily="34" charset="0"/>
            </a:endParaRPr>
          </a:p>
          <a:p>
            <a:pPr eaLnBrk="1" hangingPunct="1"/>
            <a:r>
              <a:rPr lang="en-US" dirty="0" err="1">
                <a:solidFill>
                  <a:srgbClr val="002060"/>
                </a:solidFill>
                <a:latin typeface="Arial" panose="020B0604020202020204" pitchFamily="34" charset="0"/>
                <a:cs typeface="Arial" panose="020B0604020202020204" pitchFamily="34" charset="0"/>
              </a:rPr>
              <a:t>RectangleGeometry</a:t>
            </a:r>
            <a:endParaRPr lang="en-US" dirty="0">
              <a:solidFill>
                <a:srgbClr val="002060"/>
              </a:solidFill>
              <a:latin typeface="Arial" panose="020B0604020202020204" pitchFamily="34" charset="0"/>
              <a:cs typeface="Arial" panose="020B0604020202020204" pitchFamily="34" charset="0"/>
            </a:endParaRPr>
          </a:p>
          <a:p>
            <a:pPr eaLnBrk="1" hangingPunct="1"/>
            <a:r>
              <a:rPr lang="en-US" dirty="0" err="1">
                <a:solidFill>
                  <a:srgbClr val="002060"/>
                </a:solidFill>
                <a:latin typeface="Arial" panose="020B0604020202020204" pitchFamily="34" charset="0"/>
                <a:cs typeface="Arial" panose="020B0604020202020204" pitchFamily="34" charset="0"/>
              </a:rPr>
              <a:t>EllipseGeometry</a:t>
            </a:r>
            <a:endParaRPr lang="en-US" dirty="0">
              <a:solidFill>
                <a:srgbClr val="002060"/>
              </a:solidFill>
              <a:latin typeface="Arial" panose="020B0604020202020204" pitchFamily="34" charset="0"/>
              <a:cs typeface="Arial" panose="020B0604020202020204" pitchFamily="34" charset="0"/>
            </a:endParaRPr>
          </a:p>
          <a:p>
            <a:pPr eaLnBrk="1" hangingPunct="1"/>
            <a:r>
              <a:rPr lang="en-US" dirty="0" err="1">
                <a:solidFill>
                  <a:srgbClr val="002060"/>
                </a:solidFill>
                <a:latin typeface="Arial" panose="020B0604020202020204" pitchFamily="34" charset="0"/>
                <a:cs typeface="Arial" panose="020B0604020202020204" pitchFamily="34" charset="0"/>
              </a:rPr>
              <a:t>GeometryGroup</a:t>
            </a:r>
            <a:endParaRPr lang="en-US" dirty="0">
              <a:solidFill>
                <a:srgbClr val="002060"/>
              </a:solidFill>
              <a:latin typeface="Arial" panose="020B0604020202020204" pitchFamily="34" charset="0"/>
              <a:cs typeface="Arial" panose="020B0604020202020204" pitchFamily="34" charset="0"/>
            </a:endParaRPr>
          </a:p>
          <a:p>
            <a:pPr eaLnBrk="1" hangingPunct="1">
              <a:buFont typeface="Wingdings 3" panose="05040102010807070707" pitchFamily="18" charset="2"/>
              <a:buNone/>
            </a:pPr>
            <a:endParaRPr lang="en-US" dirty="0" smtClean="0"/>
          </a:p>
        </p:txBody>
      </p:sp>
      <p:sp>
        <p:nvSpPr>
          <p:cNvPr id="3" name="Title 2"/>
          <p:cNvSpPr>
            <a:spLocks noGrp="1"/>
          </p:cNvSpPr>
          <p:nvPr>
            <p:ph type="title" idx="4294967295"/>
          </p:nvPr>
        </p:nvSpPr>
        <p:spPr>
          <a:xfrm>
            <a:off x="1927225" y="593725"/>
            <a:ext cx="10264775" cy="763588"/>
          </a:xfrm>
        </p:spPr>
        <p:txBody>
          <a:bodyPr/>
          <a:lstStyle/>
          <a:p>
            <a:pPr>
              <a:defRPr/>
            </a:pPr>
            <a:r>
              <a:rPr lang="en-US" dirty="0"/>
              <a:t>Path</a:t>
            </a:r>
            <a:r>
              <a:rPr lang="en-US" sz="4000" dirty="0">
                <a:solidFill>
                  <a:srgbClr val="C00000"/>
                </a:solidFill>
                <a:latin typeface="Arial" pitchFamily="34" charset="0"/>
                <a:cs typeface="Arial" pitchFamily="34" charset="0"/>
              </a:rPr>
              <a:t> </a:t>
            </a:r>
            <a:r>
              <a:rPr lang="en-US" dirty="0"/>
              <a:t>Class</a:t>
            </a:r>
          </a:p>
        </p:txBody>
      </p:sp>
    </p:spTree>
    <p:extLst>
      <p:ext uri="{BB962C8B-B14F-4D97-AF65-F5344CB8AC3E}">
        <p14:creationId xmlns:p14="http://schemas.microsoft.com/office/powerpoint/2010/main" val="322855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534511" y="1166429"/>
            <a:ext cx="8686800" cy="5105400"/>
          </a:xfrm>
        </p:spPr>
        <p:txBody>
          <a:bodyPr>
            <a:normAutofit/>
          </a:bodyPr>
          <a:lstStyle/>
          <a:p>
            <a:pPr marL="365760" indent="-256032">
              <a:buFont typeface="Wingdings 3"/>
              <a:buChar char=""/>
              <a:defRPr/>
            </a:pPr>
            <a:r>
              <a:rPr lang="en-US" sz="1900" dirty="0">
                <a:solidFill>
                  <a:srgbClr val="002060"/>
                </a:solidFill>
                <a:latin typeface="Arial" panose="020B0604020202020204" pitchFamily="34" charset="0"/>
                <a:cs typeface="Arial" pitchFamily="34" charset="0"/>
              </a:rPr>
              <a:t>An object that alters the way a shape or element is drawn by secretly shifting the coordinate system it uses</a:t>
            </a:r>
            <a:endParaRPr lang="en-US" sz="1900" dirty="0" smtClean="0">
              <a:latin typeface="Arial" panose="020B0604020202020204" pitchFamily="34" charset="0"/>
              <a:cs typeface="Arial" panose="020B0604020202020204" pitchFamily="34" charset="0"/>
            </a:endParaRPr>
          </a:p>
          <a:p>
            <a:pPr marL="365760" indent="-256032">
              <a:lnSpc>
                <a:spcPct val="150000"/>
              </a:lnSpc>
              <a:buNone/>
              <a:defRPr/>
            </a:pPr>
            <a:r>
              <a:rPr lang="en-US" sz="1900" b="1" dirty="0">
                <a:solidFill>
                  <a:srgbClr val="002060"/>
                </a:solidFill>
                <a:latin typeface="Arial" pitchFamily="34" charset="0"/>
                <a:cs typeface="Arial" pitchFamily="34" charset="0"/>
              </a:rPr>
              <a:t>Transform Classes</a:t>
            </a:r>
          </a:p>
          <a:p>
            <a:pPr marL="365760" indent="-256032">
              <a:lnSpc>
                <a:spcPct val="150000"/>
              </a:lnSpc>
              <a:buFont typeface="Wingdings 3"/>
              <a:buChar char=""/>
              <a:defRPr/>
            </a:pPr>
            <a:r>
              <a:rPr lang="en-US" sz="1900" b="1" dirty="0">
                <a:solidFill>
                  <a:srgbClr val="002060"/>
                </a:solidFill>
                <a:latin typeface="Arial" pitchFamily="34" charset="0"/>
                <a:cs typeface="Arial" pitchFamily="34" charset="0"/>
              </a:rPr>
              <a:t>TranslateTransform</a:t>
            </a:r>
          </a:p>
          <a:p>
            <a:pPr marL="365760" indent="-256032">
              <a:lnSpc>
                <a:spcPct val="150000"/>
              </a:lnSpc>
              <a:buNone/>
              <a:defRPr/>
            </a:pPr>
            <a:r>
              <a:rPr lang="en-US" sz="1900" dirty="0">
                <a:solidFill>
                  <a:srgbClr val="002060"/>
                </a:solidFill>
                <a:latin typeface="Arial" pitchFamily="34" charset="0"/>
                <a:cs typeface="Arial" pitchFamily="34" charset="0"/>
              </a:rPr>
              <a:t>   This transform is useful if you want to draw the same shape in different places using properties </a:t>
            </a:r>
            <a:r>
              <a:rPr lang="en-US" sz="1900" b="1" dirty="0">
                <a:solidFill>
                  <a:srgbClr val="002060"/>
                </a:solidFill>
                <a:latin typeface="Arial" panose="020B0604020202020204" pitchFamily="34" charset="0"/>
                <a:cs typeface="Arial" pitchFamily="34" charset="0"/>
              </a:rPr>
              <a:t>X,Y</a:t>
            </a:r>
            <a:endParaRPr lang="en-US" sz="1900" b="1" dirty="0" smtClean="0">
              <a:solidFill>
                <a:srgbClr val="002060"/>
              </a:solidFill>
              <a:latin typeface="Arial" panose="020B0604020202020204" pitchFamily="34" charset="0"/>
              <a:cs typeface="Arial" panose="020B0604020202020204" pitchFamily="34" charset="0"/>
            </a:endParaRPr>
          </a:p>
          <a:p>
            <a:pPr marL="365760" indent="-256032">
              <a:lnSpc>
                <a:spcPct val="150000"/>
              </a:lnSpc>
              <a:buFont typeface="Wingdings 3"/>
              <a:buChar char=""/>
              <a:defRPr/>
            </a:pPr>
            <a:r>
              <a:rPr lang="en-US" sz="1900" b="1" dirty="0">
                <a:solidFill>
                  <a:srgbClr val="002060"/>
                </a:solidFill>
                <a:latin typeface="Arial" panose="020B0604020202020204" pitchFamily="34" charset="0"/>
                <a:cs typeface="Arial" pitchFamily="34" charset="0"/>
              </a:rPr>
              <a:t>RotateTransform</a:t>
            </a:r>
          </a:p>
          <a:p>
            <a:pPr marL="365760" indent="-256032">
              <a:lnSpc>
                <a:spcPct val="150000"/>
              </a:lnSpc>
              <a:buNone/>
              <a:defRPr/>
            </a:pPr>
            <a:r>
              <a:rPr lang="en-US" sz="1900" dirty="0">
                <a:solidFill>
                  <a:srgbClr val="002060"/>
                </a:solidFill>
                <a:latin typeface="Arial" pitchFamily="34" charset="0"/>
                <a:cs typeface="Arial" pitchFamily="34" charset="0"/>
              </a:rPr>
              <a:t>   The shapes you draw normally are turned around a center point you choose,using </a:t>
            </a:r>
            <a:r>
              <a:rPr lang="en-US" sz="1900" b="1" dirty="0">
                <a:solidFill>
                  <a:srgbClr val="002060"/>
                </a:solidFill>
                <a:latin typeface="Arial" panose="020B0604020202020204" pitchFamily="34" charset="0"/>
                <a:cs typeface="Arial" pitchFamily="34" charset="0"/>
              </a:rPr>
              <a:t>Angle, CenterX, CenterY</a:t>
            </a:r>
            <a:r>
              <a:rPr lang="en-US" sz="1900" dirty="0">
                <a:solidFill>
                  <a:srgbClr val="C00000"/>
                </a:solidFill>
                <a:latin typeface="Arial" pitchFamily="34" charset="0"/>
                <a:cs typeface="Arial" pitchFamily="34" charset="0"/>
              </a:rPr>
              <a:t> </a:t>
            </a:r>
            <a:r>
              <a:rPr lang="en-US" sz="1900" dirty="0">
                <a:solidFill>
                  <a:srgbClr val="002060"/>
                </a:solidFill>
                <a:latin typeface="Arial" pitchFamily="34" charset="0"/>
                <a:cs typeface="Arial" pitchFamily="34" charset="0"/>
              </a:rPr>
              <a:t>property</a:t>
            </a:r>
            <a:endParaRPr lang="en-US" sz="1900" dirty="0">
              <a:solidFill>
                <a:srgbClr val="C00000"/>
              </a:solidFill>
              <a:latin typeface="Arial" pitchFamily="34" charset="0"/>
              <a:cs typeface="Arial" pitchFamily="34" charset="0"/>
            </a:endParaRPr>
          </a:p>
          <a:p>
            <a:pPr marL="365760" indent="-256032">
              <a:lnSpc>
                <a:spcPct val="150000"/>
              </a:lnSpc>
              <a:buFont typeface="Wingdings 3"/>
              <a:buChar char=""/>
              <a:defRPr/>
            </a:pPr>
            <a:r>
              <a:rPr lang="en-US" sz="1900" b="1" dirty="0">
                <a:solidFill>
                  <a:srgbClr val="002060"/>
                </a:solidFill>
                <a:latin typeface="Arial" panose="020B0604020202020204" pitchFamily="34" charset="0"/>
                <a:cs typeface="Arial" pitchFamily="34" charset="0"/>
              </a:rPr>
              <a:t>ScaleTransform</a:t>
            </a:r>
          </a:p>
          <a:p>
            <a:pPr marL="365760" indent="-256032">
              <a:lnSpc>
                <a:spcPct val="150000"/>
              </a:lnSpc>
              <a:buNone/>
              <a:defRPr/>
            </a:pPr>
            <a:r>
              <a:rPr lang="en-US" sz="1900" dirty="0">
                <a:solidFill>
                  <a:srgbClr val="002060"/>
                </a:solidFill>
                <a:latin typeface="Arial" pitchFamily="34" charset="0"/>
                <a:cs typeface="Arial" pitchFamily="34" charset="0"/>
              </a:rPr>
              <a:t>   Shapes are drawn smaller or larger using </a:t>
            </a:r>
            <a:r>
              <a:rPr lang="en-US" sz="1900" b="1" dirty="0">
                <a:solidFill>
                  <a:srgbClr val="002060"/>
                </a:solidFill>
                <a:latin typeface="Arial" panose="020B0604020202020204" pitchFamily="34" charset="0"/>
                <a:cs typeface="Arial" pitchFamily="34" charset="0"/>
              </a:rPr>
              <a:t>ScaleX, ScaleY</a:t>
            </a:r>
          </a:p>
          <a:p>
            <a:pPr marL="365760" indent="-256032">
              <a:buNone/>
              <a:defRPr/>
            </a:pPr>
            <a:endParaRPr lang="en-US" sz="2600" dirty="0">
              <a:solidFill>
                <a:srgbClr val="002060"/>
              </a:solidFill>
              <a:latin typeface="Arial" pitchFamily="34" charset="0"/>
              <a:cs typeface="Arial" pitchFamily="34" charset="0"/>
            </a:endParaRPr>
          </a:p>
          <a:p>
            <a:pPr marL="365760" indent="-256032">
              <a:buFont typeface="Wingdings 3"/>
              <a:buChar char=""/>
              <a:defRPr/>
            </a:pPr>
            <a:endParaRPr lang="en-US" sz="2600" dirty="0">
              <a:solidFill>
                <a:srgbClr val="C00000"/>
              </a:solidFill>
              <a:latin typeface="Arial" pitchFamily="34" charset="0"/>
              <a:cs typeface="Arial" pitchFamily="34" charset="0"/>
            </a:endParaRPr>
          </a:p>
          <a:p>
            <a:pPr marL="365760" indent="-256032">
              <a:buFont typeface="Wingdings 3"/>
              <a:buChar char=""/>
              <a:defRPr/>
            </a:pPr>
            <a:endParaRPr lang="en-US" dirty="0"/>
          </a:p>
        </p:txBody>
      </p:sp>
      <p:sp>
        <p:nvSpPr>
          <p:cNvPr id="3" name="Title 2"/>
          <p:cNvSpPr>
            <a:spLocks noGrp="1"/>
          </p:cNvSpPr>
          <p:nvPr>
            <p:ph type="title" idx="4294967295"/>
          </p:nvPr>
        </p:nvSpPr>
        <p:spPr>
          <a:xfrm>
            <a:off x="1727528" y="162801"/>
            <a:ext cx="10264775" cy="763588"/>
          </a:xfrm>
        </p:spPr>
        <p:txBody>
          <a:bodyPr>
            <a:noAutofit/>
          </a:bodyPr>
          <a:lstStyle/>
          <a:p>
            <a:pPr>
              <a:defRPr/>
            </a:pPr>
            <a:r>
              <a:rPr lang="en-US" dirty="0"/>
              <a:t>Transforms</a:t>
            </a:r>
          </a:p>
        </p:txBody>
      </p:sp>
    </p:spTree>
    <p:extLst>
      <p:ext uri="{BB962C8B-B14F-4D97-AF65-F5344CB8AC3E}">
        <p14:creationId xmlns:p14="http://schemas.microsoft.com/office/powerpoint/2010/main" val="4213527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4294967295"/>
          </p:nvPr>
        </p:nvSpPr>
        <p:spPr>
          <a:xfrm>
            <a:off x="0" y="1465263"/>
            <a:ext cx="9258300" cy="839787"/>
          </a:xfrm>
        </p:spPr>
        <p:txBody>
          <a:bodyPr/>
          <a:lstStyle/>
          <a:p>
            <a:pPr eaLnBrk="1" hangingPunct="1"/>
            <a:r>
              <a:rPr lang="en-US" dirty="0">
                <a:solidFill>
                  <a:srgbClr val="002060"/>
                </a:solidFill>
                <a:latin typeface="Arial" panose="020B0604020202020204" pitchFamily="34" charset="0"/>
                <a:cs typeface="Arial" panose="020B0604020202020204" pitchFamily="34" charset="0"/>
              </a:rPr>
              <a:t>To transform a shape, you assign the </a:t>
            </a:r>
            <a:r>
              <a:rPr lang="en-US" b="1" dirty="0" err="1">
                <a:solidFill>
                  <a:srgbClr val="002060"/>
                </a:solidFill>
                <a:latin typeface="Arial" panose="020B0604020202020204" pitchFamily="34" charset="0"/>
                <a:cs typeface="Arial" panose="020B0604020202020204" pitchFamily="34" charset="0"/>
              </a:rPr>
              <a:t>RenderTransform</a:t>
            </a:r>
            <a:r>
              <a:rPr lang="en-US" dirty="0">
                <a:solidFill>
                  <a:srgbClr val="002060"/>
                </a:solidFill>
                <a:latin typeface="Arial" panose="020B0604020202020204" pitchFamily="34" charset="0"/>
                <a:cs typeface="Arial" panose="020B0604020202020204" pitchFamily="34" charset="0"/>
              </a:rPr>
              <a:t>  property to the transform object you want to use.</a:t>
            </a:r>
          </a:p>
          <a:p>
            <a:pPr eaLnBrk="1" hangingPunct="1"/>
            <a:endParaRPr lang="en-US" dirty="0" smtClean="0"/>
          </a:p>
        </p:txBody>
      </p:sp>
      <p:sp>
        <p:nvSpPr>
          <p:cNvPr id="3" name="Title 2"/>
          <p:cNvSpPr>
            <a:spLocks noGrp="1"/>
          </p:cNvSpPr>
          <p:nvPr>
            <p:ph type="title" idx="4294967295"/>
          </p:nvPr>
        </p:nvSpPr>
        <p:spPr>
          <a:xfrm>
            <a:off x="1927225" y="593725"/>
            <a:ext cx="10264775" cy="763588"/>
          </a:xfrm>
        </p:spPr>
        <p:txBody>
          <a:bodyPr/>
          <a:lstStyle/>
          <a:p>
            <a:pPr>
              <a:defRPr/>
            </a:pPr>
            <a:r>
              <a:rPr lang="en-US" dirty="0"/>
              <a:t>Transforming</a:t>
            </a:r>
            <a:r>
              <a:rPr lang="en-US" sz="4400" dirty="0">
                <a:solidFill>
                  <a:srgbClr val="C00000"/>
                </a:solidFill>
                <a:latin typeface="Arial" pitchFamily="34" charset="0"/>
                <a:cs typeface="Arial" pitchFamily="34" charset="0"/>
              </a:rPr>
              <a:t> </a:t>
            </a:r>
            <a:r>
              <a:rPr lang="en-US" dirty="0"/>
              <a:t>Shapes</a:t>
            </a:r>
          </a:p>
        </p:txBody>
      </p:sp>
      <p:sp>
        <p:nvSpPr>
          <p:cNvPr id="4" name="Content Placeholder 3"/>
          <p:cNvSpPr txBox="1">
            <a:spLocks/>
          </p:cNvSpPr>
          <p:nvPr/>
        </p:nvSpPr>
        <p:spPr>
          <a:xfrm>
            <a:off x="281780" y="2455459"/>
            <a:ext cx="9666892" cy="25798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anchor="ctr">
            <a:normAutofit/>
          </a:bodyPr>
          <a:lstStyle/>
          <a:p>
            <a:pPr>
              <a:defRPr/>
            </a:pPr>
            <a:r>
              <a:rPr lang="en-US" sz="2000" dirty="0">
                <a:solidFill>
                  <a:srgbClr val="002060"/>
                </a:solidFill>
              </a:rPr>
              <a:t>&lt;Rectangle Width="80" Height="10" Stroke="Blue" Fill="</a:t>
            </a:r>
            <a:r>
              <a:rPr lang="en-US" sz="2000" dirty="0" smtClean="0">
                <a:solidFill>
                  <a:srgbClr val="002060"/>
                </a:solidFill>
              </a:rPr>
              <a:t>Yellow“ </a:t>
            </a:r>
            <a:r>
              <a:rPr lang="en-US" sz="2000" dirty="0" err="1" smtClean="0">
                <a:solidFill>
                  <a:srgbClr val="002060"/>
                </a:solidFill>
              </a:rPr>
              <a:t>Canvas.Left</a:t>
            </a:r>
            <a:r>
              <a:rPr lang="en-US" sz="2000" dirty="0">
                <a:solidFill>
                  <a:srgbClr val="002060"/>
                </a:solidFill>
              </a:rPr>
              <a:t>="100"  </a:t>
            </a:r>
            <a:r>
              <a:rPr lang="en-US" sz="2000" dirty="0" smtClean="0">
                <a:solidFill>
                  <a:srgbClr val="002060"/>
                </a:solidFill>
              </a:rPr>
              <a:t>  	      </a:t>
            </a:r>
            <a:r>
              <a:rPr lang="en-US" sz="2000" dirty="0" err="1" smtClean="0">
                <a:solidFill>
                  <a:srgbClr val="002060"/>
                </a:solidFill>
              </a:rPr>
              <a:t>Canvas.Top</a:t>
            </a:r>
            <a:r>
              <a:rPr lang="en-US" sz="2000" dirty="0">
                <a:solidFill>
                  <a:srgbClr val="002060"/>
                </a:solidFill>
              </a:rPr>
              <a:t>="100"&gt;</a:t>
            </a:r>
          </a:p>
          <a:p>
            <a:pPr lvl="1">
              <a:defRPr/>
            </a:pPr>
            <a:r>
              <a:rPr lang="en-US" sz="2000" dirty="0">
                <a:solidFill>
                  <a:srgbClr val="002060"/>
                </a:solidFill>
              </a:rPr>
              <a:t>&lt;Rectangle.</a:t>
            </a:r>
            <a:r>
              <a:rPr lang="en-US" sz="2000" b="1" dirty="0">
                <a:solidFill>
                  <a:srgbClr val="002060"/>
                </a:solidFill>
              </a:rPr>
              <a:t>RenderTransform</a:t>
            </a:r>
            <a:r>
              <a:rPr lang="en-US" sz="2000" dirty="0">
                <a:solidFill>
                  <a:srgbClr val="002060"/>
                </a:solidFill>
              </a:rPr>
              <a:t>&gt;</a:t>
            </a:r>
          </a:p>
          <a:p>
            <a:pPr lvl="1">
              <a:defRPr/>
            </a:pPr>
            <a:r>
              <a:rPr lang="en-US" sz="2000" dirty="0" smtClean="0">
                <a:solidFill>
                  <a:srgbClr val="002060"/>
                </a:solidFill>
              </a:rPr>
              <a:t>	&lt;</a:t>
            </a:r>
            <a:r>
              <a:rPr lang="en-US" sz="2000" b="1" dirty="0">
                <a:solidFill>
                  <a:srgbClr val="002060"/>
                </a:solidFill>
              </a:rPr>
              <a:t>RotateTransform</a:t>
            </a:r>
            <a:r>
              <a:rPr lang="en-US" sz="2000" dirty="0">
                <a:solidFill>
                  <a:srgbClr val="002060"/>
                </a:solidFill>
              </a:rPr>
              <a:t> Angle="25“ </a:t>
            </a:r>
            <a:r>
              <a:rPr lang="en-US" sz="2000" dirty="0" err="1" smtClean="0">
                <a:solidFill>
                  <a:srgbClr val="002060"/>
                </a:solidFill>
              </a:rPr>
              <a:t>CenterX</a:t>
            </a:r>
            <a:r>
              <a:rPr lang="en-US" sz="2000" dirty="0">
                <a:solidFill>
                  <a:srgbClr val="002060"/>
                </a:solidFill>
              </a:rPr>
              <a:t>="25"  CenterY="5" /&gt;</a:t>
            </a:r>
          </a:p>
          <a:p>
            <a:pPr lvl="1">
              <a:defRPr/>
            </a:pPr>
            <a:r>
              <a:rPr lang="en-US" sz="2000" dirty="0">
                <a:solidFill>
                  <a:srgbClr val="002060"/>
                </a:solidFill>
              </a:rPr>
              <a:t>&lt;/Rectangle.RenderTransform&gt;</a:t>
            </a:r>
          </a:p>
          <a:p>
            <a:pPr>
              <a:defRPr/>
            </a:pPr>
            <a:r>
              <a:rPr lang="en-US" sz="2000" dirty="0">
                <a:solidFill>
                  <a:srgbClr val="002060"/>
                </a:solidFill>
              </a:rPr>
              <a:t>&lt;/Rectangle</a:t>
            </a:r>
            <a:r>
              <a:rPr lang="en-US" sz="2000" dirty="0" smtClean="0">
                <a:solidFill>
                  <a:srgbClr val="002060"/>
                </a:solidFill>
              </a:rPr>
              <a:t>&gt;</a:t>
            </a:r>
            <a:endParaRPr lang="en-US" sz="2000" dirty="0">
              <a:solidFill>
                <a:srgbClr val="002060"/>
              </a:solidFill>
            </a:endParaRPr>
          </a:p>
        </p:txBody>
      </p:sp>
    </p:spTree>
    <p:extLst>
      <p:ext uri="{BB962C8B-B14F-4D97-AF65-F5344CB8AC3E}">
        <p14:creationId xmlns:p14="http://schemas.microsoft.com/office/powerpoint/2010/main" val="3209905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927225" y="593725"/>
            <a:ext cx="10264775" cy="763588"/>
          </a:xfrm>
        </p:spPr>
        <p:txBody>
          <a:bodyPr>
            <a:noAutofit/>
          </a:bodyPr>
          <a:lstStyle/>
          <a:p>
            <a:pPr>
              <a:defRPr/>
            </a:pPr>
            <a:r>
              <a:rPr lang="en-US" dirty="0"/>
              <a:t>RenderTransformOrigin</a:t>
            </a:r>
            <a:r>
              <a:rPr lang="en-US" sz="4000" dirty="0">
                <a:solidFill>
                  <a:srgbClr val="C00000"/>
                </a:solidFill>
                <a:latin typeface="Arial" pitchFamily="34" charset="0"/>
                <a:cs typeface="Arial" pitchFamily="34" charset="0"/>
              </a:rPr>
              <a:t> </a:t>
            </a:r>
            <a:r>
              <a:rPr lang="en-US" dirty="0"/>
              <a:t>property</a:t>
            </a:r>
          </a:p>
        </p:txBody>
      </p:sp>
      <p:sp>
        <p:nvSpPr>
          <p:cNvPr id="4" name="Content Placeholder 3"/>
          <p:cNvSpPr txBox="1">
            <a:spLocks/>
          </p:cNvSpPr>
          <p:nvPr/>
        </p:nvSpPr>
        <p:spPr>
          <a:xfrm>
            <a:off x="404883" y="1729854"/>
            <a:ext cx="9134902" cy="2740546"/>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anchor="ctr">
            <a:normAutofit/>
          </a:bodyPr>
          <a:lstStyle/>
          <a:p>
            <a:pPr>
              <a:defRPr/>
            </a:pPr>
            <a:r>
              <a:rPr lang="en-US" sz="2000" dirty="0">
                <a:solidFill>
                  <a:srgbClr val="002060"/>
                </a:solidFill>
                <a:latin typeface="Arial" panose="020B0604020202020204" pitchFamily="34" charset="0"/>
                <a:cs typeface="Arial" panose="020B0604020202020204" pitchFamily="34" charset="0"/>
              </a:rPr>
              <a:t>&lt;Rectangle Width="80" Height="10" Stroke="Blue" Fill="Yellow"</a:t>
            </a:r>
          </a:p>
          <a:p>
            <a:pPr>
              <a:defRPr/>
            </a:pPr>
            <a:r>
              <a:rPr lang="en-US" sz="2000" dirty="0">
                <a:solidFill>
                  <a:srgbClr val="002060"/>
                </a:solidFill>
                <a:latin typeface="Arial" panose="020B0604020202020204" pitchFamily="34" charset="0"/>
                <a:cs typeface="Arial" panose="020B0604020202020204" pitchFamily="34" charset="0"/>
              </a:rPr>
              <a:t>Canvas.Left="100" Canvas.Top="100" </a:t>
            </a:r>
            <a:r>
              <a:rPr lang="en-US" sz="2000" b="1" dirty="0">
                <a:solidFill>
                  <a:schemeClr val="tx1"/>
                </a:solidFill>
                <a:latin typeface="Arial" panose="020B0604020202020204" pitchFamily="34" charset="0"/>
                <a:cs typeface="Arial" panose="020B0604020202020204" pitchFamily="34" charset="0"/>
              </a:rPr>
              <a:t>RenderTransformOrigin="0.5,0.5"&gt;</a:t>
            </a:r>
          </a:p>
          <a:p>
            <a:pPr lvl="1">
              <a:defRPr/>
            </a:pPr>
            <a:r>
              <a:rPr lang="en-US" sz="2000" dirty="0">
                <a:solidFill>
                  <a:srgbClr val="002060"/>
                </a:solidFill>
                <a:latin typeface="Arial" panose="020B0604020202020204" pitchFamily="34" charset="0"/>
                <a:cs typeface="Arial" panose="020B0604020202020204" pitchFamily="34" charset="0"/>
              </a:rPr>
              <a:t>&lt;Rectangle.RenderTransform&gt;</a:t>
            </a:r>
          </a:p>
          <a:p>
            <a:pPr lvl="1">
              <a:defRPr/>
            </a:pPr>
            <a:r>
              <a:rPr lang="en-US" sz="2000" dirty="0" smtClean="0">
                <a:solidFill>
                  <a:srgbClr val="002060"/>
                </a:solidFill>
                <a:latin typeface="Arial" panose="020B0604020202020204" pitchFamily="34" charset="0"/>
                <a:cs typeface="Arial" panose="020B0604020202020204" pitchFamily="34" charset="0"/>
              </a:rPr>
              <a:t>	&lt;</a:t>
            </a:r>
            <a:r>
              <a:rPr lang="en-US" sz="2000" dirty="0">
                <a:solidFill>
                  <a:srgbClr val="002060"/>
                </a:solidFill>
                <a:latin typeface="Arial" panose="020B0604020202020204" pitchFamily="34" charset="0"/>
                <a:cs typeface="Arial" panose="020B0604020202020204" pitchFamily="34" charset="0"/>
              </a:rPr>
              <a:t>RotateTransform Angle="25" /&gt;</a:t>
            </a:r>
          </a:p>
          <a:p>
            <a:pPr lvl="1">
              <a:defRPr/>
            </a:pPr>
            <a:r>
              <a:rPr lang="en-US" sz="2000" dirty="0">
                <a:solidFill>
                  <a:srgbClr val="002060"/>
                </a:solidFill>
                <a:latin typeface="Arial" panose="020B0604020202020204" pitchFamily="34" charset="0"/>
                <a:cs typeface="Arial" panose="020B0604020202020204" pitchFamily="34" charset="0"/>
              </a:rPr>
              <a:t>&lt;/Rectangle.RenderTransform&gt;</a:t>
            </a:r>
          </a:p>
          <a:p>
            <a:pPr>
              <a:defRPr/>
            </a:pPr>
            <a:r>
              <a:rPr lang="en-US" sz="2000" dirty="0">
                <a:solidFill>
                  <a:srgbClr val="002060"/>
                </a:solidFill>
                <a:latin typeface="Arial" panose="020B0604020202020204" pitchFamily="34" charset="0"/>
                <a:cs typeface="Arial" panose="020B0604020202020204" pitchFamily="34" charset="0"/>
              </a:rPr>
              <a:t>&lt;/Rectangle</a:t>
            </a:r>
            <a:r>
              <a:rPr lang="en-US" sz="2000" dirty="0" smtClean="0">
                <a:solidFill>
                  <a:srgbClr val="002060"/>
                </a:solidFill>
                <a:latin typeface="Arial" panose="020B0604020202020204" pitchFamily="34" charset="0"/>
                <a:cs typeface="Arial" panose="020B0604020202020204" pitchFamily="34" charset="0"/>
              </a:rPr>
              <a:t>&gt;</a:t>
            </a:r>
            <a:endParaRPr lang="en-US" sz="2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838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366345" y="1607371"/>
            <a:ext cx="8915400" cy="3973512"/>
          </a:xfrm>
        </p:spPr>
        <p:txBody>
          <a:bodyPr>
            <a:normAutofit fontScale="92500" lnSpcReduction="20000"/>
          </a:bodyPr>
          <a:lstStyle/>
          <a:p>
            <a:pPr marL="365760" indent="-256032">
              <a:lnSpc>
                <a:spcPct val="150000"/>
              </a:lnSpc>
              <a:buFont typeface="Wingdings 3"/>
              <a:buChar char=""/>
              <a:defRPr/>
            </a:pPr>
            <a:r>
              <a:rPr lang="en-US" dirty="0">
                <a:solidFill>
                  <a:srgbClr val="002060"/>
                </a:solidFill>
                <a:latin typeface="Arial" pitchFamily="34" charset="0"/>
                <a:cs typeface="Arial" pitchFamily="34" charset="0"/>
              </a:rPr>
              <a:t>It’s tailor-made for combining shapes that overlap, and where neither shape contains the other completely.</a:t>
            </a:r>
          </a:p>
          <a:p>
            <a:pPr marL="365760" indent="-256032">
              <a:lnSpc>
                <a:spcPct val="150000"/>
              </a:lnSpc>
              <a:buNone/>
              <a:defRPr/>
            </a:pPr>
            <a:r>
              <a:rPr lang="en-US" b="1" dirty="0">
                <a:solidFill>
                  <a:srgbClr val="002060"/>
                </a:solidFill>
                <a:latin typeface="Arial" pitchFamily="34" charset="0"/>
                <a:cs typeface="Arial" pitchFamily="34" charset="0"/>
              </a:rPr>
              <a:t>Values from the GeometryCombineMode Enumeration</a:t>
            </a:r>
          </a:p>
          <a:p>
            <a:pPr marL="365760" indent="-256032">
              <a:lnSpc>
                <a:spcPct val="150000"/>
              </a:lnSpc>
              <a:buFont typeface="Wingdings 3"/>
              <a:buChar char=""/>
              <a:defRPr/>
            </a:pPr>
            <a:r>
              <a:rPr lang="en-US" b="1" dirty="0" smtClean="0">
                <a:solidFill>
                  <a:srgbClr val="002060"/>
                </a:solidFill>
                <a:latin typeface="Arial" pitchFamily="34" charset="0"/>
                <a:cs typeface="Arial" pitchFamily="34" charset="0"/>
              </a:rPr>
              <a:t>Union:</a:t>
            </a:r>
            <a:r>
              <a:rPr lang="en-US" dirty="0" smtClean="0">
                <a:solidFill>
                  <a:srgbClr val="002060"/>
                </a:solidFill>
                <a:latin typeface="Arial" pitchFamily="34" charset="0"/>
                <a:cs typeface="Arial" pitchFamily="34" charset="0"/>
              </a:rPr>
              <a:t> </a:t>
            </a:r>
            <a:r>
              <a:rPr lang="en-US" dirty="0">
                <a:solidFill>
                  <a:srgbClr val="002060"/>
                </a:solidFill>
                <a:latin typeface="Arial" pitchFamily="34" charset="0"/>
                <a:cs typeface="Arial" pitchFamily="34" charset="0"/>
              </a:rPr>
              <a:t>Creates a shape that includes all the areas of the two geometries.</a:t>
            </a:r>
          </a:p>
          <a:p>
            <a:pPr marL="365760" indent="-256032">
              <a:lnSpc>
                <a:spcPct val="150000"/>
              </a:lnSpc>
              <a:buFont typeface="Wingdings 3"/>
              <a:buChar char=""/>
              <a:defRPr/>
            </a:pPr>
            <a:r>
              <a:rPr lang="en-US" b="1" dirty="0">
                <a:solidFill>
                  <a:srgbClr val="002060"/>
                </a:solidFill>
                <a:latin typeface="Arial" pitchFamily="34" charset="0"/>
                <a:cs typeface="Arial" pitchFamily="34" charset="0"/>
              </a:rPr>
              <a:t>Intersect: </a:t>
            </a:r>
            <a:r>
              <a:rPr lang="en-US" dirty="0">
                <a:solidFill>
                  <a:srgbClr val="002060"/>
                </a:solidFill>
                <a:latin typeface="Arial" pitchFamily="34" charset="0"/>
                <a:cs typeface="Arial" pitchFamily="34" charset="0"/>
              </a:rPr>
              <a:t>Creates a shape that contains the area that’s shared between the two geometries.</a:t>
            </a:r>
          </a:p>
          <a:p>
            <a:pPr marL="365760" indent="-256032">
              <a:lnSpc>
                <a:spcPct val="150000"/>
              </a:lnSpc>
              <a:buFont typeface="Wingdings 3"/>
              <a:buChar char=""/>
              <a:defRPr/>
            </a:pPr>
            <a:r>
              <a:rPr lang="en-US" b="1" dirty="0" err="1" smtClean="0">
                <a:solidFill>
                  <a:srgbClr val="002060"/>
                </a:solidFill>
                <a:latin typeface="Arial" pitchFamily="34" charset="0"/>
                <a:cs typeface="Arial" pitchFamily="34" charset="0"/>
              </a:rPr>
              <a:t>Xor</a:t>
            </a:r>
            <a:r>
              <a:rPr lang="en-US" b="1" dirty="0" smtClean="0">
                <a:solidFill>
                  <a:srgbClr val="002060"/>
                </a:solidFill>
                <a:latin typeface="Arial" pitchFamily="34" charset="0"/>
                <a:cs typeface="Arial" pitchFamily="34" charset="0"/>
              </a:rPr>
              <a:t>: </a:t>
            </a:r>
            <a:r>
              <a:rPr lang="en-US" dirty="0" smtClean="0">
                <a:solidFill>
                  <a:srgbClr val="002060"/>
                </a:solidFill>
                <a:latin typeface="Arial" pitchFamily="34" charset="0"/>
                <a:cs typeface="Arial" pitchFamily="34" charset="0"/>
              </a:rPr>
              <a:t>Creates </a:t>
            </a:r>
            <a:r>
              <a:rPr lang="en-US" dirty="0">
                <a:solidFill>
                  <a:srgbClr val="002060"/>
                </a:solidFill>
                <a:latin typeface="Arial" pitchFamily="34" charset="0"/>
                <a:cs typeface="Arial" pitchFamily="34" charset="0"/>
              </a:rPr>
              <a:t>a shape that contains the area that isn’t shared between the two geometries. In other words, it’s as if the shapes are combined (using a Union) and then the shared part (the Intersect) is removed.</a:t>
            </a:r>
          </a:p>
          <a:p>
            <a:pPr marL="365760" indent="-256032">
              <a:lnSpc>
                <a:spcPct val="150000"/>
              </a:lnSpc>
              <a:buFont typeface="Wingdings 3"/>
              <a:buChar char=""/>
              <a:defRPr/>
            </a:pPr>
            <a:r>
              <a:rPr lang="en-US" b="1" dirty="0" smtClean="0">
                <a:solidFill>
                  <a:srgbClr val="002060"/>
                </a:solidFill>
                <a:latin typeface="Arial" pitchFamily="34" charset="0"/>
                <a:cs typeface="Arial" pitchFamily="34" charset="0"/>
              </a:rPr>
              <a:t>Exclude: </a:t>
            </a:r>
            <a:r>
              <a:rPr lang="en-US" dirty="0">
                <a:solidFill>
                  <a:srgbClr val="002060"/>
                </a:solidFill>
                <a:latin typeface="Arial" pitchFamily="34" charset="0"/>
                <a:cs typeface="Arial" pitchFamily="34" charset="0"/>
              </a:rPr>
              <a:t>Creates a shape that includes all the area from the first geometry, not including the area that’s in the second geometry</a:t>
            </a:r>
            <a:r>
              <a:rPr lang="en-US" dirty="0" smtClean="0">
                <a:solidFill>
                  <a:srgbClr val="002060"/>
                </a:solidFill>
                <a:latin typeface="Arial" pitchFamily="34" charset="0"/>
                <a:cs typeface="Arial" pitchFamily="34" charset="0"/>
              </a:rPr>
              <a:t>.</a:t>
            </a:r>
            <a:endParaRPr lang="en-US" dirty="0">
              <a:solidFill>
                <a:srgbClr val="002060"/>
              </a:solidFill>
              <a:latin typeface="Arial" pitchFamily="34" charset="0"/>
              <a:cs typeface="Arial" pitchFamily="34" charset="0"/>
            </a:endParaRPr>
          </a:p>
        </p:txBody>
      </p:sp>
      <p:sp>
        <p:nvSpPr>
          <p:cNvPr id="3" name="Title 2"/>
          <p:cNvSpPr>
            <a:spLocks noGrp="1"/>
          </p:cNvSpPr>
          <p:nvPr>
            <p:ph type="title" idx="4294967295"/>
          </p:nvPr>
        </p:nvSpPr>
        <p:spPr>
          <a:xfrm>
            <a:off x="1927225" y="593725"/>
            <a:ext cx="10264775" cy="763588"/>
          </a:xfrm>
        </p:spPr>
        <p:txBody>
          <a:bodyPr>
            <a:normAutofit fontScale="90000"/>
          </a:bodyPr>
          <a:lstStyle/>
          <a:p>
            <a:pPr>
              <a:defRPr/>
            </a:pPr>
            <a:r>
              <a:rPr lang="en-US" sz="4000" dirty="0" err="1"/>
              <a:t>CombinedGeometry</a:t>
            </a:r>
            <a:r>
              <a:rPr lang="en-US" dirty="0" smtClean="0"/>
              <a:t/>
            </a:r>
            <a:br>
              <a:rPr lang="en-US" dirty="0" smtClean="0"/>
            </a:br>
            <a:endParaRPr lang="en-US" dirty="0"/>
          </a:p>
        </p:txBody>
      </p:sp>
    </p:spTree>
    <p:extLst>
      <p:ext uri="{BB962C8B-B14F-4D97-AF65-F5344CB8AC3E}">
        <p14:creationId xmlns:p14="http://schemas.microsoft.com/office/powerpoint/2010/main" val="3382963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82565" y="2118547"/>
            <a:ext cx="8596313" cy="2443162"/>
          </a:xfrm>
        </p:spPr>
        <p:txBody>
          <a:bodyPr>
            <a:normAutofit/>
          </a:bodyPr>
          <a:lstStyle/>
          <a:p>
            <a:r>
              <a:rPr lang="en-US" dirty="0" smtClean="0">
                <a:solidFill>
                  <a:schemeClr val="tx1"/>
                </a:solidFill>
              </a:rPr>
              <a:t>Shapes</a:t>
            </a:r>
            <a:endParaRPr lang="en-US" dirty="0">
              <a:solidFill>
                <a:schemeClr val="tx1"/>
              </a:solidFill>
            </a:endParaRPr>
          </a:p>
          <a:p>
            <a:r>
              <a:rPr lang="en-US" dirty="0" smtClean="0">
                <a:solidFill>
                  <a:schemeClr val="tx1"/>
                </a:solidFill>
              </a:rPr>
              <a:t>Transforms</a:t>
            </a:r>
          </a:p>
          <a:p>
            <a:r>
              <a:rPr lang="en-US" dirty="0" smtClean="0">
                <a:solidFill>
                  <a:schemeClr val="tx1"/>
                </a:solidFill>
              </a:rPr>
              <a:t>Path</a:t>
            </a:r>
          </a:p>
          <a:p>
            <a:r>
              <a:rPr lang="en-US" dirty="0" smtClean="0">
                <a:solidFill>
                  <a:schemeClr val="tx1"/>
                </a:solidFill>
              </a:rPr>
              <a:t>Animation</a:t>
            </a:r>
          </a:p>
          <a:p>
            <a:endParaRPr lang="en-US" dirty="0"/>
          </a:p>
        </p:txBody>
      </p:sp>
      <p:sp>
        <p:nvSpPr>
          <p:cNvPr id="2" name="Title 1"/>
          <p:cNvSpPr>
            <a:spLocks noGrp="1"/>
          </p:cNvSpPr>
          <p:nvPr>
            <p:ph type="title" idx="4294967295"/>
          </p:nvPr>
        </p:nvSpPr>
        <p:spPr>
          <a:xfrm>
            <a:off x="1650125" y="614745"/>
            <a:ext cx="11360150" cy="763588"/>
          </a:xfrm>
        </p:spPr>
        <p:txBody>
          <a:bodyPr/>
          <a:lstStyle/>
          <a:p>
            <a:r>
              <a:rPr lang="en-US" dirty="0" smtClean="0"/>
              <a:t>Agenda</a:t>
            </a:r>
            <a:endParaRPr lang="en-US" dirty="0"/>
          </a:p>
        </p:txBody>
      </p:sp>
    </p:spTree>
    <p:extLst>
      <p:ext uri="{BB962C8B-B14F-4D97-AF65-F5344CB8AC3E}">
        <p14:creationId xmlns:p14="http://schemas.microsoft.com/office/powerpoint/2010/main" val="816937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4294967295"/>
          </p:nvPr>
        </p:nvSpPr>
        <p:spPr>
          <a:xfrm>
            <a:off x="0" y="1320800"/>
            <a:ext cx="9317038" cy="4953000"/>
          </a:xfrm>
        </p:spPr>
        <p:txBody>
          <a:bodyPr/>
          <a:lstStyle/>
          <a:p>
            <a:pPr eaLnBrk="1" hangingPunct="1"/>
            <a:r>
              <a:rPr lang="en-US" dirty="0">
                <a:solidFill>
                  <a:srgbClr val="002060"/>
                </a:solidFill>
                <a:latin typeface="Arial" panose="020B0604020202020204" pitchFamily="34" charset="0"/>
                <a:cs typeface="Arial" panose="020B0604020202020204" pitchFamily="34" charset="0"/>
              </a:rPr>
              <a:t>The only limitation to using the Canvas is that your graphics won’t be able to resize themselves to fit larger or smaller windows(buttons which don’t change </a:t>
            </a:r>
            <a:r>
              <a:rPr lang="en-US" dirty="0" smtClean="0">
                <a:solidFill>
                  <a:srgbClr val="002060"/>
                </a:solidFill>
                <a:latin typeface="Arial" panose="020B0604020202020204" pitchFamily="34" charset="0"/>
                <a:cs typeface="Arial" panose="020B0604020202020204" pitchFamily="34" charset="0"/>
              </a:rPr>
              <a:t>size in </a:t>
            </a:r>
            <a:r>
              <a:rPr lang="en-US" dirty="0">
                <a:solidFill>
                  <a:srgbClr val="002060"/>
                </a:solidFill>
                <a:latin typeface="Arial" panose="020B0604020202020204" pitchFamily="34" charset="0"/>
                <a:cs typeface="Arial" panose="020B0604020202020204" pitchFamily="34" charset="0"/>
              </a:rPr>
              <a:t>these situations)</a:t>
            </a:r>
          </a:p>
          <a:p>
            <a:pPr eaLnBrk="1" hangingPunct="1"/>
            <a:r>
              <a:rPr lang="en-US" dirty="0">
                <a:solidFill>
                  <a:srgbClr val="002060"/>
                </a:solidFill>
                <a:latin typeface="Arial" panose="020B0604020202020204" pitchFamily="34" charset="0"/>
                <a:cs typeface="Arial" panose="020B0604020202020204" pitchFamily="34" charset="0"/>
              </a:rPr>
              <a:t>The </a:t>
            </a:r>
            <a:r>
              <a:rPr lang="en-US" dirty="0" err="1">
                <a:solidFill>
                  <a:srgbClr val="002060"/>
                </a:solidFill>
                <a:latin typeface="Arial" panose="020B0604020202020204" pitchFamily="34" charset="0"/>
                <a:cs typeface="Arial" panose="020B0604020202020204" pitchFamily="34" charset="0"/>
              </a:rPr>
              <a:t>Viewbox</a:t>
            </a:r>
            <a:r>
              <a:rPr lang="en-US" dirty="0">
                <a:solidFill>
                  <a:srgbClr val="002060"/>
                </a:solidFill>
                <a:latin typeface="Arial" panose="020B0604020202020204" pitchFamily="34" charset="0"/>
                <a:cs typeface="Arial" panose="020B0604020202020204" pitchFamily="34" charset="0"/>
              </a:rPr>
              <a:t> is a simple class that derives from Decorator. </a:t>
            </a:r>
          </a:p>
          <a:p>
            <a:pPr eaLnBrk="1" hangingPunct="1"/>
            <a:r>
              <a:rPr lang="en-US" dirty="0">
                <a:solidFill>
                  <a:srgbClr val="002060"/>
                </a:solidFill>
                <a:latin typeface="Arial" panose="020B0604020202020204" pitchFamily="34" charset="0"/>
                <a:cs typeface="Arial" panose="020B0604020202020204" pitchFamily="34" charset="0"/>
              </a:rPr>
              <a:t>It accepts a single child, which it stretches or shrinks to fit the available space</a:t>
            </a:r>
          </a:p>
          <a:p>
            <a:pPr eaLnBrk="1" hangingPunct="1"/>
            <a:endParaRPr lang="en-US" sz="2600" dirty="0">
              <a:solidFill>
                <a:srgbClr val="002060"/>
              </a:solidFill>
              <a:latin typeface="Arial" panose="020B0604020202020204" pitchFamily="34" charset="0"/>
              <a:cs typeface="Arial" panose="020B0604020202020204" pitchFamily="34" charset="0"/>
            </a:endParaRPr>
          </a:p>
          <a:p>
            <a:pPr eaLnBrk="1" hangingPunct="1"/>
            <a:endParaRPr lang="en-US" sz="2600" dirty="0">
              <a:solidFill>
                <a:srgbClr val="002060"/>
              </a:solidFill>
              <a:latin typeface="Arial" panose="020B0604020202020204" pitchFamily="34" charset="0"/>
              <a:cs typeface="Arial" panose="020B0604020202020204" pitchFamily="34" charset="0"/>
            </a:endParaRPr>
          </a:p>
          <a:p>
            <a:pPr eaLnBrk="1" hangingPunct="1"/>
            <a:endParaRPr lang="en-US" dirty="0" smtClean="0"/>
          </a:p>
        </p:txBody>
      </p:sp>
      <p:sp>
        <p:nvSpPr>
          <p:cNvPr id="3" name="Title 2"/>
          <p:cNvSpPr>
            <a:spLocks noGrp="1"/>
          </p:cNvSpPr>
          <p:nvPr>
            <p:ph type="title" idx="4294967295"/>
          </p:nvPr>
        </p:nvSpPr>
        <p:spPr>
          <a:xfrm>
            <a:off x="1927225" y="593725"/>
            <a:ext cx="10264775" cy="763588"/>
          </a:xfrm>
        </p:spPr>
        <p:txBody>
          <a:bodyPr/>
          <a:lstStyle/>
          <a:p>
            <a:pPr>
              <a:defRPr/>
            </a:pPr>
            <a:r>
              <a:rPr lang="en-US" dirty="0" err="1"/>
              <a:t>ViewBox</a:t>
            </a:r>
            <a:endParaRPr lang="en-US" dirty="0"/>
          </a:p>
        </p:txBody>
      </p:sp>
    </p:spTree>
    <p:extLst>
      <p:ext uri="{BB962C8B-B14F-4D97-AF65-F5344CB8AC3E}">
        <p14:creationId xmlns:p14="http://schemas.microsoft.com/office/powerpoint/2010/main" val="3801483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3"/>
          <p:cNvSpPr>
            <a:spLocks noGrp="1"/>
          </p:cNvSpPr>
          <p:nvPr>
            <p:ph idx="4294967295"/>
          </p:nvPr>
        </p:nvSpPr>
        <p:spPr>
          <a:xfrm>
            <a:off x="0" y="1168400"/>
            <a:ext cx="8686800" cy="4525963"/>
          </a:xfrm>
        </p:spPr>
        <p:txBody>
          <a:bodyPr/>
          <a:lstStyle/>
          <a:p>
            <a:pPr eaLnBrk="1" hangingPunct="1"/>
            <a:r>
              <a:rPr lang="en-US" dirty="0">
                <a:solidFill>
                  <a:srgbClr val="002060"/>
                </a:solidFill>
                <a:latin typeface="Arial" panose="020B0604020202020204" pitchFamily="34" charset="0"/>
                <a:cs typeface="Arial" panose="020B0604020202020204" pitchFamily="34" charset="0"/>
              </a:rPr>
              <a:t>Event routing allows an event to </a:t>
            </a:r>
            <a:r>
              <a:rPr lang="en-US" b="1" dirty="0">
                <a:solidFill>
                  <a:srgbClr val="002060"/>
                </a:solidFill>
                <a:latin typeface="Arial" panose="020B0604020202020204" pitchFamily="34" charset="0"/>
                <a:cs typeface="Arial" panose="020B0604020202020204" pitchFamily="34" charset="0"/>
              </a:rPr>
              <a:t>originate</a:t>
            </a:r>
            <a:r>
              <a:rPr lang="en-US" dirty="0">
                <a:solidFill>
                  <a:srgbClr val="002060"/>
                </a:solidFill>
                <a:latin typeface="Arial" panose="020B0604020202020204" pitchFamily="34" charset="0"/>
                <a:cs typeface="Arial" panose="020B0604020202020204" pitchFamily="34" charset="0"/>
              </a:rPr>
              <a:t> in one element but </a:t>
            </a:r>
            <a:r>
              <a:rPr lang="en-US" b="1" dirty="0">
                <a:solidFill>
                  <a:srgbClr val="002060"/>
                </a:solidFill>
                <a:latin typeface="Arial" panose="020B0604020202020204" pitchFamily="34" charset="0"/>
                <a:cs typeface="Arial" panose="020B0604020202020204" pitchFamily="34" charset="0"/>
              </a:rPr>
              <a:t>can be raised</a:t>
            </a:r>
            <a:r>
              <a:rPr lang="en-US" dirty="0">
                <a:solidFill>
                  <a:srgbClr val="002060"/>
                </a:solidFill>
                <a:latin typeface="Arial" panose="020B0604020202020204" pitchFamily="34" charset="0"/>
                <a:cs typeface="Arial" panose="020B0604020202020204" pitchFamily="34" charset="0"/>
              </a:rPr>
              <a:t> by another one</a:t>
            </a:r>
          </a:p>
          <a:p>
            <a:pPr eaLnBrk="1" hangingPunct="1"/>
            <a:r>
              <a:rPr lang="en-US" dirty="0">
                <a:solidFill>
                  <a:srgbClr val="002060"/>
                </a:solidFill>
                <a:latin typeface="Arial" panose="020B0604020202020204" pitchFamily="34" charset="0"/>
                <a:cs typeface="Arial" panose="020B0604020202020204" pitchFamily="34" charset="0"/>
              </a:rPr>
              <a:t>Event routing gives you the flexibility to write tight, well-organized code that handles events in the most convenient place</a:t>
            </a:r>
          </a:p>
          <a:p>
            <a:pPr eaLnBrk="1" hangingPunct="1"/>
            <a:r>
              <a:rPr lang="en-US" dirty="0">
                <a:solidFill>
                  <a:srgbClr val="002060"/>
                </a:solidFill>
                <a:latin typeface="Arial" panose="020B0604020202020204" pitchFamily="34" charset="0"/>
                <a:cs typeface="Arial" panose="020B0604020202020204" pitchFamily="34" charset="0"/>
              </a:rPr>
              <a:t>WPF event model is quite similar to the WPF property model</a:t>
            </a:r>
          </a:p>
          <a:p>
            <a:pPr eaLnBrk="1" hangingPunct="1"/>
            <a:endParaRPr lang="en-US" dirty="0" smtClean="0"/>
          </a:p>
        </p:txBody>
      </p:sp>
      <p:sp>
        <p:nvSpPr>
          <p:cNvPr id="3" name="Title 2"/>
          <p:cNvSpPr>
            <a:spLocks noGrp="1"/>
          </p:cNvSpPr>
          <p:nvPr>
            <p:ph type="title" idx="4294967295"/>
          </p:nvPr>
        </p:nvSpPr>
        <p:spPr>
          <a:xfrm>
            <a:off x="1927225" y="593725"/>
            <a:ext cx="10264775" cy="763588"/>
          </a:xfrm>
        </p:spPr>
        <p:txBody>
          <a:bodyPr>
            <a:noAutofit/>
          </a:bodyPr>
          <a:lstStyle/>
          <a:p>
            <a:pPr>
              <a:defRPr/>
            </a:pPr>
            <a:r>
              <a:rPr lang="en-US" dirty="0"/>
              <a:t>Event Routing</a:t>
            </a:r>
          </a:p>
        </p:txBody>
      </p:sp>
    </p:spTree>
    <p:extLst>
      <p:ext uri="{BB962C8B-B14F-4D97-AF65-F5344CB8AC3E}">
        <p14:creationId xmlns:p14="http://schemas.microsoft.com/office/powerpoint/2010/main" val="3474583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4294967295"/>
          </p:nvPr>
        </p:nvSpPr>
        <p:spPr>
          <a:xfrm>
            <a:off x="0" y="939800"/>
            <a:ext cx="8229600" cy="1539875"/>
          </a:xfrm>
        </p:spPr>
        <p:txBody>
          <a:bodyPr/>
          <a:lstStyle/>
          <a:p>
            <a:pPr eaLnBrk="1" hangingPunct="1"/>
            <a:r>
              <a:rPr lang="en-US" dirty="0">
                <a:solidFill>
                  <a:srgbClr val="002060"/>
                </a:solidFill>
                <a:latin typeface="Arial" panose="020B0604020202020204" pitchFamily="34" charset="0"/>
                <a:cs typeface="Arial" panose="020B0604020202020204" pitchFamily="34" charset="0"/>
              </a:rPr>
              <a:t>As with dependency properties , routed events are represented by  static fields</a:t>
            </a:r>
          </a:p>
          <a:p>
            <a:pPr eaLnBrk="1" hangingPunct="1"/>
            <a:r>
              <a:rPr lang="en-US" dirty="0">
                <a:solidFill>
                  <a:srgbClr val="002060"/>
                </a:solidFill>
                <a:latin typeface="Arial" panose="020B0604020202020204" pitchFamily="34" charset="0"/>
                <a:cs typeface="Arial" panose="020B0604020202020204" pitchFamily="34" charset="0"/>
              </a:rPr>
              <a:t>Registered in a static constructor</a:t>
            </a:r>
          </a:p>
          <a:p>
            <a:pPr eaLnBrk="1" hangingPunct="1"/>
            <a:r>
              <a:rPr lang="en-US" dirty="0">
                <a:solidFill>
                  <a:srgbClr val="002060"/>
                </a:solidFill>
                <a:latin typeface="Arial" panose="020B0604020202020204" pitchFamily="34" charset="0"/>
                <a:cs typeface="Arial" panose="020B0604020202020204" pitchFamily="34" charset="0"/>
              </a:rPr>
              <a:t>Wrapped by a standard .NET event definition</a:t>
            </a:r>
          </a:p>
          <a:p>
            <a:pPr eaLnBrk="1" hangingPunct="1"/>
            <a:endParaRPr lang="en-US" dirty="0" smtClean="0"/>
          </a:p>
        </p:txBody>
      </p:sp>
      <p:sp>
        <p:nvSpPr>
          <p:cNvPr id="3" name="Title 2"/>
          <p:cNvSpPr>
            <a:spLocks noGrp="1"/>
          </p:cNvSpPr>
          <p:nvPr>
            <p:ph type="title" idx="4294967295"/>
          </p:nvPr>
        </p:nvSpPr>
        <p:spPr>
          <a:xfrm>
            <a:off x="1927225" y="593725"/>
            <a:ext cx="10264775" cy="763588"/>
          </a:xfrm>
        </p:spPr>
        <p:txBody>
          <a:bodyPr>
            <a:normAutofit/>
          </a:bodyPr>
          <a:lstStyle/>
          <a:p>
            <a:pPr>
              <a:defRPr/>
            </a:pPr>
            <a:r>
              <a:rPr lang="en-US" dirty="0"/>
              <a:t>Event Routing(cont.)</a:t>
            </a:r>
          </a:p>
        </p:txBody>
      </p:sp>
      <p:sp>
        <p:nvSpPr>
          <p:cNvPr id="4" name="Content Placeholder 3"/>
          <p:cNvSpPr txBox="1">
            <a:spLocks/>
          </p:cNvSpPr>
          <p:nvPr/>
        </p:nvSpPr>
        <p:spPr>
          <a:xfrm>
            <a:off x="380772" y="2483058"/>
            <a:ext cx="9052788" cy="3562141"/>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anchor="ctr">
            <a:noAutofit/>
          </a:bodyPr>
          <a:lstStyle/>
          <a:p>
            <a:pPr>
              <a:defRPr/>
            </a:pPr>
            <a:r>
              <a:rPr lang="en-US" dirty="0">
                <a:solidFill>
                  <a:schemeClr val="tx1"/>
                </a:solidFill>
                <a:latin typeface="Arial" panose="020B0604020202020204" pitchFamily="34" charset="0"/>
                <a:cs typeface="Arial" panose="020B0604020202020204" pitchFamily="34" charset="0"/>
              </a:rPr>
              <a:t>public abstract class ButtonBase : ContentControl, ...</a:t>
            </a:r>
          </a:p>
          <a:p>
            <a:pPr>
              <a:defRPr/>
            </a:pPr>
            <a:r>
              <a:rPr lang="en-US" dirty="0">
                <a:solidFill>
                  <a:schemeClr val="tx1"/>
                </a:solidFill>
                <a:latin typeface="Arial" panose="020B0604020202020204" pitchFamily="34" charset="0"/>
                <a:cs typeface="Arial" panose="020B0604020202020204" pitchFamily="34" charset="0"/>
              </a:rPr>
              <a:t>{  </a:t>
            </a:r>
            <a:endParaRPr lang="en-US" dirty="0" smtClean="0">
              <a:solidFill>
                <a:schemeClr val="tx1"/>
              </a:solidFill>
              <a:latin typeface="Arial" panose="020B0604020202020204" pitchFamily="34" charset="0"/>
              <a:cs typeface="Arial" panose="020B0604020202020204" pitchFamily="34" charset="0"/>
            </a:endParaRPr>
          </a:p>
          <a:p>
            <a:pPr>
              <a:defRPr/>
            </a:pPr>
            <a:r>
              <a:rPr lang="en-US" dirty="0" smtClean="0">
                <a:solidFill>
                  <a:srgbClr val="C00000"/>
                </a:solidFill>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 </a:t>
            </a:r>
            <a:r>
              <a:rPr lang="en-US" dirty="0">
                <a:solidFill>
                  <a:srgbClr val="00B050"/>
                </a:solidFill>
                <a:latin typeface="Arial" panose="020B0604020202020204" pitchFamily="34" charset="0"/>
                <a:cs typeface="Arial" panose="020B0604020202020204" pitchFamily="34" charset="0"/>
              </a:rPr>
              <a:t>The event definition.</a:t>
            </a:r>
          </a:p>
          <a:p>
            <a:pPr>
              <a:defRPr/>
            </a:pP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public </a:t>
            </a:r>
            <a:r>
              <a:rPr lang="en-US" b="1" dirty="0">
                <a:solidFill>
                  <a:schemeClr val="tx1"/>
                </a:solidFill>
                <a:latin typeface="Arial" panose="020B0604020202020204" pitchFamily="34" charset="0"/>
                <a:cs typeface="Arial" panose="020B0604020202020204" pitchFamily="34" charset="0"/>
              </a:rPr>
              <a:t>static</a:t>
            </a:r>
            <a:r>
              <a:rPr lang="en-US" dirty="0">
                <a:solidFill>
                  <a:schemeClr val="tx1"/>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RoutedEvent ClickEvent</a:t>
            </a:r>
            <a:r>
              <a:rPr lang="en-US" dirty="0">
                <a:solidFill>
                  <a:schemeClr val="tx1"/>
                </a:solidFill>
                <a:latin typeface="Arial" panose="020B0604020202020204" pitchFamily="34" charset="0"/>
                <a:cs typeface="Arial" panose="020B0604020202020204" pitchFamily="34" charset="0"/>
              </a:rPr>
              <a:t>;</a:t>
            </a:r>
          </a:p>
          <a:p>
            <a:pPr>
              <a:defRPr/>
            </a:pPr>
            <a:r>
              <a:rPr lang="en-US" dirty="0" smtClean="0">
                <a:solidFill>
                  <a:schemeClr val="tx1"/>
                </a:solidFill>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 </a:t>
            </a:r>
            <a:r>
              <a:rPr lang="en-US" dirty="0">
                <a:solidFill>
                  <a:srgbClr val="00B050"/>
                </a:solidFill>
                <a:latin typeface="Arial" panose="020B0604020202020204" pitchFamily="34" charset="0"/>
                <a:cs typeface="Arial" panose="020B0604020202020204" pitchFamily="34" charset="0"/>
              </a:rPr>
              <a:t>The event registration.</a:t>
            </a:r>
          </a:p>
          <a:p>
            <a:pPr>
              <a:defRPr/>
            </a:pP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static </a:t>
            </a:r>
            <a:r>
              <a:rPr lang="en-US" dirty="0">
                <a:solidFill>
                  <a:schemeClr val="tx1"/>
                </a:solidFill>
                <a:latin typeface="Arial" panose="020B0604020202020204" pitchFamily="34" charset="0"/>
                <a:cs typeface="Arial" panose="020B0604020202020204" pitchFamily="34" charset="0"/>
              </a:rPr>
              <a:t>ButtonBase()</a:t>
            </a:r>
          </a:p>
          <a:p>
            <a:pPr>
              <a:defRPr/>
            </a:pP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a:p>
            <a:pPr>
              <a:defRPr/>
            </a:pP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ButtonBase</a:t>
            </a:r>
            <a:r>
              <a:rPr lang="en-US" b="1" dirty="0" err="1" smtClean="0">
                <a:solidFill>
                  <a:schemeClr val="tx1"/>
                </a:solidFill>
                <a:latin typeface="Arial" panose="020B0604020202020204" pitchFamily="34" charset="0"/>
                <a:cs typeface="Arial" panose="020B0604020202020204" pitchFamily="34" charset="0"/>
              </a:rPr>
              <a:t>.ClickEvent</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 </a:t>
            </a:r>
            <a:r>
              <a:rPr lang="en-US" b="1" dirty="0" err="1" smtClean="0">
                <a:solidFill>
                  <a:schemeClr val="tx1"/>
                </a:solidFill>
                <a:latin typeface="Arial" panose="020B0604020202020204" pitchFamily="34" charset="0"/>
                <a:cs typeface="Arial" panose="020B0604020202020204" pitchFamily="34" charset="0"/>
              </a:rPr>
              <a:t>EventManager.RegisterRoutedEvent</a:t>
            </a:r>
            <a:r>
              <a:rPr lang="en-US" dirty="0" smtClean="0">
                <a:solidFill>
                  <a:schemeClr val="tx1"/>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Click</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RoutingStrategy.Bubble,typeof</a:t>
            </a:r>
            <a:r>
              <a:rPr lang="en-US" dirty="0" smtClean="0">
                <a:solidFill>
                  <a:schemeClr val="tx1"/>
                </a:solidFill>
                <a:latin typeface="Arial" panose="020B0604020202020204" pitchFamily="34" charset="0"/>
                <a:cs typeface="Arial" panose="020B0604020202020204" pitchFamily="34" charset="0"/>
              </a:rPr>
              <a:t>(</a:t>
            </a:r>
            <a:r>
              <a:rPr lang="en-US" dirty="0" err="1" smtClean="0">
                <a:solidFill>
                  <a:schemeClr val="tx1"/>
                </a:solidFill>
                <a:latin typeface="Arial" panose="020B0604020202020204" pitchFamily="34" charset="0"/>
                <a:cs typeface="Arial" panose="020B0604020202020204" pitchFamily="34" charset="0"/>
              </a:rPr>
              <a:t>RoutedEventHandler</a:t>
            </a:r>
            <a:r>
              <a:rPr lang="en-US" dirty="0" smtClean="0">
                <a:solidFill>
                  <a:schemeClr val="tx1"/>
                </a:solidFill>
                <a:latin typeface="Arial" panose="020B0604020202020204" pitchFamily="34" charset="0"/>
                <a:cs typeface="Arial" panose="020B0604020202020204" pitchFamily="34" charset="0"/>
              </a:rPr>
              <a:t>),</a:t>
            </a:r>
            <a:r>
              <a:rPr lang="en-US" dirty="0" err="1" smtClean="0">
                <a:solidFill>
                  <a:schemeClr val="tx1"/>
                </a:solidFill>
                <a:latin typeface="Arial" panose="020B0604020202020204" pitchFamily="34" charset="0"/>
                <a:cs typeface="Arial" panose="020B0604020202020204" pitchFamily="34" charset="0"/>
              </a:rPr>
              <a:t>typeof</a:t>
            </a:r>
            <a:r>
              <a:rPr lang="en-US" dirty="0" smtClean="0">
                <a:solidFill>
                  <a:schemeClr val="tx1"/>
                </a:solidFill>
                <a:latin typeface="Arial" panose="020B0604020202020204" pitchFamily="34" charset="0"/>
                <a:cs typeface="Arial" panose="020B0604020202020204" pitchFamily="34" charset="0"/>
              </a:rPr>
              <a:t>(</a:t>
            </a:r>
            <a:r>
              <a:rPr lang="en-US" dirty="0" err="1" smtClean="0">
                <a:solidFill>
                  <a:schemeClr val="tx1"/>
                </a:solidFill>
                <a:latin typeface="Arial" panose="020B0604020202020204" pitchFamily="34" charset="0"/>
                <a:cs typeface="Arial" panose="020B0604020202020204" pitchFamily="34" charset="0"/>
              </a:rPr>
              <a:t>ButtonBase</a:t>
            </a:r>
            <a:r>
              <a:rPr lang="en-US" dirty="0">
                <a:solidFill>
                  <a:schemeClr val="tx1"/>
                </a:solidFill>
                <a:latin typeface="Arial" panose="020B0604020202020204" pitchFamily="34" charset="0"/>
                <a:cs typeface="Arial" panose="020B0604020202020204" pitchFamily="34" charset="0"/>
              </a:rPr>
              <a:t>));</a:t>
            </a:r>
          </a:p>
          <a:p>
            <a:pPr>
              <a:defRPr/>
            </a:pPr>
            <a:r>
              <a:rPr lang="en-US" dirty="0" smtClean="0">
                <a:solidFill>
                  <a:schemeClr val="tx1"/>
                </a:solidFill>
                <a:latin typeface="Arial" panose="020B0604020202020204" pitchFamily="34" charset="0"/>
                <a:cs typeface="Arial" panose="020B0604020202020204" pitchFamily="34" charset="0"/>
              </a:rPr>
              <a:t>     }</a:t>
            </a:r>
          </a:p>
          <a:p>
            <a:pPr>
              <a:defRPr/>
            </a:pPr>
            <a:r>
              <a:rPr lang="en-US" dirty="0" smtClean="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1648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927225" y="593725"/>
            <a:ext cx="10264775" cy="763588"/>
          </a:xfrm>
        </p:spPr>
        <p:txBody>
          <a:bodyPr/>
          <a:lstStyle/>
          <a:p>
            <a:pPr>
              <a:defRPr/>
            </a:pPr>
            <a:r>
              <a:rPr lang="en-US" dirty="0"/>
              <a:t>Routed</a:t>
            </a:r>
            <a:r>
              <a:rPr lang="en-US" sz="4400" dirty="0">
                <a:solidFill>
                  <a:srgbClr val="C00000"/>
                </a:solidFill>
                <a:latin typeface="Arial" pitchFamily="34" charset="0"/>
                <a:cs typeface="Arial" pitchFamily="34" charset="0"/>
              </a:rPr>
              <a:t> </a:t>
            </a:r>
            <a:r>
              <a:rPr lang="en-US" dirty="0"/>
              <a:t>Event Example</a:t>
            </a:r>
          </a:p>
        </p:txBody>
      </p:sp>
      <p:sp>
        <p:nvSpPr>
          <p:cNvPr id="4" name="Content Placeholder 3"/>
          <p:cNvSpPr txBox="1">
            <a:spLocks/>
          </p:cNvSpPr>
          <p:nvPr/>
        </p:nvSpPr>
        <p:spPr>
          <a:xfrm>
            <a:off x="941816" y="2339226"/>
            <a:ext cx="2209800" cy="56774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anchor="ctr">
            <a:normAutofit/>
          </a:bodyPr>
          <a:lstStyle/>
          <a:p>
            <a:pPr algn="ctr">
              <a:defRPr/>
            </a:pPr>
            <a:r>
              <a:rPr lang="en-US" sz="2000" dirty="0">
                <a:solidFill>
                  <a:schemeClr val="tx1"/>
                </a:solidFill>
                <a:latin typeface="Arial" panose="020B0604020202020204" pitchFamily="34" charset="0"/>
                <a:cs typeface="Arial" panose="020B0604020202020204" pitchFamily="34" charset="0"/>
              </a:rPr>
              <a:t>UIElement class</a:t>
            </a:r>
          </a:p>
        </p:txBody>
      </p:sp>
      <p:sp>
        <p:nvSpPr>
          <p:cNvPr id="5" name="Content Placeholder 3"/>
          <p:cNvSpPr txBox="1">
            <a:spLocks/>
          </p:cNvSpPr>
          <p:nvPr/>
        </p:nvSpPr>
        <p:spPr>
          <a:xfrm>
            <a:off x="5858302" y="2310793"/>
            <a:ext cx="3026618" cy="596180"/>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anchor="ctr">
            <a:normAutofit/>
          </a:bodyPr>
          <a:lstStyle/>
          <a:p>
            <a:pPr algn="ctr">
              <a:defRPr/>
            </a:pPr>
            <a:r>
              <a:rPr lang="en-US" sz="2000" dirty="0" err="1" smtClean="0">
                <a:solidFill>
                  <a:schemeClr val="tx1"/>
                </a:solidFill>
                <a:latin typeface="Arial" panose="020B0604020202020204" pitchFamily="34" charset="0"/>
                <a:cs typeface="Arial" panose="020B0604020202020204" pitchFamily="34" charset="0"/>
              </a:rPr>
              <a:t>ContentElement</a:t>
            </a: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class</a:t>
            </a:r>
            <a:endParaRPr lang="en-US" sz="2000" dirty="0">
              <a:solidFill>
                <a:schemeClr val="tx1"/>
              </a:solidFill>
              <a:latin typeface="Arial" panose="020B0604020202020204" pitchFamily="34" charset="0"/>
              <a:cs typeface="Arial" panose="020B0604020202020204" pitchFamily="34" charset="0"/>
            </a:endParaRPr>
          </a:p>
        </p:txBody>
      </p:sp>
      <p:sp>
        <p:nvSpPr>
          <p:cNvPr id="6" name="Content Placeholder 3"/>
          <p:cNvSpPr txBox="1">
            <a:spLocks/>
          </p:cNvSpPr>
          <p:nvPr/>
        </p:nvSpPr>
        <p:spPr>
          <a:xfrm>
            <a:off x="3265916" y="4095693"/>
            <a:ext cx="3048000" cy="533400"/>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anchor="ctr">
            <a:normAutofit/>
          </a:bodyPr>
          <a:lstStyle/>
          <a:p>
            <a:pPr algn="ctr">
              <a:defRPr/>
            </a:pPr>
            <a:r>
              <a:rPr lang="en-US" sz="2000" dirty="0" err="1">
                <a:solidFill>
                  <a:schemeClr val="tx1"/>
                </a:solidFill>
                <a:latin typeface="Arial" panose="020B0604020202020204" pitchFamily="34" charset="0"/>
                <a:cs typeface="Arial" panose="020B0604020202020204" pitchFamily="34" charset="0"/>
              </a:rPr>
              <a:t>MouseUp</a:t>
            </a:r>
            <a:r>
              <a:rPr lang="en-US" sz="2000" dirty="0">
                <a:solidFill>
                  <a:schemeClr val="tx1"/>
                </a:solidFill>
                <a:latin typeface="Arial" panose="020B0604020202020204" pitchFamily="34" charset="0"/>
                <a:cs typeface="Arial" panose="020B0604020202020204" pitchFamily="34" charset="0"/>
              </a:rPr>
              <a:t> Event</a:t>
            </a:r>
          </a:p>
        </p:txBody>
      </p:sp>
      <p:cxnSp>
        <p:nvCxnSpPr>
          <p:cNvPr id="10" name="Straight Arrow Connector 9"/>
          <p:cNvCxnSpPr>
            <a:stCxn id="4" idx="2"/>
            <a:endCxn id="6" idx="1"/>
          </p:cNvCxnSpPr>
          <p:nvPr/>
        </p:nvCxnSpPr>
        <p:spPr>
          <a:xfrm>
            <a:off x="2046716" y="2906973"/>
            <a:ext cx="1219200" cy="14554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6" idx="3"/>
          </p:cNvCxnSpPr>
          <p:nvPr/>
        </p:nvCxnSpPr>
        <p:spPr>
          <a:xfrm flipH="1">
            <a:off x="6313916" y="2906973"/>
            <a:ext cx="1057695" cy="14554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Content Placeholder 3"/>
          <p:cNvSpPr txBox="1">
            <a:spLocks/>
          </p:cNvSpPr>
          <p:nvPr/>
        </p:nvSpPr>
        <p:spPr>
          <a:xfrm>
            <a:off x="2046716" y="5878773"/>
            <a:ext cx="5486400" cy="62870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anchor="ctr">
            <a:normAutofit/>
          </a:bodyPr>
          <a:lstStyle/>
          <a:p>
            <a:pPr algn="ctr">
              <a:defRPr/>
            </a:pPr>
            <a:r>
              <a:rPr lang="en-US" sz="2000" dirty="0" err="1">
                <a:solidFill>
                  <a:schemeClr val="tx1"/>
                </a:solidFill>
                <a:latin typeface="Arial" panose="020B0604020202020204" pitchFamily="34" charset="0"/>
                <a:cs typeface="Arial" panose="020B0604020202020204" pitchFamily="34" charset="0"/>
              </a:rPr>
              <a:t>System.Windows.Input.Mouse</a:t>
            </a:r>
            <a:endParaRPr lang="en-US" sz="2000" dirty="0">
              <a:solidFill>
                <a:schemeClr val="tx1"/>
              </a:solidFill>
              <a:latin typeface="Arial" panose="020B0604020202020204" pitchFamily="34" charset="0"/>
              <a:cs typeface="Arial" panose="020B0604020202020204" pitchFamily="34" charset="0"/>
            </a:endParaRPr>
          </a:p>
        </p:txBody>
      </p:sp>
      <p:cxnSp>
        <p:nvCxnSpPr>
          <p:cNvPr id="20" name="Straight Arrow Connector 19"/>
          <p:cNvCxnSpPr>
            <a:stCxn id="6" idx="2"/>
            <a:endCxn id="19" idx="0"/>
          </p:cNvCxnSpPr>
          <p:nvPr/>
        </p:nvCxnSpPr>
        <p:spPr>
          <a:xfrm>
            <a:off x="4789916" y="4629093"/>
            <a:ext cx="0" cy="12496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8922" name="Rectangle 24"/>
          <p:cNvSpPr>
            <a:spLocks noChangeArrowheads="1"/>
          </p:cNvSpPr>
          <p:nvPr/>
        </p:nvSpPr>
        <p:spPr bwMode="auto">
          <a:xfrm>
            <a:off x="138752" y="1726018"/>
            <a:ext cx="5408608" cy="584775"/>
          </a:xfrm>
          <a:prstGeom prst="rect">
            <a:avLst/>
          </a:prstGeom>
          <a:solidFill>
            <a:srgbClr val="FFFF00"/>
          </a:solidFill>
          <a:ln w="9525">
            <a:solidFill>
              <a:schemeClr val="tx1"/>
            </a:solid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dirty="0" err="1" smtClean="0">
                <a:latin typeface="Lucida Sans Unicode" panose="020B0602030504020204" pitchFamily="34" charset="0"/>
              </a:rPr>
              <a:t>UIElement.MouseUpEvent</a:t>
            </a:r>
            <a:r>
              <a:rPr lang="en-US" sz="1600" dirty="0" smtClean="0">
                <a:latin typeface="Lucida Sans Unicode" panose="020B0602030504020204" pitchFamily="34" charset="0"/>
              </a:rPr>
              <a:t>=</a:t>
            </a:r>
          </a:p>
          <a:p>
            <a:pPr eaLnBrk="1" hangingPunct="1"/>
            <a:r>
              <a:rPr lang="en-US" sz="1600" dirty="0" err="1" smtClean="0">
                <a:latin typeface="Lucida Sans Unicode" panose="020B0602030504020204" pitchFamily="34" charset="0"/>
              </a:rPr>
              <a:t>Mouse.MouseUpEvent.AddOwner</a:t>
            </a:r>
            <a:r>
              <a:rPr lang="en-US" sz="1600" dirty="0" smtClean="0">
                <a:latin typeface="Lucida Sans Unicode" panose="020B0602030504020204" pitchFamily="34" charset="0"/>
              </a:rPr>
              <a:t>(</a:t>
            </a:r>
            <a:r>
              <a:rPr lang="en-US" sz="1600" dirty="0" err="1" smtClean="0">
                <a:latin typeface="Lucida Sans Unicode" panose="020B0602030504020204" pitchFamily="34" charset="0"/>
              </a:rPr>
              <a:t>typeof</a:t>
            </a:r>
            <a:r>
              <a:rPr lang="en-US" sz="1600" dirty="0" smtClean="0">
                <a:latin typeface="Lucida Sans Unicode" panose="020B0602030504020204" pitchFamily="34" charset="0"/>
              </a:rPr>
              <a:t>(</a:t>
            </a:r>
            <a:r>
              <a:rPr lang="en-US" sz="1600" dirty="0" err="1" smtClean="0">
                <a:latin typeface="Lucida Sans Unicode" panose="020B0602030504020204" pitchFamily="34" charset="0"/>
              </a:rPr>
              <a:t>UIElement</a:t>
            </a:r>
            <a:r>
              <a:rPr lang="en-US" sz="1600" dirty="0" smtClean="0">
                <a:latin typeface="Lucida Sans Unicode" panose="020B0602030504020204" pitchFamily="34" charset="0"/>
              </a:rPr>
              <a:t>));</a:t>
            </a:r>
            <a:endParaRPr lang="en-US" sz="1600" dirty="0">
              <a:latin typeface="Lucida Sans Unicode" panose="020B0602030504020204" pitchFamily="34" charset="0"/>
            </a:endParaRPr>
          </a:p>
        </p:txBody>
      </p:sp>
    </p:spTree>
    <p:extLst>
      <p:ext uri="{BB962C8B-B14F-4D97-AF65-F5344CB8AC3E}">
        <p14:creationId xmlns:p14="http://schemas.microsoft.com/office/powerpoint/2010/main" val="2435434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4294967295"/>
          </p:nvPr>
        </p:nvSpPr>
        <p:spPr>
          <a:xfrm>
            <a:off x="1124607" y="1693097"/>
            <a:ext cx="8229600" cy="2362200"/>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ormAutofit/>
          </a:bodyPr>
          <a:lstStyle/>
          <a:p>
            <a:pPr marL="365760" indent="-256032">
              <a:buNone/>
              <a:defRPr/>
            </a:pPr>
            <a:r>
              <a:rPr lang="en-US" dirty="0">
                <a:solidFill>
                  <a:srgbClr val="002060"/>
                </a:solidFill>
                <a:latin typeface="Arial" panose="020B0604020202020204" pitchFamily="34" charset="0"/>
                <a:cs typeface="Arial" panose="020B0604020202020204" pitchFamily="34" charset="0"/>
              </a:rPr>
              <a:t>private void img_MouseUp(object sender, MouseButtonEventArgs e</a:t>
            </a:r>
            <a:r>
              <a:rPr lang="en-US" dirty="0" smtClean="0">
                <a:solidFill>
                  <a:srgbClr val="002060"/>
                </a:solidFill>
                <a:latin typeface="Arial" panose="020B0604020202020204" pitchFamily="34" charset="0"/>
                <a:cs typeface="Arial" panose="020B0604020202020204" pitchFamily="34" charset="0"/>
              </a:rPr>
              <a:t>)</a:t>
            </a:r>
          </a:p>
          <a:p>
            <a:pPr marL="365760" indent="-256032">
              <a:buNone/>
              <a:defRPr/>
            </a:pPr>
            <a:r>
              <a:rPr lang="en-US" dirty="0" smtClean="0">
                <a:solidFill>
                  <a:srgbClr val="002060"/>
                </a:solidFill>
                <a:latin typeface="Arial" panose="020B0604020202020204" pitchFamily="34" charset="0"/>
                <a:cs typeface="Arial" panose="020B0604020202020204" pitchFamily="34" charset="0"/>
              </a:rPr>
              <a:t>{</a:t>
            </a:r>
          </a:p>
          <a:p>
            <a:pPr marL="365760" indent="-256032">
              <a:buNone/>
              <a:defRPr/>
            </a:pPr>
            <a:r>
              <a:rPr lang="en-US" dirty="0">
                <a:solidFill>
                  <a:srgbClr val="002060"/>
                </a:solidFill>
                <a:latin typeface="Arial" panose="020B0604020202020204" pitchFamily="34" charset="0"/>
                <a:cs typeface="Arial" panose="020B0604020202020204" pitchFamily="34" charset="0"/>
              </a:rPr>
              <a:t>	</a:t>
            </a:r>
            <a:r>
              <a:rPr lang="en-US" dirty="0" smtClean="0">
                <a:solidFill>
                  <a:srgbClr val="002060"/>
                </a:solidFill>
                <a:latin typeface="Arial" panose="020B0604020202020204" pitchFamily="34" charset="0"/>
                <a:cs typeface="Arial" panose="020B0604020202020204" pitchFamily="34" charset="0"/>
              </a:rPr>
              <a:t>…………</a:t>
            </a:r>
            <a:endParaRPr lang="en-US" dirty="0">
              <a:solidFill>
                <a:srgbClr val="002060"/>
              </a:solidFill>
              <a:latin typeface="Arial" panose="020B0604020202020204" pitchFamily="34" charset="0"/>
              <a:cs typeface="Arial" panose="020B0604020202020204" pitchFamily="34" charset="0"/>
            </a:endParaRPr>
          </a:p>
          <a:p>
            <a:pPr marL="365760" indent="-256032">
              <a:buNone/>
              <a:defRPr/>
            </a:pPr>
            <a:r>
              <a:rPr lang="en-US" dirty="0" smtClean="0">
                <a:solidFill>
                  <a:srgbClr val="002060"/>
                </a:solidFill>
                <a:latin typeface="Arial" panose="020B0604020202020204" pitchFamily="34" charset="0"/>
                <a:cs typeface="Arial" panose="020B0604020202020204" pitchFamily="34" charset="0"/>
              </a:rPr>
              <a:t>}</a:t>
            </a:r>
            <a:endParaRPr lang="en-US" dirty="0">
              <a:solidFill>
                <a:srgbClr val="002060"/>
              </a:solidFill>
              <a:latin typeface="Arial" panose="020B0604020202020204" pitchFamily="34" charset="0"/>
              <a:cs typeface="Arial" panose="020B0604020202020204" pitchFamily="34" charset="0"/>
            </a:endParaRPr>
          </a:p>
        </p:txBody>
      </p:sp>
      <p:sp>
        <p:nvSpPr>
          <p:cNvPr id="3" name="Title 2"/>
          <p:cNvSpPr>
            <a:spLocks noGrp="1"/>
          </p:cNvSpPr>
          <p:nvPr>
            <p:ph type="title" idx="4294967295"/>
          </p:nvPr>
        </p:nvSpPr>
        <p:spPr>
          <a:xfrm>
            <a:off x="1927225" y="593725"/>
            <a:ext cx="10264775" cy="763588"/>
          </a:xfrm>
        </p:spPr>
        <p:txBody>
          <a:bodyPr>
            <a:normAutofit/>
          </a:bodyPr>
          <a:lstStyle/>
          <a:p>
            <a:pPr>
              <a:defRPr/>
            </a:pPr>
            <a:r>
              <a:rPr lang="en-US" dirty="0"/>
              <a:t>Routed Event Signature</a:t>
            </a:r>
          </a:p>
        </p:txBody>
      </p:sp>
    </p:spTree>
    <p:extLst>
      <p:ext uri="{BB962C8B-B14F-4D97-AF65-F5344CB8AC3E}">
        <p14:creationId xmlns:p14="http://schemas.microsoft.com/office/powerpoint/2010/main" val="2163608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4294967295"/>
          </p:nvPr>
        </p:nvSpPr>
        <p:spPr>
          <a:xfrm>
            <a:off x="0" y="3779838"/>
            <a:ext cx="9861550" cy="923925"/>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normAutofit/>
          </a:bodyPr>
          <a:lstStyle/>
          <a:p>
            <a:pPr marL="365760" indent="-256032">
              <a:buNone/>
              <a:defRPr/>
            </a:pPr>
            <a:r>
              <a:rPr lang="en-US" sz="2000" dirty="0">
                <a:solidFill>
                  <a:schemeClr val="tx1"/>
                </a:solidFill>
                <a:latin typeface="Arial" panose="020B0604020202020204" pitchFamily="34" charset="0"/>
                <a:cs typeface="Arial" panose="020B0604020202020204" pitchFamily="34" charset="0"/>
              </a:rPr>
              <a:t>img.MouseUp += new </a:t>
            </a:r>
            <a:r>
              <a:rPr lang="en-US" sz="2000" dirty="0" err="1">
                <a:solidFill>
                  <a:schemeClr val="tx1"/>
                </a:solidFill>
                <a:latin typeface="Arial" panose="020B0604020202020204" pitchFamily="34" charset="0"/>
                <a:cs typeface="Arial" panose="020B0604020202020204" pitchFamily="34" charset="0"/>
              </a:rPr>
              <a:t>MouseButtonEventHandler</a:t>
            </a:r>
            <a:r>
              <a:rPr lang="en-US" sz="2000" dirty="0">
                <a:solidFill>
                  <a:schemeClr val="tx1"/>
                </a:solidFill>
                <a:latin typeface="Arial" panose="020B0604020202020204" pitchFamily="34" charset="0"/>
                <a:cs typeface="Arial" panose="020B0604020202020204" pitchFamily="34" charset="0"/>
              </a:rPr>
              <a:t>(img_MouseUp);</a:t>
            </a:r>
          </a:p>
        </p:txBody>
      </p:sp>
      <p:sp>
        <p:nvSpPr>
          <p:cNvPr id="3" name="Title 2"/>
          <p:cNvSpPr>
            <a:spLocks noGrp="1"/>
          </p:cNvSpPr>
          <p:nvPr>
            <p:ph type="title" idx="4294967295"/>
          </p:nvPr>
        </p:nvSpPr>
        <p:spPr>
          <a:xfrm>
            <a:off x="1927225" y="593725"/>
            <a:ext cx="10264775" cy="763588"/>
          </a:xfrm>
        </p:spPr>
        <p:txBody>
          <a:bodyPr>
            <a:normAutofit fontScale="90000"/>
          </a:bodyPr>
          <a:lstStyle/>
          <a:p>
            <a:pPr>
              <a:defRPr/>
            </a:pPr>
            <a:r>
              <a:rPr lang="en-US" sz="4000" dirty="0"/>
              <a:t>Attaching an Event Handler</a:t>
            </a:r>
            <a:r>
              <a:rPr lang="en-US" dirty="0" smtClean="0"/>
              <a:t/>
            </a:r>
            <a:br>
              <a:rPr lang="en-US" dirty="0" smtClean="0"/>
            </a:br>
            <a:endParaRPr lang="en-US" dirty="0"/>
          </a:p>
        </p:txBody>
      </p:sp>
      <p:sp>
        <p:nvSpPr>
          <p:cNvPr id="5" name="Content Placeholder 3"/>
          <p:cNvSpPr txBox="1">
            <a:spLocks/>
          </p:cNvSpPr>
          <p:nvPr/>
        </p:nvSpPr>
        <p:spPr>
          <a:xfrm>
            <a:off x="213360" y="2072640"/>
            <a:ext cx="9860280" cy="1007204"/>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anchor="ctr">
            <a:normAutofit/>
          </a:bodyPr>
          <a:lstStyle/>
          <a:p>
            <a:pPr marL="365760" indent="-256032">
              <a:spcBef>
                <a:spcPts val="400"/>
              </a:spcBef>
              <a:buClr>
                <a:schemeClr val="accent1"/>
              </a:buClr>
              <a:buSzPct val="68000"/>
              <a:defRPr/>
            </a:pPr>
            <a:r>
              <a:rPr lang="en-US" dirty="0">
                <a:solidFill>
                  <a:schemeClr val="tx1"/>
                </a:solidFill>
                <a:latin typeface="Arial" panose="020B0604020202020204" pitchFamily="34" charset="0"/>
                <a:cs typeface="Arial" panose="020B0604020202020204" pitchFamily="34" charset="0"/>
              </a:rPr>
              <a:t>&lt;Image Source="happyface.jpg" Stretch="</a:t>
            </a:r>
            <a:r>
              <a:rPr lang="en-US" dirty="0" smtClean="0">
                <a:solidFill>
                  <a:schemeClr val="tx1"/>
                </a:solidFill>
                <a:latin typeface="Arial" panose="020B0604020202020204" pitchFamily="34" charset="0"/>
                <a:cs typeface="Arial" panose="020B0604020202020204" pitchFamily="34" charset="0"/>
              </a:rPr>
              <a:t>None“ Name</a:t>
            </a:r>
            <a:r>
              <a:rPr lang="en-US" dirty="0">
                <a:solidFill>
                  <a:schemeClr val="tx1"/>
                </a:solidFill>
                <a:latin typeface="Arial" panose="020B0604020202020204" pitchFamily="34" charset="0"/>
                <a:cs typeface="Arial" panose="020B0604020202020204" pitchFamily="34" charset="0"/>
              </a:rPr>
              <a:t>="</a:t>
            </a:r>
            <a:r>
              <a:rPr lang="en-US" dirty="0" err="1" smtClean="0">
                <a:solidFill>
                  <a:schemeClr val="tx1"/>
                </a:solidFill>
                <a:latin typeface="Arial" panose="020B0604020202020204" pitchFamily="34" charset="0"/>
                <a:cs typeface="Arial" panose="020B0604020202020204" pitchFamily="34" charset="0"/>
              </a:rPr>
              <a:t>img</a:t>
            </a:r>
            <a:r>
              <a:rPr lang="en-US" dirty="0" smtClean="0">
                <a:solidFill>
                  <a:schemeClr val="tx1"/>
                </a:solidFill>
                <a:latin typeface="Arial" panose="020B0604020202020204" pitchFamily="34" charset="0"/>
                <a:cs typeface="Arial" panose="020B0604020202020204" pitchFamily="34" charset="0"/>
              </a:rPr>
              <a:t>“ </a:t>
            </a:r>
            <a:r>
              <a:rPr lang="en-US" b="1" dirty="0" err="1" smtClean="0">
                <a:solidFill>
                  <a:schemeClr val="tx1"/>
                </a:solidFill>
                <a:latin typeface="Arial" panose="020B0604020202020204" pitchFamily="34" charset="0"/>
                <a:cs typeface="Arial" panose="020B0604020202020204" pitchFamily="34" charset="0"/>
              </a:rPr>
              <a:t>MouseUp</a:t>
            </a:r>
            <a:r>
              <a:rPr lang="en-US" b="1" dirty="0">
                <a:solidFill>
                  <a:schemeClr val="tx1"/>
                </a:solidFill>
                <a:latin typeface="Arial" panose="020B0604020202020204" pitchFamily="34" charset="0"/>
                <a:cs typeface="Arial" panose="020B0604020202020204" pitchFamily="34" charset="0"/>
              </a:rPr>
              <a:t>="</a:t>
            </a:r>
            <a:r>
              <a:rPr lang="en-US" b="1" dirty="0" err="1">
                <a:solidFill>
                  <a:srgbClr val="C00000"/>
                </a:solidFill>
                <a:latin typeface="Arial" panose="020B0604020202020204" pitchFamily="34" charset="0"/>
                <a:cs typeface="Arial" panose="020B0604020202020204" pitchFamily="34" charset="0"/>
              </a:rPr>
              <a:t>img_MouseUp</a:t>
            </a:r>
            <a:r>
              <a:rPr lang="en-US" b="1" dirty="0" smtClean="0">
                <a:solidFill>
                  <a:schemeClr val="tx1"/>
                </a:solidFill>
                <a:latin typeface="Arial" panose="020B0604020202020204" pitchFamily="34" charset="0"/>
                <a:cs typeface="Arial" panose="020B0604020202020204" pitchFamily="34" charset="0"/>
              </a:rPr>
              <a:t>"/&gt;</a:t>
            </a:r>
            <a:endParaRPr lang="en-US" b="1" dirty="0">
              <a:solidFill>
                <a:schemeClr val="tx1"/>
              </a:solidFill>
              <a:latin typeface="Arial" panose="020B0604020202020204" pitchFamily="34" charset="0"/>
              <a:cs typeface="Arial" panose="020B0604020202020204" pitchFamily="34" charset="0"/>
            </a:endParaRPr>
          </a:p>
        </p:txBody>
      </p:sp>
      <p:sp>
        <p:nvSpPr>
          <p:cNvPr id="40965" name="TextBox 5"/>
          <p:cNvSpPr txBox="1">
            <a:spLocks noChangeArrowheads="1"/>
          </p:cNvSpPr>
          <p:nvPr/>
        </p:nvSpPr>
        <p:spPr bwMode="auto">
          <a:xfrm>
            <a:off x="213360" y="3208562"/>
            <a:ext cx="403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dirty="0">
                <a:solidFill>
                  <a:srgbClr val="002060"/>
                </a:solidFill>
              </a:rPr>
              <a:t>Equivalent</a:t>
            </a:r>
            <a:r>
              <a:rPr lang="en-US" dirty="0">
                <a:solidFill>
                  <a:srgbClr val="002060"/>
                </a:solidFill>
              </a:rPr>
              <a:t> </a:t>
            </a:r>
          </a:p>
        </p:txBody>
      </p:sp>
    </p:spTree>
    <p:extLst>
      <p:ext uri="{BB962C8B-B14F-4D97-AF65-F5344CB8AC3E}">
        <p14:creationId xmlns:p14="http://schemas.microsoft.com/office/powerpoint/2010/main" val="26487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4294967295"/>
          </p:nvPr>
        </p:nvSpPr>
        <p:spPr>
          <a:xfrm>
            <a:off x="1807780" y="1437399"/>
            <a:ext cx="8839200" cy="3900488"/>
          </a:xfrm>
        </p:spPr>
        <p:txBody>
          <a:bodyPr/>
          <a:lstStyle/>
          <a:p>
            <a:pPr eaLnBrk="1" hangingPunct="1"/>
            <a:r>
              <a:rPr lang="en-US" dirty="0">
                <a:solidFill>
                  <a:srgbClr val="002060"/>
                </a:solidFill>
                <a:latin typeface="Arial" panose="020B0604020202020204" pitchFamily="34" charset="0"/>
                <a:cs typeface="Arial" panose="020B0604020202020204" pitchFamily="34" charset="0"/>
              </a:rPr>
              <a:t>Animation allows you to create truly dynamic user interfaces.</a:t>
            </a:r>
          </a:p>
          <a:p>
            <a:pPr eaLnBrk="1" hangingPunct="1"/>
            <a:r>
              <a:rPr lang="en-US" dirty="0">
                <a:solidFill>
                  <a:srgbClr val="002060"/>
                </a:solidFill>
                <a:latin typeface="Arial" panose="020B0604020202020204" pitchFamily="34" charset="0"/>
                <a:cs typeface="Arial" panose="020B0604020202020204" pitchFamily="34" charset="0"/>
              </a:rPr>
              <a:t>Animations are a core part of the WPF model</a:t>
            </a:r>
          </a:p>
          <a:p>
            <a:pPr eaLnBrk="1" hangingPunct="1"/>
            <a:r>
              <a:rPr lang="en-US" dirty="0">
                <a:solidFill>
                  <a:srgbClr val="002060"/>
                </a:solidFill>
                <a:latin typeface="Arial" panose="020B0604020202020204" pitchFamily="34" charset="0"/>
                <a:cs typeface="Arial" panose="020B0604020202020204" pitchFamily="34" charset="0"/>
              </a:rPr>
              <a:t>You don’t need to use timers and event handling code to put them into action.</a:t>
            </a:r>
          </a:p>
          <a:p>
            <a:pPr eaLnBrk="1" hangingPunct="1"/>
            <a:r>
              <a:rPr lang="en-US" dirty="0">
                <a:solidFill>
                  <a:srgbClr val="002060"/>
                </a:solidFill>
                <a:latin typeface="Arial" panose="020B0604020202020204" pitchFamily="34" charset="0"/>
                <a:cs typeface="Arial" panose="020B0604020202020204" pitchFamily="34" charset="0"/>
              </a:rPr>
              <a:t>An animation is thought of as a </a:t>
            </a:r>
            <a:r>
              <a:rPr lang="en-US" b="1" dirty="0">
                <a:solidFill>
                  <a:srgbClr val="002060"/>
                </a:solidFill>
                <a:latin typeface="Arial" panose="020B0604020202020204" pitchFamily="34" charset="0"/>
                <a:cs typeface="Arial" panose="020B0604020202020204" pitchFamily="34" charset="0"/>
              </a:rPr>
              <a:t>series of frames</a:t>
            </a:r>
          </a:p>
          <a:p>
            <a:pPr eaLnBrk="1" hangingPunct="1"/>
            <a:r>
              <a:rPr lang="en-US" dirty="0">
                <a:solidFill>
                  <a:srgbClr val="002060"/>
                </a:solidFill>
                <a:latin typeface="Arial" panose="020B0604020202020204" pitchFamily="34" charset="0"/>
                <a:cs typeface="Arial" panose="020B0604020202020204" pitchFamily="34" charset="0"/>
              </a:rPr>
              <a:t>To perform the animation, these frames are shown one after the other, like a </a:t>
            </a:r>
            <a:r>
              <a:rPr lang="en-US" b="1" dirty="0">
                <a:solidFill>
                  <a:srgbClr val="002060"/>
                </a:solidFill>
                <a:latin typeface="Arial" panose="020B0604020202020204" pitchFamily="34" charset="0"/>
                <a:cs typeface="Arial" panose="020B0604020202020204" pitchFamily="34" charset="0"/>
              </a:rPr>
              <a:t>stop-motion video</a:t>
            </a:r>
            <a:r>
              <a:rPr lang="en-US" dirty="0">
                <a:latin typeface="Arial" panose="020B0604020202020204" pitchFamily="34" charset="0"/>
                <a:cs typeface="Arial" panose="020B0604020202020204" pitchFamily="34" charset="0"/>
              </a:rPr>
              <a:t>.</a:t>
            </a:r>
          </a:p>
          <a:p>
            <a:pPr eaLnBrk="1" hangingPunct="1"/>
            <a:r>
              <a:rPr lang="en-US" dirty="0">
                <a:solidFill>
                  <a:srgbClr val="002060"/>
                </a:solidFill>
                <a:latin typeface="Arial" panose="020B0604020202020204" pitchFamily="34" charset="0"/>
                <a:cs typeface="Arial" panose="020B0604020202020204" pitchFamily="34" charset="0"/>
              </a:rPr>
              <a:t>WPF animation is simply a way to modify the value of a</a:t>
            </a:r>
          </a:p>
          <a:p>
            <a:pPr eaLnBrk="1" hangingPunct="1">
              <a:buFont typeface="Wingdings 3" panose="05040102010807070707" pitchFamily="18" charset="2"/>
              <a:buNone/>
            </a:pPr>
            <a:r>
              <a:rPr lang="en-US" dirty="0">
                <a:solidFill>
                  <a:srgbClr val="002060"/>
                </a:solidFill>
                <a:latin typeface="Arial" panose="020B0604020202020204" pitchFamily="34" charset="0"/>
                <a:cs typeface="Arial" panose="020B0604020202020204" pitchFamily="34" charset="0"/>
              </a:rPr>
              <a:t>   dependency property over an interval of time.</a:t>
            </a:r>
          </a:p>
          <a:p>
            <a:pPr eaLnBrk="1" hangingPunct="1"/>
            <a:r>
              <a:rPr lang="en-US" dirty="0">
                <a:solidFill>
                  <a:srgbClr val="002060"/>
                </a:solidFill>
                <a:latin typeface="Arial" panose="020B0604020202020204" pitchFamily="34" charset="0"/>
                <a:cs typeface="Arial" panose="020B0604020202020204" pitchFamily="34" charset="0"/>
              </a:rPr>
              <a:t>The secret to creating the right animation is determining what properties you need to modify</a:t>
            </a:r>
            <a:r>
              <a:rPr lang="en-US" dirty="0" smtClean="0">
                <a:solidFill>
                  <a:srgbClr val="002060"/>
                </a:solidFill>
                <a:latin typeface="Arial" panose="020B0604020202020204" pitchFamily="34" charset="0"/>
                <a:cs typeface="Arial" panose="020B0604020202020204" pitchFamily="34" charset="0"/>
              </a:rPr>
              <a:t>.</a:t>
            </a:r>
            <a:endParaRPr lang="en-US" sz="2400" dirty="0">
              <a:solidFill>
                <a:srgbClr val="002060"/>
              </a:solidFill>
              <a:latin typeface="Arial" panose="020B0604020202020204" pitchFamily="34" charset="0"/>
              <a:cs typeface="Arial" panose="020B0604020202020204" pitchFamily="34" charset="0"/>
            </a:endParaRPr>
          </a:p>
          <a:p>
            <a:pPr eaLnBrk="1" hangingPunct="1"/>
            <a:endParaRPr lang="en-US" sz="2400" dirty="0">
              <a:solidFill>
                <a:srgbClr val="002060"/>
              </a:solidFill>
              <a:latin typeface="Arial" panose="020B0604020202020204" pitchFamily="34" charset="0"/>
              <a:cs typeface="Arial" panose="020B0604020202020204" pitchFamily="34" charset="0"/>
            </a:endParaRPr>
          </a:p>
          <a:p>
            <a:pPr eaLnBrk="1" hangingPunct="1"/>
            <a:endParaRPr lang="en-US" sz="2400" dirty="0">
              <a:solidFill>
                <a:srgbClr val="002060"/>
              </a:solidFill>
              <a:latin typeface="Arial" panose="020B0604020202020204" pitchFamily="34" charset="0"/>
              <a:cs typeface="Arial" panose="020B0604020202020204" pitchFamily="34" charset="0"/>
            </a:endParaRPr>
          </a:p>
          <a:p>
            <a:pPr eaLnBrk="1" hangingPunct="1"/>
            <a:endParaRPr lang="en-US" sz="2400" dirty="0">
              <a:solidFill>
                <a:srgbClr val="002060"/>
              </a:solidFill>
              <a:latin typeface="Arial" panose="020B0604020202020204" pitchFamily="34" charset="0"/>
              <a:cs typeface="Arial" panose="020B0604020202020204" pitchFamily="34" charset="0"/>
            </a:endParaRPr>
          </a:p>
          <a:p>
            <a:pPr eaLnBrk="1" hangingPunct="1"/>
            <a:endParaRPr lang="en-US" dirty="0" smtClean="0"/>
          </a:p>
        </p:txBody>
      </p:sp>
      <p:sp>
        <p:nvSpPr>
          <p:cNvPr id="3" name="Title 2"/>
          <p:cNvSpPr>
            <a:spLocks noGrp="1"/>
          </p:cNvSpPr>
          <p:nvPr>
            <p:ph type="title" idx="4294967295"/>
          </p:nvPr>
        </p:nvSpPr>
        <p:spPr>
          <a:xfrm>
            <a:off x="1927225" y="593725"/>
            <a:ext cx="10264775" cy="763588"/>
          </a:xfrm>
        </p:spPr>
        <p:txBody>
          <a:bodyPr/>
          <a:lstStyle/>
          <a:p>
            <a:pPr>
              <a:defRPr/>
            </a:pPr>
            <a:r>
              <a:rPr lang="en-US" dirty="0"/>
              <a:t>Animations</a:t>
            </a:r>
          </a:p>
        </p:txBody>
      </p:sp>
    </p:spTree>
    <p:extLst>
      <p:ext uri="{BB962C8B-B14F-4D97-AF65-F5344CB8AC3E}">
        <p14:creationId xmlns:p14="http://schemas.microsoft.com/office/powerpoint/2010/main" val="4217289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4294967295"/>
          </p:nvPr>
        </p:nvSpPr>
        <p:spPr>
          <a:xfrm>
            <a:off x="1545021" y="1357313"/>
            <a:ext cx="8229600" cy="3078162"/>
          </a:xfrm>
        </p:spPr>
        <p:txBody>
          <a:bodyPr>
            <a:normAutofit/>
          </a:bodyPr>
          <a:lstStyle/>
          <a:p>
            <a:pPr eaLnBrk="1" hangingPunct="1">
              <a:lnSpc>
                <a:spcPct val="150000"/>
              </a:lnSpc>
              <a:buFont typeface="Wingdings 3" panose="05040102010807070707" pitchFamily="18" charset="2"/>
              <a:buNone/>
            </a:pPr>
            <a:r>
              <a:rPr lang="en-US" dirty="0">
                <a:solidFill>
                  <a:srgbClr val="002060"/>
                </a:solidFill>
                <a:latin typeface="Arial" panose="020B0604020202020204" pitchFamily="34" charset="0"/>
                <a:cs typeface="Arial" panose="020B0604020202020204" pitchFamily="34" charset="0"/>
              </a:rPr>
              <a:t>There are actually two types of animations :</a:t>
            </a:r>
          </a:p>
          <a:p>
            <a:pPr eaLnBrk="1" hangingPunct="1">
              <a:lnSpc>
                <a:spcPct val="150000"/>
              </a:lnSpc>
            </a:pPr>
            <a:r>
              <a:rPr lang="en-US" dirty="0">
                <a:solidFill>
                  <a:srgbClr val="002060"/>
                </a:solidFill>
                <a:latin typeface="Arial" panose="020B0604020202020204" pitchFamily="34" charset="0"/>
                <a:cs typeface="Arial" panose="020B0604020202020204" pitchFamily="34" charset="0"/>
              </a:rPr>
              <a:t>Animations that vary a property incrementally between the starting and finishing values (a process called linear interpolation-Smoothing value) </a:t>
            </a:r>
          </a:p>
          <a:p>
            <a:pPr eaLnBrk="1" hangingPunct="1">
              <a:lnSpc>
                <a:spcPct val="150000"/>
              </a:lnSpc>
            </a:pPr>
            <a:r>
              <a:rPr lang="en-US" dirty="0">
                <a:solidFill>
                  <a:srgbClr val="002060"/>
                </a:solidFill>
                <a:latin typeface="Arial" panose="020B0604020202020204" pitchFamily="34" charset="0"/>
                <a:cs typeface="Arial" panose="020B0604020202020204" pitchFamily="34" charset="0"/>
              </a:rPr>
              <a:t>Animations  that abruptly change a property from one value to another.(Key Frames)</a:t>
            </a:r>
          </a:p>
          <a:p>
            <a:pPr eaLnBrk="1" hangingPunct="1">
              <a:lnSpc>
                <a:spcPct val="150000"/>
              </a:lnSpc>
            </a:pPr>
            <a:r>
              <a:rPr lang="en-US" b="1" dirty="0" err="1">
                <a:solidFill>
                  <a:srgbClr val="002060"/>
                </a:solidFill>
                <a:latin typeface="Arial" panose="020B0604020202020204" pitchFamily="34" charset="0"/>
                <a:cs typeface="Arial" panose="020B0604020202020204" pitchFamily="34" charset="0"/>
              </a:rPr>
              <a:t>System.Windows.Media.Animation</a:t>
            </a:r>
            <a:r>
              <a:rPr lang="en-US" dirty="0">
                <a:solidFill>
                  <a:srgbClr val="002060"/>
                </a:solidFill>
                <a:latin typeface="Arial" panose="020B0604020202020204" pitchFamily="34" charset="0"/>
                <a:cs typeface="Arial" panose="020B0604020202020204" pitchFamily="34" charset="0"/>
              </a:rPr>
              <a:t> namespace support 42 classes used for animation</a:t>
            </a:r>
            <a:endParaRPr lang="en-US" dirty="0" smtClean="0">
              <a:solidFill>
                <a:srgbClr val="002060"/>
              </a:solidFill>
            </a:endParaRPr>
          </a:p>
        </p:txBody>
      </p:sp>
      <p:sp>
        <p:nvSpPr>
          <p:cNvPr id="3" name="Title 2"/>
          <p:cNvSpPr>
            <a:spLocks noGrp="1"/>
          </p:cNvSpPr>
          <p:nvPr>
            <p:ph type="title" idx="4294967295"/>
          </p:nvPr>
        </p:nvSpPr>
        <p:spPr>
          <a:xfrm>
            <a:off x="1927225" y="593725"/>
            <a:ext cx="10264775" cy="763588"/>
          </a:xfrm>
        </p:spPr>
        <p:txBody>
          <a:bodyPr>
            <a:normAutofit/>
          </a:bodyPr>
          <a:lstStyle/>
          <a:p>
            <a:pPr>
              <a:defRPr/>
            </a:pPr>
            <a:r>
              <a:rPr lang="en-US" dirty="0"/>
              <a:t>The Animation Classes</a:t>
            </a:r>
          </a:p>
        </p:txBody>
      </p:sp>
    </p:spTree>
    <p:extLst>
      <p:ext uri="{BB962C8B-B14F-4D97-AF65-F5344CB8AC3E}">
        <p14:creationId xmlns:p14="http://schemas.microsoft.com/office/powerpoint/2010/main" val="2622209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927225" y="593725"/>
            <a:ext cx="10264775" cy="763588"/>
          </a:xfrm>
        </p:spPr>
        <p:txBody>
          <a:bodyPr>
            <a:normAutofit/>
          </a:bodyPr>
          <a:lstStyle/>
          <a:p>
            <a:pPr>
              <a:defRPr/>
            </a:pPr>
            <a:r>
              <a:rPr lang="en-US" dirty="0"/>
              <a:t>Button Animation Example</a:t>
            </a:r>
          </a:p>
        </p:txBody>
      </p:sp>
      <p:sp>
        <p:nvSpPr>
          <p:cNvPr id="4" name="Content Placeholder 3"/>
          <p:cNvSpPr txBox="1">
            <a:spLocks/>
          </p:cNvSpPr>
          <p:nvPr/>
        </p:nvSpPr>
        <p:spPr>
          <a:xfrm>
            <a:off x="396240" y="2118360"/>
            <a:ext cx="9144000" cy="2712720"/>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anchor="ctr">
            <a:normAutofit/>
          </a:bodyPr>
          <a:lstStyle/>
          <a:p>
            <a:pPr algn="just">
              <a:defRPr/>
            </a:pPr>
            <a:r>
              <a:rPr lang="en-US" sz="2000" dirty="0" err="1">
                <a:solidFill>
                  <a:schemeClr val="tx1"/>
                </a:solidFill>
                <a:latin typeface="Arial" pitchFamily="34" charset="0"/>
                <a:cs typeface="Arial" pitchFamily="34" charset="0"/>
              </a:rPr>
              <a:t>DoubleAnimation</a:t>
            </a:r>
            <a:r>
              <a:rPr lang="en-US" sz="2000" dirty="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widthAnimation</a:t>
            </a:r>
            <a:r>
              <a:rPr lang="en-US" sz="2000" dirty="0" smtClean="0">
                <a:solidFill>
                  <a:schemeClr val="tx1"/>
                </a:solidFill>
                <a:latin typeface="Arial" pitchFamily="34" charset="0"/>
                <a:cs typeface="Arial" pitchFamily="34" charset="0"/>
              </a:rPr>
              <a:t> = </a:t>
            </a:r>
            <a:r>
              <a:rPr lang="en-US" sz="2000" dirty="0">
                <a:solidFill>
                  <a:schemeClr val="tx1"/>
                </a:solidFill>
                <a:latin typeface="Arial" pitchFamily="34" charset="0"/>
                <a:cs typeface="Arial" pitchFamily="34" charset="0"/>
              </a:rPr>
              <a:t>new DoubleAnimation();</a:t>
            </a:r>
          </a:p>
          <a:p>
            <a:pPr algn="just">
              <a:defRPr/>
            </a:pPr>
            <a:r>
              <a:rPr lang="en-US" sz="2000" dirty="0" err="1" smtClean="0">
                <a:solidFill>
                  <a:schemeClr val="tx1"/>
                </a:solidFill>
                <a:latin typeface="Arial" pitchFamily="34" charset="0"/>
                <a:cs typeface="Arial" pitchFamily="34" charset="0"/>
              </a:rPr>
              <a:t>widthAnimation.</a:t>
            </a:r>
            <a:r>
              <a:rPr lang="en-US" sz="2000" b="1" dirty="0" err="1" smtClean="0">
                <a:solidFill>
                  <a:schemeClr val="tx1"/>
                </a:solidFill>
                <a:latin typeface="Arial" pitchFamily="34" charset="0"/>
                <a:cs typeface="Arial" pitchFamily="34" charset="0"/>
              </a:rPr>
              <a:t>From</a:t>
            </a:r>
            <a:r>
              <a:rPr lang="en-US" sz="2000" dirty="0" smtClean="0">
                <a:solidFill>
                  <a:schemeClr val="tx1"/>
                </a:solidFill>
                <a:latin typeface="Arial" pitchFamily="34" charset="0"/>
                <a:cs typeface="Arial" pitchFamily="34" charset="0"/>
              </a:rPr>
              <a:t> = </a:t>
            </a:r>
            <a:r>
              <a:rPr lang="en-US" sz="2000" dirty="0">
                <a:solidFill>
                  <a:schemeClr val="tx1"/>
                </a:solidFill>
                <a:latin typeface="Arial" pitchFamily="34" charset="0"/>
                <a:cs typeface="Arial" pitchFamily="34" charset="0"/>
              </a:rPr>
              <a:t>160;</a:t>
            </a:r>
          </a:p>
          <a:p>
            <a:pPr algn="just">
              <a:defRPr/>
            </a:pPr>
            <a:r>
              <a:rPr lang="en-US" sz="2000" dirty="0" err="1" smtClean="0">
                <a:solidFill>
                  <a:schemeClr val="tx1"/>
                </a:solidFill>
                <a:latin typeface="Arial" pitchFamily="34" charset="0"/>
                <a:cs typeface="Arial" pitchFamily="34" charset="0"/>
              </a:rPr>
              <a:t>widthAnimation.</a:t>
            </a:r>
            <a:r>
              <a:rPr lang="en-US" sz="2000" b="1" dirty="0" err="1" smtClean="0">
                <a:solidFill>
                  <a:schemeClr val="tx1"/>
                </a:solidFill>
                <a:latin typeface="Arial" pitchFamily="34" charset="0"/>
                <a:cs typeface="Arial" pitchFamily="34" charset="0"/>
              </a:rPr>
              <a:t>To</a:t>
            </a:r>
            <a:r>
              <a:rPr lang="en-US" sz="2000" b="1" dirty="0" smtClean="0">
                <a:solidFill>
                  <a:schemeClr val="tx1"/>
                </a:solidFill>
                <a:latin typeface="Arial" pitchFamily="34" charset="0"/>
                <a:cs typeface="Arial" pitchFamily="34" charset="0"/>
              </a:rPr>
              <a:t> </a:t>
            </a:r>
            <a:r>
              <a:rPr lang="en-US" sz="2000" dirty="0" smtClean="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this.Width</a:t>
            </a:r>
            <a:r>
              <a:rPr lang="en-US" sz="2000" dirty="0">
                <a:solidFill>
                  <a:schemeClr val="tx1"/>
                </a:solidFill>
                <a:latin typeface="Arial" pitchFamily="34" charset="0"/>
                <a:cs typeface="Arial" pitchFamily="34" charset="0"/>
              </a:rPr>
              <a:t> - 30;</a:t>
            </a:r>
          </a:p>
          <a:p>
            <a:pPr algn="just">
              <a:defRPr/>
            </a:pPr>
            <a:r>
              <a:rPr lang="en-US" sz="2000" dirty="0" err="1" smtClean="0">
                <a:solidFill>
                  <a:schemeClr val="tx1"/>
                </a:solidFill>
                <a:latin typeface="Arial" pitchFamily="34" charset="0"/>
                <a:cs typeface="Arial" pitchFamily="34" charset="0"/>
              </a:rPr>
              <a:t>widthAnimation.</a:t>
            </a:r>
            <a:r>
              <a:rPr lang="en-US" sz="2000" b="1" dirty="0" err="1" smtClean="0">
                <a:solidFill>
                  <a:schemeClr val="tx1"/>
                </a:solidFill>
                <a:latin typeface="Arial" pitchFamily="34" charset="0"/>
                <a:cs typeface="Arial" pitchFamily="34" charset="0"/>
              </a:rPr>
              <a:t>Duration</a:t>
            </a:r>
            <a:r>
              <a:rPr lang="en-US" sz="2000" b="1" dirty="0" smtClean="0">
                <a:solidFill>
                  <a:schemeClr val="tx1"/>
                </a:solidFill>
                <a:latin typeface="Arial" pitchFamily="34" charset="0"/>
                <a:cs typeface="Arial" pitchFamily="34" charset="0"/>
              </a:rPr>
              <a:t> </a:t>
            </a:r>
            <a:r>
              <a:rPr lang="en-US" sz="2000" dirty="0" smtClean="0">
                <a:solidFill>
                  <a:schemeClr val="tx1"/>
                </a:solidFill>
                <a:latin typeface="Arial" pitchFamily="34" charset="0"/>
                <a:cs typeface="Arial" pitchFamily="34" charset="0"/>
              </a:rPr>
              <a:t>=</a:t>
            </a:r>
            <a:r>
              <a:rPr lang="en-US" sz="2000" dirty="0" err="1" smtClean="0">
                <a:solidFill>
                  <a:schemeClr val="tx1"/>
                </a:solidFill>
                <a:latin typeface="Arial" pitchFamily="34" charset="0"/>
                <a:cs typeface="Arial" pitchFamily="34" charset="0"/>
              </a:rPr>
              <a:t>TimeSpan.FromSeconds</a:t>
            </a:r>
            <a:r>
              <a:rPr lang="en-US" sz="2000" dirty="0" smtClean="0">
                <a:solidFill>
                  <a:schemeClr val="tx1"/>
                </a:solidFill>
                <a:latin typeface="Arial" pitchFamily="34" charset="0"/>
                <a:cs typeface="Arial" pitchFamily="34" charset="0"/>
              </a:rPr>
              <a:t>(5</a:t>
            </a:r>
            <a:r>
              <a:rPr lang="en-US" sz="2000" dirty="0">
                <a:solidFill>
                  <a:schemeClr val="tx1"/>
                </a:solidFill>
                <a:latin typeface="Arial" pitchFamily="34" charset="0"/>
                <a:cs typeface="Arial" pitchFamily="34" charset="0"/>
              </a:rPr>
              <a:t>);</a:t>
            </a:r>
          </a:p>
          <a:p>
            <a:pPr algn="just">
              <a:defRPr/>
            </a:pPr>
            <a:r>
              <a:rPr lang="en-US" sz="2000" dirty="0" err="1" smtClean="0">
                <a:solidFill>
                  <a:schemeClr val="tx1"/>
                </a:solidFill>
                <a:latin typeface="Arial" pitchFamily="34" charset="0"/>
                <a:cs typeface="Arial" pitchFamily="34" charset="0"/>
              </a:rPr>
              <a:t>cmdGrow.</a:t>
            </a:r>
            <a:r>
              <a:rPr lang="en-US" sz="2000" b="1" dirty="0" err="1" smtClean="0">
                <a:solidFill>
                  <a:schemeClr val="tx1"/>
                </a:solidFill>
                <a:latin typeface="Arial" pitchFamily="34" charset="0"/>
                <a:cs typeface="Arial" pitchFamily="34" charset="0"/>
              </a:rPr>
              <a:t>BeginAnimation</a:t>
            </a:r>
            <a:r>
              <a:rPr lang="en-US" sz="2000" dirty="0" smtClean="0">
                <a:solidFill>
                  <a:schemeClr val="tx1"/>
                </a:solidFill>
                <a:latin typeface="Arial" pitchFamily="34" charset="0"/>
                <a:cs typeface="Arial" pitchFamily="34" charset="0"/>
              </a:rPr>
              <a:t>(</a:t>
            </a:r>
            <a:r>
              <a:rPr lang="en-US" sz="2000" dirty="0" err="1" smtClean="0">
                <a:solidFill>
                  <a:schemeClr val="tx1"/>
                </a:solidFill>
                <a:latin typeface="Arial" pitchFamily="34" charset="0"/>
                <a:cs typeface="Arial" pitchFamily="34" charset="0"/>
              </a:rPr>
              <a:t>Button.WidthProperty</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widthAnimation</a:t>
            </a:r>
            <a:r>
              <a:rPr lang="en-US" sz="2000" dirty="0">
                <a:solidFill>
                  <a:schemeClr val="tx1"/>
                </a:solidFill>
                <a:latin typeface="Arial" pitchFamily="34" charset="0"/>
                <a:cs typeface="Arial" pitchFamily="34" charset="0"/>
              </a:rPr>
              <a:t>);</a:t>
            </a:r>
          </a:p>
        </p:txBody>
      </p:sp>
    </p:spTree>
    <p:extLst>
      <p:ext uri="{BB962C8B-B14F-4D97-AF65-F5344CB8AC3E}">
        <p14:creationId xmlns:p14="http://schemas.microsoft.com/office/powerpoint/2010/main" val="2942763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1039813"/>
            <a:ext cx="8534400" cy="5562600"/>
          </a:xfrm>
        </p:spPr>
      </p:pic>
      <p:sp>
        <p:nvSpPr>
          <p:cNvPr id="3" name="Title 2"/>
          <p:cNvSpPr>
            <a:spLocks noGrp="1"/>
          </p:cNvSpPr>
          <p:nvPr>
            <p:ph type="title" idx="4294967295"/>
          </p:nvPr>
        </p:nvSpPr>
        <p:spPr>
          <a:xfrm>
            <a:off x="1927225" y="593725"/>
            <a:ext cx="10264775" cy="763588"/>
          </a:xfrm>
        </p:spPr>
        <p:txBody>
          <a:bodyPr/>
          <a:lstStyle/>
          <a:p>
            <a:pPr>
              <a:defRPr/>
            </a:pPr>
            <a:r>
              <a:rPr lang="en-US" dirty="0"/>
              <a:t>Timeline</a:t>
            </a:r>
          </a:p>
        </p:txBody>
      </p:sp>
    </p:spTree>
    <p:extLst>
      <p:ext uri="{BB962C8B-B14F-4D97-AF65-F5344CB8AC3E}">
        <p14:creationId xmlns:p14="http://schemas.microsoft.com/office/powerpoint/2010/main" val="321408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4294967295"/>
          </p:nvPr>
        </p:nvSpPr>
        <p:spPr>
          <a:xfrm>
            <a:off x="0" y="1493838"/>
            <a:ext cx="8229600" cy="2332037"/>
          </a:xfrm>
        </p:spPr>
        <p:txBody>
          <a:bodyPr/>
          <a:lstStyle/>
          <a:p>
            <a:pPr eaLnBrk="1" hangingPunct="1"/>
            <a:r>
              <a:rPr lang="en-US" b="1" dirty="0" smtClean="0">
                <a:solidFill>
                  <a:srgbClr val="002060"/>
                </a:solidFill>
                <a:latin typeface="Arial" panose="020B0604020202020204" pitchFamily="34" charset="0"/>
                <a:cs typeface="Arial" panose="020B0604020202020204" pitchFamily="34" charset="0"/>
              </a:rPr>
              <a:t>Visual Brush </a:t>
            </a:r>
            <a:r>
              <a:rPr lang="en-US" dirty="0">
                <a:solidFill>
                  <a:srgbClr val="002060"/>
                </a:solidFill>
                <a:latin typeface="Arial" panose="020B0604020202020204" pitchFamily="34" charset="0"/>
                <a:cs typeface="Arial" panose="020B0604020202020204" pitchFamily="34" charset="0"/>
              </a:rPr>
              <a:t>is an unusual brush that allows you to take the </a:t>
            </a:r>
            <a:r>
              <a:rPr lang="en-US" b="1" dirty="0">
                <a:solidFill>
                  <a:srgbClr val="002060"/>
                </a:solidFill>
                <a:latin typeface="Arial" panose="020B0604020202020204" pitchFamily="34" charset="0"/>
                <a:cs typeface="Arial" panose="020B0604020202020204" pitchFamily="34" charset="0"/>
              </a:rPr>
              <a:t>visual content </a:t>
            </a:r>
            <a:r>
              <a:rPr lang="en-US" dirty="0">
                <a:solidFill>
                  <a:srgbClr val="002060"/>
                </a:solidFill>
                <a:latin typeface="Arial" panose="020B0604020202020204" pitchFamily="34" charset="0"/>
                <a:cs typeface="Arial" panose="020B0604020202020204" pitchFamily="34" charset="0"/>
              </a:rPr>
              <a:t>of an element and use it to fill any surface.</a:t>
            </a:r>
          </a:p>
          <a:p>
            <a:pPr eaLnBrk="1" hangingPunct="1"/>
            <a:r>
              <a:rPr lang="en-US" dirty="0">
                <a:solidFill>
                  <a:srgbClr val="002060"/>
                </a:solidFill>
                <a:latin typeface="Arial" panose="020B0604020202020204" pitchFamily="34" charset="0"/>
                <a:cs typeface="Arial" panose="020B0604020202020204" pitchFamily="34" charset="0"/>
              </a:rPr>
              <a:t>You could copy the appearance of a button in a window to a region somewhere else in that same window. </a:t>
            </a:r>
          </a:p>
          <a:p>
            <a:pPr eaLnBrk="1" hangingPunct="1"/>
            <a:r>
              <a:rPr lang="en-US" dirty="0">
                <a:solidFill>
                  <a:srgbClr val="002060"/>
                </a:solidFill>
                <a:latin typeface="Arial" panose="020B0604020202020204" pitchFamily="34" charset="0"/>
                <a:cs typeface="Arial" panose="020B0604020202020204" pitchFamily="34" charset="0"/>
              </a:rPr>
              <a:t>However, the button copy won’t be clickable or interactive in any way. It’s simply a copy of how your element looks</a:t>
            </a:r>
            <a:r>
              <a:rPr lang="en-US" dirty="0" smtClean="0">
                <a:solidFill>
                  <a:srgbClr val="002060"/>
                </a:solidFill>
                <a:latin typeface="Arial" panose="020B0604020202020204" pitchFamily="34" charset="0"/>
                <a:cs typeface="Arial" panose="020B0604020202020204" pitchFamily="34" charset="0"/>
              </a:rPr>
              <a:t>.</a:t>
            </a:r>
            <a:endParaRPr lang="en-US" dirty="0">
              <a:solidFill>
                <a:srgbClr val="002060"/>
              </a:solidFill>
              <a:latin typeface="Arial" panose="020B0604020202020204" pitchFamily="34" charset="0"/>
              <a:cs typeface="Arial" panose="020B0604020202020204" pitchFamily="34" charset="0"/>
            </a:endParaRPr>
          </a:p>
        </p:txBody>
      </p:sp>
      <p:sp>
        <p:nvSpPr>
          <p:cNvPr id="3" name="Title 2"/>
          <p:cNvSpPr>
            <a:spLocks noGrp="1"/>
          </p:cNvSpPr>
          <p:nvPr>
            <p:ph type="title" idx="4294967295"/>
          </p:nvPr>
        </p:nvSpPr>
        <p:spPr>
          <a:xfrm>
            <a:off x="1927225" y="593725"/>
            <a:ext cx="10264775" cy="763588"/>
          </a:xfrm>
        </p:spPr>
        <p:txBody>
          <a:bodyPr/>
          <a:lstStyle/>
          <a:p>
            <a:pPr>
              <a:defRPr/>
            </a:pPr>
            <a:r>
              <a:rPr lang="en-US" dirty="0"/>
              <a:t>The</a:t>
            </a:r>
            <a:r>
              <a:rPr lang="en-US" sz="4400" dirty="0">
                <a:solidFill>
                  <a:srgbClr val="C00000"/>
                </a:solidFill>
                <a:latin typeface="Arial" pitchFamily="34" charset="0"/>
                <a:cs typeface="Arial" pitchFamily="34" charset="0"/>
              </a:rPr>
              <a:t> </a:t>
            </a:r>
            <a:r>
              <a:rPr lang="en-US" dirty="0" smtClean="0"/>
              <a:t>Visual Brush</a:t>
            </a:r>
            <a:endParaRPr lang="en-US" dirty="0"/>
          </a:p>
        </p:txBody>
      </p:sp>
    </p:spTree>
    <p:extLst>
      <p:ext uri="{BB962C8B-B14F-4D97-AF65-F5344CB8AC3E}">
        <p14:creationId xmlns:p14="http://schemas.microsoft.com/office/powerpoint/2010/main" val="2224526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4294967295"/>
          </p:nvPr>
        </p:nvSpPr>
        <p:spPr>
          <a:xfrm>
            <a:off x="0" y="1431925"/>
            <a:ext cx="8915400" cy="1281113"/>
          </a:xfrm>
        </p:spPr>
        <p:txBody>
          <a:bodyPr>
            <a:normAutofit/>
          </a:bodyPr>
          <a:lstStyle/>
          <a:p>
            <a:pPr eaLnBrk="1" hangingPunct="1"/>
            <a:r>
              <a:rPr lang="en-US" b="1" dirty="0">
                <a:solidFill>
                  <a:srgbClr val="002060"/>
                </a:solidFill>
                <a:latin typeface="Arial" panose="020B0604020202020204" pitchFamily="34" charset="0"/>
                <a:cs typeface="Arial" panose="020B0604020202020204" pitchFamily="34" charset="0"/>
              </a:rPr>
              <a:t>Storyboard </a:t>
            </a:r>
            <a:endParaRPr lang="en-US" b="1" dirty="0">
              <a:solidFill>
                <a:srgbClr val="002060"/>
              </a:solidFill>
              <a:latin typeface="Arial" panose="020B0604020202020204" pitchFamily="34" charset="0"/>
              <a:cs typeface="Arial" panose="020B0604020202020204" pitchFamily="34" charset="0"/>
              <a:sym typeface="Wingdings" panose="05000000000000000000" pitchFamily="2" charset="2"/>
            </a:endParaRPr>
          </a:p>
          <a:p>
            <a:pPr eaLnBrk="1" hangingPunct="1">
              <a:buFont typeface="Wingdings 3" panose="05040102010807070707" pitchFamily="18" charset="2"/>
              <a:buNone/>
            </a:pPr>
            <a:r>
              <a:rPr lang="en-US" dirty="0">
                <a:solidFill>
                  <a:srgbClr val="002060"/>
                </a:solidFill>
                <a:latin typeface="Arial" panose="020B0604020202020204" pitchFamily="34" charset="0"/>
                <a:cs typeface="Arial" panose="020B0604020202020204" pitchFamily="34" charset="0"/>
              </a:rPr>
              <a:t>   </a:t>
            </a:r>
            <a:r>
              <a:rPr lang="en-US" dirty="0" smtClean="0">
                <a:solidFill>
                  <a:srgbClr val="002060"/>
                </a:solidFill>
                <a:latin typeface="Arial" panose="020B0604020202020204" pitchFamily="34" charset="0"/>
                <a:cs typeface="Arial" panose="020B0604020202020204" pitchFamily="34" charset="0"/>
              </a:rPr>
              <a:t>	It’s </a:t>
            </a:r>
            <a:r>
              <a:rPr lang="en-US" dirty="0">
                <a:solidFill>
                  <a:srgbClr val="002060"/>
                </a:solidFill>
                <a:latin typeface="Arial" panose="020B0604020202020204" pitchFamily="34" charset="0"/>
                <a:cs typeface="Arial" panose="020B0604020202020204" pitchFamily="34" charset="0"/>
              </a:rPr>
              <a:t>the XAML equivalent of the </a:t>
            </a:r>
            <a:r>
              <a:rPr lang="en-US" b="1" dirty="0" err="1">
                <a:solidFill>
                  <a:srgbClr val="002060"/>
                </a:solidFill>
                <a:latin typeface="Arial" panose="020B0604020202020204" pitchFamily="34" charset="0"/>
                <a:cs typeface="Arial" panose="020B0604020202020204" pitchFamily="34" charset="0"/>
              </a:rPr>
              <a:t>BeginAnimation</a:t>
            </a:r>
            <a:r>
              <a:rPr lang="en-US" b="1" dirty="0">
                <a:solidFill>
                  <a:srgbClr val="002060"/>
                </a:solidFill>
                <a:latin typeface="Arial" panose="020B0604020202020204" pitchFamily="34" charset="0"/>
                <a:cs typeface="Arial" panose="020B0604020202020204" pitchFamily="34" charset="0"/>
              </a:rPr>
              <a:t>() </a:t>
            </a:r>
            <a:r>
              <a:rPr lang="en-US" dirty="0">
                <a:solidFill>
                  <a:srgbClr val="002060"/>
                </a:solidFill>
                <a:latin typeface="Arial" panose="020B0604020202020204" pitchFamily="34" charset="0"/>
                <a:cs typeface="Arial" panose="020B0604020202020204" pitchFamily="34" charset="0"/>
              </a:rPr>
              <a:t>method. It allows you to direct an animation to the right element and property</a:t>
            </a:r>
          </a:p>
          <a:p>
            <a:pPr eaLnBrk="1" hangingPunct="1">
              <a:buFont typeface="Wingdings 3" panose="05040102010807070707" pitchFamily="18" charset="2"/>
              <a:buNone/>
            </a:pPr>
            <a:endParaRPr lang="en-US" dirty="0" smtClean="0"/>
          </a:p>
        </p:txBody>
      </p:sp>
      <p:sp>
        <p:nvSpPr>
          <p:cNvPr id="3" name="Title 2"/>
          <p:cNvSpPr>
            <a:spLocks noGrp="1"/>
          </p:cNvSpPr>
          <p:nvPr>
            <p:ph type="title" idx="4294967295"/>
          </p:nvPr>
        </p:nvSpPr>
        <p:spPr>
          <a:xfrm>
            <a:off x="1927225" y="593725"/>
            <a:ext cx="10264775" cy="763588"/>
          </a:xfrm>
        </p:spPr>
        <p:txBody>
          <a:bodyPr>
            <a:noAutofit/>
          </a:bodyPr>
          <a:lstStyle/>
          <a:p>
            <a:pPr>
              <a:defRPr/>
            </a:pPr>
            <a:r>
              <a:rPr lang="en-US" dirty="0"/>
              <a:t>How</a:t>
            </a:r>
            <a:r>
              <a:rPr lang="en-US" dirty="0">
                <a:solidFill>
                  <a:srgbClr val="C00000"/>
                </a:solidFill>
              </a:rPr>
              <a:t> </a:t>
            </a:r>
            <a:r>
              <a:rPr lang="en-US" dirty="0"/>
              <a:t>can</a:t>
            </a:r>
            <a:r>
              <a:rPr lang="en-US" dirty="0">
                <a:solidFill>
                  <a:srgbClr val="C00000"/>
                </a:solidFill>
              </a:rPr>
              <a:t> </a:t>
            </a:r>
            <a:r>
              <a:rPr lang="en-US" dirty="0"/>
              <a:t>we use XAML in Animation?</a:t>
            </a:r>
          </a:p>
        </p:txBody>
      </p:sp>
      <p:sp>
        <p:nvSpPr>
          <p:cNvPr id="4" name="Content Placeholder 3"/>
          <p:cNvSpPr txBox="1">
            <a:spLocks/>
          </p:cNvSpPr>
          <p:nvPr/>
        </p:nvSpPr>
        <p:spPr>
          <a:xfrm>
            <a:off x="365760" y="2849880"/>
            <a:ext cx="9144000" cy="2834640"/>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a:normAutofit/>
          </a:bodyPr>
          <a:lstStyle/>
          <a:p>
            <a:pPr>
              <a:defRPr/>
            </a:pPr>
            <a:r>
              <a:rPr lang="en-US" sz="2000" dirty="0">
                <a:solidFill>
                  <a:srgbClr val="002060"/>
                </a:solidFill>
              </a:rPr>
              <a:t>&lt;</a:t>
            </a:r>
            <a:r>
              <a:rPr lang="en-US" sz="2000" b="1" dirty="0">
                <a:solidFill>
                  <a:srgbClr val="002060"/>
                </a:solidFill>
              </a:rPr>
              <a:t>Storyboard</a:t>
            </a:r>
            <a:r>
              <a:rPr lang="en-US" sz="2000" dirty="0">
                <a:solidFill>
                  <a:srgbClr val="002060"/>
                </a:solidFill>
              </a:rPr>
              <a:t> </a:t>
            </a:r>
          </a:p>
          <a:p>
            <a:pPr>
              <a:defRPr/>
            </a:pPr>
            <a:r>
              <a:rPr lang="en-US" sz="2000" dirty="0">
                <a:solidFill>
                  <a:srgbClr val="002060"/>
                </a:solidFill>
              </a:rPr>
              <a:t>           TargetName="</a:t>
            </a:r>
            <a:r>
              <a:rPr lang="en-US" sz="2000" b="1" dirty="0">
                <a:solidFill>
                  <a:srgbClr val="002060"/>
                </a:solidFill>
              </a:rPr>
              <a:t>cmdGrow</a:t>
            </a:r>
            <a:r>
              <a:rPr lang="en-US" sz="2000" dirty="0">
                <a:solidFill>
                  <a:srgbClr val="002060"/>
                </a:solidFill>
              </a:rPr>
              <a:t>“</a:t>
            </a:r>
          </a:p>
          <a:p>
            <a:pPr>
              <a:defRPr/>
            </a:pPr>
            <a:r>
              <a:rPr lang="en-US" sz="2000" dirty="0">
                <a:solidFill>
                  <a:srgbClr val="002060"/>
                </a:solidFill>
              </a:rPr>
              <a:t>           TargetProperty="</a:t>
            </a:r>
            <a:r>
              <a:rPr lang="en-US" sz="2000" b="1" dirty="0">
                <a:solidFill>
                  <a:srgbClr val="002060"/>
                </a:solidFill>
              </a:rPr>
              <a:t>Width</a:t>
            </a:r>
            <a:r>
              <a:rPr lang="en-US" sz="2000" dirty="0">
                <a:solidFill>
                  <a:srgbClr val="002060"/>
                </a:solidFill>
              </a:rPr>
              <a:t>"&gt;</a:t>
            </a:r>
          </a:p>
          <a:p>
            <a:pPr>
              <a:defRPr/>
            </a:pPr>
            <a:r>
              <a:rPr lang="en-US" sz="2000" dirty="0">
                <a:solidFill>
                  <a:srgbClr val="002060"/>
                </a:solidFill>
              </a:rPr>
              <a:t>&lt;DoubleAnimation </a:t>
            </a:r>
          </a:p>
          <a:p>
            <a:pPr>
              <a:defRPr/>
            </a:pPr>
            <a:r>
              <a:rPr lang="en-US" sz="2000" dirty="0">
                <a:solidFill>
                  <a:srgbClr val="002060"/>
                </a:solidFill>
              </a:rPr>
              <a:t>              From="160"        To="300“</a:t>
            </a:r>
          </a:p>
          <a:p>
            <a:pPr>
              <a:defRPr/>
            </a:pPr>
            <a:r>
              <a:rPr lang="en-US" sz="2000" dirty="0">
                <a:solidFill>
                  <a:srgbClr val="002060"/>
                </a:solidFill>
              </a:rPr>
              <a:t>              Duration="0:0:5"&gt;</a:t>
            </a:r>
          </a:p>
          <a:p>
            <a:pPr>
              <a:defRPr/>
            </a:pPr>
            <a:r>
              <a:rPr lang="en-US" sz="2000" dirty="0">
                <a:solidFill>
                  <a:srgbClr val="002060"/>
                </a:solidFill>
              </a:rPr>
              <a:t>&lt;/DoubleAnimation&gt;</a:t>
            </a:r>
          </a:p>
          <a:p>
            <a:pPr>
              <a:defRPr/>
            </a:pPr>
            <a:r>
              <a:rPr lang="en-US" sz="2000" dirty="0">
                <a:solidFill>
                  <a:srgbClr val="002060"/>
                </a:solidFill>
              </a:rPr>
              <a:t>&lt;/</a:t>
            </a:r>
            <a:r>
              <a:rPr lang="en-US" sz="2000" b="1" dirty="0">
                <a:solidFill>
                  <a:srgbClr val="002060"/>
                </a:solidFill>
              </a:rPr>
              <a:t>Storyboard</a:t>
            </a:r>
            <a:r>
              <a:rPr lang="en-US" sz="2000" dirty="0">
                <a:solidFill>
                  <a:srgbClr val="002060"/>
                </a:solidFill>
              </a:rPr>
              <a:t>&gt;</a:t>
            </a:r>
          </a:p>
        </p:txBody>
      </p:sp>
    </p:spTree>
    <p:extLst>
      <p:ext uri="{BB962C8B-B14F-4D97-AF65-F5344CB8AC3E}">
        <p14:creationId xmlns:p14="http://schemas.microsoft.com/office/powerpoint/2010/main" val="1078494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4294967295"/>
          </p:nvPr>
        </p:nvSpPr>
        <p:spPr>
          <a:xfrm>
            <a:off x="0" y="1357313"/>
            <a:ext cx="8763000" cy="4525962"/>
          </a:xfrm>
        </p:spPr>
        <p:txBody>
          <a:bodyPr>
            <a:normAutofit/>
          </a:bodyPr>
          <a:lstStyle/>
          <a:p>
            <a:pPr eaLnBrk="1" hangingPunct="1"/>
            <a:r>
              <a:rPr lang="en-US" dirty="0">
                <a:solidFill>
                  <a:srgbClr val="002060"/>
                </a:solidFill>
                <a:latin typeface="Arial" panose="020B0604020202020204" pitchFamily="34" charset="0"/>
                <a:cs typeface="Arial" panose="020B0604020202020204" pitchFamily="34" charset="0"/>
              </a:rPr>
              <a:t>It responds to event (such as the Click event of a button) and controls the storyboard</a:t>
            </a:r>
          </a:p>
          <a:p>
            <a:pPr eaLnBrk="1" hangingPunct="1">
              <a:buFont typeface="Wingdings 3" panose="05040102010807070707" pitchFamily="18" charset="2"/>
              <a:buNone/>
            </a:pPr>
            <a:endParaRPr lang="en-US" dirty="0" smtClean="0"/>
          </a:p>
        </p:txBody>
      </p:sp>
      <p:sp>
        <p:nvSpPr>
          <p:cNvPr id="3" name="Title 2"/>
          <p:cNvSpPr>
            <a:spLocks noGrp="1"/>
          </p:cNvSpPr>
          <p:nvPr>
            <p:ph type="title" idx="4294967295"/>
          </p:nvPr>
        </p:nvSpPr>
        <p:spPr>
          <a:xfrm>
            <a:off x="1927225" y="593725"/>
            <a:ext cx="10264775" cy="763588"/>
          </a:xfrm>
        </p:spPr>
        <p:txBody>
          <a:bodyPr/>
          <a:lstStyle/>
          <a:p>
            <a:pPr>
              <a:defRPr/>
            </a:pPr>
            <a:r>
              <a:rPr lang="en-US" dirty="0"/>
              <a:t>An</a:t>
            </a:r>
            <a:r>
              <a:rPr lang="en-US" dirty="0">
                <a:solidFill>
                  <a:srgbClr val="C00000"/>
                </a:solidFill>
              </a:rPr>
              <a:t> </a:t>
            </a:r>
            <a:r>
              <a:rPr lang="en-US" dirty="0"/>
              <a:t>event</a:t>
            </a:r>
            <a:r>
              <a:rPr lang="en-US" dirty="0">
                <a:solidFill>
                  <a:srgbClr val="C00000"/>
                </a:solidFill>
              </a:rPr>
              <a:t> </a:t>
            </a:r>
            <a:r>
              <a:rPr lang="en-US" dirty="0"/>
              <a:t>trigger</a:t>
            </a:r>
          </a:p>
        </p:txBody>
      </p:sp>
    </p:spTree>
    <p:extLst>
      <p:ext uri="{BB962C8B-B14F-4D97-AF65-F5344CB8AC3E}">
        <p14:creationId xmlns:p14="http://schemas.microsoft.com/office/powerpoint/2010/main" val="3497496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143000"/>
            <a:ext cx="8153400" cy="5486400"/>
          </a:xfrm>
        </p:spPr>
        <p:txBody>
          <a:bodyPr>
            <a:normAutofit/>
          </a:bodyPr>
          <a:lstStyle/>
          <a:p>
            <a:pPr>
              <a:spcAft>
                <a:spcPts val="200"/>
              </a:spcAft>
            </a:pPr>
            <a:r>
              <a:rPr lang="en-US" sz="2400" dirty="0">
                <a:solidFill>
                  <a:srgbClr val="002060"/>
                </a:solidFill>
                <a:latin typeface="Arial" pitchFamily="34" charset="0"/>
                <a:cs typeface="Arial" pitchFamily="34" charset="0"/>
              </a:rPr>
              <a:t>Animation allows you to create truly dynamic user interfaces.</a:t>
            </a:r>
          </a:p>
          <a:p>
            <a:pPr>
              <a:spcAft>
                <a:spcPts val="200"/>
              </a:spcAft>
            </a:pPr>
            <a:r>
              <a:rPr lang="en-US" sz="2400" dirty="0">
                <a:solidFill>
                  <a:srgbClr val="002060"/>
                </a:solidFill>
                <a:latin typeface="Arial" pitchFamily="34" charset="0"/>
                <a:cs typeface="Arial" pitchFamily="34" charset="0"/>
              </a:rPr>
              <a:t>Animations are a core part of the WPF model</a:t>
            </a:r>
          </a:p>
          <a:p>
            <a:pPr>
              <a:spcAft>
                <a:spcPts val="200"/>
              </a:spcAft>
            </a:pPr>
            <a:r>
              <a:rPr lang="en-US" sz="2400" dirty="0">
                <a:solidFill>
                  <a:srgbClr val="002060"/>
                </a:solidFill>
                <a:latin typeface="Arial" pitchFamily="34" charset="0"/>
                <a:cs typeface="Arial" pitchFamily="34" charset="0"/>
              </a:rPr>
              <a:t>You don’t need to use timers and event handling code to put them into action.</a:t>
            </a:r>
          </a:p>
          <a:p>
            <a:pPr>
              <a:spcAft>
                <a:spcPts val="200"/>
              </a:spcAft>
            </a:pPr>
            <a:r>
              <a:rPr lang="en-US" sz="2400" dirty="0">
                <a:solidFill>
                  <a:srgbClr val="002060"/>
                </a:solidFill>
                <a:latin typeface="Arial" pitchFamily="34" charset="0"/>
                <a:cs typeface="Arial" pitchFamily="34" charset="0"/>
              </a:rPr>
              <a:t>An animation is thought of as a </a:t>
            </a:r>
            <a:r>
              <a:rPr lang="en-US" sz="2400" dirty="0">
                <a:solidFill>
                  <a:srgbClr val="C00000"/>
                </a:solidFill>
                <a:latin typeface="Arial" pitchFamily="34" charset="0"/>
                <a:cs typeface="Arial" pitchFamily="34" charset="0"/>
              </a:rPr>
              <a:t>series of frames</a:t>
            </a:r>
          </a:p>
          <a:p>
            <a:pPr>
              <a:spcAft>
                <a:spcPts val="200"/>
              </a:spcAft>
            </a:pPr>
            <a:r>
              <a:rPr lang="en-US" sz="2400" dirty="0">
                <a:solidFill>
                  <a:srgbClr val="002060"/>
                </a:solidFill>
                <a:latin typeface="Arial" pitchFamily="34" charset="0"/>
                <a:cs typeface="Arial" pitchFamily="34" charset="0"/>
              </a:rPr>
              <a:t>To perform the animation, these frames are shown one after the other, like a </a:t>
            </a:r>
            <a:r>
              <a:rPr lang="en-US" sz="2400" dirty="0">
                <a:solidFill>
                  <a:srgbClr val="C00000"/>
                </a:solidFill>
                <a:latin typeface="Arial" pitchFamily="34" charset="0"/>
                <a:cs typeface="Arial" pitchFamily="34" charset="0"/>
              </a:rPr>
              <a:t>stop-motion video</a:t>
            </a:r>
            <a:r>
              <a:rPr lang="en-US" sz="2400" dirty="0"/>
              <a:t>.</a:t>
            </a:r>
          </a:p>
          <a:p>
            <a:pPr>
              <a:spcAft>
                <a:spcPts val="200"/>
              </a:spcAft>
            </a:pPr>
            <a:r>
              <a:rPr lang="en-US" sz="2400" dirty="0">
                <a:solidFill>
                  <a:srgbClr val="002060"/>
                </a:solidFill>
                <a:latin typeface="Arial" pitchFamily="34" charset="0"/>
                <a:cs typeface="Arial" pitchFamily="34" charset="0"/>
              </a:rPr>
              <a:t>WPF animation is simply a way to modify the value of a</a:t>
            </a:r>
          </a:p>
          <a:p>
            <a:pPr>
              <a:spcAft>
                <a:spcPts val="200"/>
              </a:spcAft>
              <a:buNone/>
            </a:pPr>
            <a:r>
              <a:rPr lang="en-US" sz="2400" dirty="0">
                <a:solidFill>
                  <a:srgbClr val="002060"/>
                </a:solidFill>
                <a:latin typeface="Arial" pitchFamily="34" charset="0"/>
                <a:cs typeface="Arial" pitchFamily="34" charset="0"/>
              </a:rPr>
              <a:t>   </a:t>
            </a:r>
            <a:r>
              <a:rPr lang="en-US" sz="2400" dirty="0">
                <a:solidFill>
                  <a:schemeClr val="accent1"/>
                </a:solidFill>
                <a:latin typeface="Arial" pitchFamily="34" charset="0"/>
                <a:cs typeface="Arial" pitchFamily="34" charset="0"/>
              </a:rPr>
              <a:t>dependency</a:t>
            </a:r>
            <a:r>
              <a:rPr lang="en-US" sz="2400" dirty="0">
                <a:solidFill>
                  <a:srgbClr val="002060"/>
                </a:solidFill>
                <a:latin typeface="Arial" pitchFamily="34" charset="0"/>
                <a:cs typeface="Arial" pitchFamily="34" charset="0"/>
              </a:rPr>
              <a:t> </a:t>
            </a:r>
            <a:r>
              <a:rPr lang="en-US" sz="2400" dirty="0">
                <a:solidFill>
                  <a:srgbClr val="0070C0"/>
                </a:solidFill>
                <a:latin typeface="Arial" pitchFamily="34" charset="0"/>
                <a:cs typeface="Arial" pitchFamily="34" charset="0"/>
              </a:rPr>
              <a:t>property</a:t>
            </a:r>
            <a:r>
              <a:rPr lang="en-US" sz="2400" dirty="0">
                <a:solidFill>
                  <a:srgbClr val="002060"/>
                </a:solidFill>
                <a:latin typeface="Arial" pitchFamily="34" charset="0"/>
                <a:cs typeface="Arial" pitchFamily="34" charset="0"/>
              </a:rPr>
              <a:t> over an interval of time.</a:t>
            </a:r>
          </a:p>
          <a:p>
            <a:pPr>
              <a:spcAft>
                <a:spcPts val="200"/>
              </a:spcAft>
            </a:pPr>
            <a:r>
              <a:rPr lang="en-US" sz="2400" dirty="0">
                <a:solidFill>
                  <a:srgbClr val="002060"/>
                </a:solidFill>
                <a:latin typeface="Arial" pitchFamily="34" charset="0"/>
                <a:cs typeface="Arial" pitchFamily="34" charset="0"/>
              </a:rPr>
              <a:t>The secret to creating the right animation is determining what properties you need to modify.</a:t>
            </a:r>
          </a:p>
        </p:txBody>
      </p:sp>
      <p:sp>
        <p:nvSpPr>
          <p:cNvPr id="4" name="Footer Placeholder 3"/>
          <p:cNvSpPr>
            <a:spLocks noGrp="1"/>
          </p:cNvSpPr>
          <p:nvPr>
            <p:ph type="ftr" sz="quarter" idx="4294967295"/>
          </p:nvPr>
        </p:nvSpPr>
        <p:spPr>
          <a:xfrm>
            <a:off x="9296400" y="6537325"/>
            <a:ext cx="2895600" cy="320675"/>
          </a:xfrm>
        </p:spPr>
        <p:txBody>
          <a:bodyPr/>
          <a:lstStyle/>
          <a:p>
            <a:r>
              <a:rPr lang="en-US" dirty="0" smtClean="0"/>
              <a:t>WPF</a:t>
            </a:r>
            <a:endParaRPr lang="en-US" dirty="0"/>
          </a:p>
        </p:txBody>
      </p:sp>
      <p:sp>
        <p:nvSpPr>
          <p:cNvPr id="5" name="Title 2"/>
          <p:cNvSpPr txBox="1">
            <a:spLocks/>
          </p:cNvSpPr>
          <p:nvPr/>
        </p:nvSpPr>
        <p:spPr bwMode="white">
          <a:xfrm>
            <a:off x="2590800" y="381000"/>
            <a:ext cx="8077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lvl="0" algn="l"/>
            <a:r>
              <a:rPr lang="en-US" sz="3600" b="1" kern="0" dirty="0">
                <a:solidFill>
                  <a:schemeClr val="bg1"/>
                </a:solidFill>
                <a:latin typeface="Times New Roman" pitchFamily="18" charset="0"/>
                <a:ea typeface="Tahoma" pitchFamily="34" charset="0"/>
                <a:cs typeface="Times New Roman" pitchFamily="18" charset="0"/>
              </a:rPr>
              <a:t>Animations</a:t>
            </a:r>
          </a:p>
        </p:txBody>
      </p:sp>
    </p:spTree>
    <p:extLst>
      <p:ext uri="{BB962C8B-B14F-4D97-AF65-F5344CB8AC3E}">
        <p14:creationId xmlns:p14="http://schemas.microsoft.com/office/powerpoint/2010/main" val="37384237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1971675" y="1143000"/>
            <a:ext cx="8248650" cy="5715000"/>
          </a:xfrm>
          <a:prstGeom prst="rect">
            <a:avLst/>
          </a:prstGeom>
          <a:noFill/>
          <a:ln w="9525">
            <a:noFill/>
            <a:miter lim="800000"/>
            <a:headEnd/>
            <a:tailEnd/>
          </a:ln>
        </p:spPr>
      </p:pic>
      <p:sp>
        <p:nvSpPr>
          <p:cNvPr id="4" name="Footer Placeholder 3"/>
          <p:cNvSpPr>
            <a:spLocks noGrp="1"/>
          </p:cNvSpPr>
          <p:nvPr>
            <p:ph type="ftr" sz="quarter" idx="4294967295"/>
          </p:nvPr>
        </p:nvSpPr>
        <p:spPr/>
        <p:txBody>
          <a:bodyPr/>
          <a:lstStyle/>
          <a:p>
            <a:r>
              <a:rPr lang="en-US" smtClean="0"/>
              <a:t>WPF </a:t>
            </a:r>
            <a:endParaRPr lang="en-US" dirty="0"/>
          </a:p>
        </p:txBody>
      </p:sp>
      <p:sp>
        <p:nvSpPr>
          <p:cNvPr id="8" name="Title 2"/>
          <p:cNvSpPr txBox="1">
            <a:spLocks/>
          </p:cNvSpPr>
          <p:nvPr/>
        </p:nvSpPr>
        <p:spPr bwMode="white">
          <a:xfrm>
            <a:off x="2590800" y="381000"/>
            <a:ext cx="8077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lvl="0" algn="l"/>
            <a:r>
              <a:rPr lang="en-US" sz="3600" b="1" kern="0" dirty="0">
                <a:solidFill>
                  <a:schemeClr val="bg1"/>
                </a:solidFill>
                <a:latin typeface="Times New Roman" pitchFamily="18" charset="0"/>
                <a:ea typeface="Tahoma" pitchFamily="34" charset="0"/>
                <a:cs typeface="Times New Roman" pitchFamily="18" charset="0"/>
              </a:rPr>
              <a:t>The Animation Classes</a:t>
            </a:r>
          </a:p>
        </p:txBody>
      </p:sp>
    </p:spTree>
    <p:extLst>
      <p:ext uri="{BB962C8B-B14F-4D97-AF65-F5344CB8AC3E}">
        <p14:creationId xmlns:p14="http://schemas.microsoft.com/office/powerpoint/2010/main" val="1551621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36700"/>
            <a:ext cx="11360150" cy="4554538"/>
          </a:xfrm>
        </p:spPr>
        <p:txBody>
          <a:bodyPr/>
          <a:lstStyle/>
          <a:p>
            <a:r>
              <a:rPr lang="en-US" sz="2400" dirty="0" err="1">
                <a:solidFill>
                  <a:srgbClr val="C00000"/>
                </a:solidFill>
                <a:latin typeface="Arial" pitchFamily="34" charset="0"/>
                <a:cs typeface="Arial" pitchFamily="34" charset="0"/>
              </a:rPr>
              <a:t>System.Windows.Media.Animation</a:t>
            </a:r>
            <a:r>
              <a:rPr lang="en-US" sz="2400" dirty="0">
                <a:solidFill>
                  <a:srgbClr val="002060"/>
                </a:solidFill>
                <a:latin typeface="Arial" pitchFamily="34" charset="0"/>
                <a:cs typeface="Arial" pitchFamily="34" charset="0"/>
              </a:rPr>
              <a:t> </a:t>
            </a:r>
            <a:r>
              <a:rPr lang="en-US" sz="2500" dirty="0">
                <a:solidFill>
                  <a:srgbClr val="002060"/>
                </a:solidFill>
                <a:latin typeface="Arial" pitchFamily="34" charset="0"/>
                <a:cs typeface="Arial" pitchFamily="34" charset="0"/>
              </a:rPr>
              <a:t>namespace support 42 classes used for animation</a:t>
            </a:r>
          </a:p>
          <a:p>
            <a:pPr lvl="1"/>
            <a:r>
              <a:rPr lang="en-US" sz="2400" dirty="0">
                <a:solidFill>
                  <a:srgbClr val="0070C0"/>
                </a:solidFill>
                <a:latin typeface="Arial" pitchFamily="34" charset="0"/>
                <a:cs typeface="Arial" pitchFamily="34" charset="0"/>
              </a:rPr>
              <a:t>Seventeen</a:t>
            </a:r>
            <a:r>
              <a:rPr lang="en-US" sz="2400" dirty="0">
                <a:solidFill>
                  <a:srgbClr val="002060"/>
                </a:solidFill>
                <a:latin typeface="Arial" pitchFamily="34" charset="0"/>
                <a:cs typeface="Arial" pitchFamily="34" charset="0"/>
              </a:rPr>
              <a:t> </a:t>
            </a:r>
            <a:r>
              <a:rPr lang="en-US" sz="2400" dirty="0" err="1">
                <a:solidFill>
                  <a:srgbClr val="002060"/>
                </a:solidFill>
                <a:latin typeface="Arial" pitchFamily="34" charset="0"/>
                <a:cs typeface="Arial" pitchFamily="34" charset="0"/>
              </a:rPr>
              <a:t>TypeNameAnimation</a:t>
            </a:r>
            <a:r>
              <a:rPr lang="en-US" sz="2400" dirty="0">
                <a:solidFill>
                  <a:srgbClr val="002060"/>
                </a:solidFill>
                <a:latin typeface="Arial" pitchFamily="34" charset="0"/>
                <a:cs typeface="Arial" pitchFamily="34" charset="0"/>
              </a:rPr>
              <a:t> classes, which use interpolation </a:t>
            </a:r>
          </a:p>
          <a:p>
            <a:pPr lvl="1"/>
            <a:r>
              <a:rPr lang="en-US" sz="2400" dirty="0">
                <a:solidFill>
                  <a:srgbClr val="0070C0"/>
                </a:solidFill>
                <a:latin typeface="Arial" pitchFamily="34" charset="0"/>
                <a:cs typeface="Arial" pitchFamily="34" charset="0"/>
              </a:rPr>
              <a:t>Twenty-two</a:t>
            </a:r>
            <a:r>
              <a:rPr lang="en-US" sz="2400" dirty="0">
                <a:solidFill>
                  <a:srgbClr val="002060"/>
                </a:solidFill>
                <a:latin typeface="Arial" pitchFamily="34" charset="0"/>
                <a:cs typeface="Arial" pitchFamily="34" charset="0"/>
              </a:rPr>
              <a:t> </a:t>
            </a:r>
            <a:r>
              <a:rPr lang="en-US" sz="2400" dirty="0" err="1">
                <a:solidFill>
                  <a:srgbClr val="002060"/>
                </a:solidFill>
                <a:latin typeface="Arial" pitchFamily="34" charset="0"/>
                <a:cs typeface="Arial" pitchFamily="34" charset="0"/>
              </a:rPr>
              <a:t>TypeNameAnimationUsingKeyFrames</a:t>
            </a:r>
            <a:r>
              <a:rPr lang="en-US" sz="2400" dirty="0">
                <a:solidFill>
                  <a:srgbClr val="002060"/>
                </a:solidFill>
                <a:latin typeface="Arial" pitchFamily="34" charset="0"/>
                <a:cs typeface="Arial" pitchFamily="34" charset="0"/>
              </a:rPr>
              <a:t> classes, which use key frame animation </a:t>
            </a:r>
          </a:p>
          <a:p>
            <a:pPr lvl="1"/>
            <a:r>
              <a:rPr lang="en-US" sz="2400" dirty="0">
                <a:solidFill>
                  <a:srgbClr val="0070C0"/>
                </a:solidFill>
                <a:latin typeface="Arial" pitchFamily="34" charset="0"/>
                <a:cs typeface="Arial" pitchFamily="34" charset="0"/>
              </a:rPr>
              <a:t>Three</a:t>
            </a:r>
            <a:r>
              <a:rPr lang="en-US" sz="2400" dirty="0">
                <a:solidFill>
                  <a:srgbClr val="002060"/>
                </a:solidFill>
                <a:latin typeface="Arial" pitchFamily="34" charset="0"/>
                <a:cs typeface="Arial" pitchFamily="34" charset="0"/>
              </a:rPr>
              <a:t> </a:t>
            </a:r>
            <a:r>
              <a:rPr lang="en-US" sz="2400" dirty="0" err="1">
                <a:solidFill>
                  <a:srgbClr val="002060"/>
                </a:solidFill>
                <a:latin typeface="Arial" pitchFamily="34" charset="0"/>
                <a:cs typeface="Arial" pitchFamily="34" charset="0"/>
              </a:rPr>
              <a:t>TypeNameAnimationUsingPath</a:t>
            </a:r>
            <a:r>
              <a:rPr lang="en-US" sz="2400" dirty="0">
                <a:solidFill>
                  <a:srgbClr val="002060"/>
                </a:solidFill>
                <a:latin typeface="Arial" pitchFamily="34" charset="0"/>
                <a:cs typeface="Arial" pitchFamily="34" charset="0"/>
              </a:rPr>
              <a:t> classes, which use path-based animation </a:t>
            </a:r>
          </a:p>
          <a:p>
            <a:r>
              <a:rPr lang="en-US" sz="2400" dirty="0">
                <a:solidFill>
                  <a:srgbClr val="002060"/>
                </a:solidFill>
                <a:latin typeface="Arial" pitchFamily="34" charset="0"/>
                <a:cs typeface="Arial" pitchFamily="34" charset="0"/>
              </a:rPr>
              <a:t>Every one of these animation classes derives from an abstract </a:t>
            </a:r>
            <a:r>
              <a:rPr lang="en-US" sz="2400" dirty="0" err="1">
                <a:solidFill>
                  <a:srgbClr val="0070C0"/>
                </a:solidFill>
                <a:latin typeface="Arial" pitchFamily="34" charset="0"/>
                <a:cs typeface="Arial" pitchFamily="34" charset="0"/>
              </a:rPr>
              <a:t>TypeNameAnimationBase</a:t>
            </a:r>
            <a:r>
              <a:rPr lang="en-US" sz="2400" dirty="0">
                <a:solidFill>
                  <a:srgbClr val="0070C0"/>
                </a:solidFill>
                <a:latin typeface="Arial" pitchFamily="34" charset="0"/>
                <a:cs typeface="Arial" pitchFamily="34" charset="0"/>
              </a:rPr>
              <a:t> class</a:t>
            </a:r>
          </a:p>
          <a:p>
            <a:endParaRPr lang="en-US" dirty="0"/>
          </a:p>
        </p:txBody>
      </p:sp>
      <p:sp>
        <p:nvSpPr>
          <p:cNvPr id="4" name="Footer Placeholder 3"/>
          <p:cNvSpPr>
            <a:spLocks noGrp="1"/>
          </p:cNvSpPr>
          <p:nvPr>
            <p:ph type="ftr" sz="quarter" idx="4294967295"/>
          </p:nvPr>
        </p:nvSpPr>
        <p:spPr/>
        <p:txBody>
          <a:bodyPr/>
          <a:lstStyle/>
          <a:p>
            <a:r>
              <a:rPr lang="en-US" smtClean="0"/>
              <a:t>WPF </a:t>
            </a:r>
            <a:endParaRPr lang="en-US" dirty="0"/>
          </a:p>
        </p:txBody>
      </p:sp>
      <p:sp>
        <p:nvSpPr>
          <p:cNvPr id="5" name="Title 2"/>
          <p:cNvSpPr txBox="1">
            <a:spLocks/>
          </p:cNvSpPr>
          <p:nvPr/>
        </p:nvSpPr>
        <p:spPr bwMode="white">
          <a:xfrm>
            <a:off x="2590800" y="381000"/>
            <a:ext cx="8077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lvl="0" algn="l"/>
            <a:r>
              <a:rPr lang="en-US" sz="3600" b="1" kern="0" dirty="0">
                <a:solidFill>
                  <a:schemeClr val="bg1"/>
                </a:solidFill>
                <a:latin typeface="Times New Roman" pitchFamily="18" charset="0"/>
                <a:ea typeface="Tahoma" pitchFamily="34" charset="0"/>
                <a:cs typeface="Times New Roman" pitchFamily="18" charset="0"/>
              </a:rPr>
              <a:t>The Animation Classes</a:t>
            </a:r>
          </a:p>
        </p:txBody>
      </p:sp>
    </p:spTree>
    <p:extLst>
      <p:ext uri="{BB962C8B-B14F-4D97-AF65-F5344CB8AC3E}">
        <p14:creationId xmlns:p14="http://schemas.microsoft.com/office/powerpoint/2010/main" val="494644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9296400" y="6537325"/>
            <a:ext cx="2895600" cy="320675"/>
          </a:xfrm>
        </p:spPr>
        <p:txBody>
          <a:bodyPr/>
          <a:lstStyle/>
          <a:p>
            <a:r>
              <a:rPr lang="en-US" dirty="0" smtClean="0"/>
              <a:t>WPF</a:t>
            </a:r>
            <a:endParaRPr lang="en-US" dirty="0"/>
          </a:p>
        </p:txBody>
      </p:sp>
      <p:grpSp>
        <p:nvGrpSpPr>
          <p:cNvPr id="2" name="Group 8"/>
          <p:cNvGrpSpPr/>
          <p:nvPr/>
        </p:nvGrpSpPr>
        <p:grpSpPr>
          <a:xfrm>
            <a:off x="2286000" y="1219200"/>
            <a:ext cx="7924800" cy="4876800"/>
            <a:chOff x="1837623" y="5053955"/>
            <a:chExt cx="6400800" cy="17869912"/>
          </a:xfrm>
        </p:grpSpPr>
        <p:sp>
          <p:nvSpPr>
            <p:cNvPr id="7" name="Rounded Rectangle 6"/>
            <p:cNvSpPr/>
            <p:nvPr/>
          </p:nvSpPr>
          <p:spPr bwMode="auto">
            <a:xfrm>
              <a:off x="1837623" y="5053955"/>
              <a:ext cx="6400800" cy="17590695"/>
            </a:xfrm>
            <a:prstGeom prst="roundRect">
              <a:avLst/>
            </a:prstGeom>
            <a:solidFill>
              <a:schemeClr val="bg1">
                <a:alpha val="82000"/>
              </a:schemeClr>
            </a:solidFill>
            <a:ln w="508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Aft>
                  <a:spcPts val="600"/>
                </a:spcAft>
              </a:pPr>
              <a:endParaRPr lang="en-US" sz="2400" dirty="0">
                <a:cs typeface="Arial" pitchFamily="34" charset="0"/>
              </a:endParaRPr>
            </a:p>
          </p:txBody>
        </p:sp>
        <p:sp>
          <p:nvSpPr>
            <p:cNvPr id="8" name="TextBox 7"/>
            <p:cNvSpPr txBox="1"/>
            <p:nvPr/>
          </p:nvSpPr>
          <p:spPr>
            <a:xfrm>
              <a:off x="1981200" y="5107728"/>
              <a:ext cx="6248400" cy="17816139"/>
            </a:xfrm>
            <a:prstGeom prst="rect">
              <a:avLst/>
            </a:prstGeom>
            <a:noFill/>
          </p:spPr>
          <p:txBody>
            <a:bodyPr wrap="square" rtlCol="0">
              <a:spAutoFit/>
            </a:bodyPr>
            <a:lstStyle/>
            <a:p>
              <a:pPr>
                <a:spcBef>
                  <a:spcPts val="300"/>
                </a:spcBef>
              </a:pPr>
              <a:endParaRPr lang="en-US" sz="1050" dirty="0">
                <a:solidFill>
                  <a:srgbClr val="002060"/>
                </a:solidFill>
                <a:cs typeface="Arial" pitchFamily="34" charset="0"/>
              </a:endParaRPr>
            </a:p>
            <a:p>
              <a:pPr>
                <a:spcBef>
                  <a:spcPts val="300"/>
                </a:spcBef>
              </a:pPr>
              <a:endParaRPr lang="en-US" sz="2400" dirty="0">
                <a:solidFill>
                  <a:srgbClr val="002060"/>
                </a:solidFill>
                <a:cs typeface="Arial" pitchFamily="34" charset="0"/>
              </a:endParaRPr>
            </a:p>
            <a:p>
              <a:pPr>
                <a:spcBef>
                  <a:spcPts val="300"/>
                </a:spcBef>
              </a:pPr>
              <a:r>
                <a:rPr lang="en-US" sz="2400" dirty="0" err="1">
                  <a:solidFill>
                    <a:srgbClr val="002060"/>
                  </a:solidFill>
                  <a:cs typeface="Arial" pitchFamily="34" charset="0"/>
                </a:rPr>
                <a:t>DoubleAnimation</a:t>
              </a:r>
              <a:r>
                <a:rPr lang="en-US" sz="2400" dirty="0">
                  <a:solidFill>
                    <a:srgbClr val="002060"/>
                  </a:solidFill>
                  <a:cs typeface="Arial" pitchFamily="34" charset="0"/>
                </a:rPr>
                <a:t> </a:t>
              </a:r>
              <a:r>
                <a:rPr lang="en-US" sz="2400" dirty="0" err="1">
                  <a:solidFill>
                    <a:srgbClr val="002060"/>
                  </a:solidFill>
                  <a:cs typeface="Arial" pitchFamily="34" charset="0"/>
                </a:rPr>
                <a:t>widthAnimation</a:t>
              </a:r>
              <a:r>
                <a:rPr lang="en-US" sz="2400" dirty="0">
                  <a:solidFill>
                    <a:srgbClr val="002060"/>
                  </a:solidFill>
                  <a:cs typeface="Arial" pitchFamily="34" charset="0"/>
                </a:rPr>
                <a:t> </a:t>
              </a:r>
            </a:p>
            <a:p>
              <a:pPr>
                <a:spcBef>
                  <a:spcPts val="300"/>
                </a:spcBef>
              </a:pPr>
              <a:r>
                <a:rPr lang="en-US" sz="2400" dirty="0">
                  <a:solidFill>
                    <a:srgbClr val="002060"/>
                  </a:solidFill>
                  <a:cs typeface="Arial" pitchFamily="34" charset="0"/>
                </a:rPr>
                <a:t>              = new </a:t>
              </a:r>
              <a:r>
                <a:rPr lang="en-US" sz="2400" dirty="0" err="1">
                  <a:solidFill>
                    <a:srgbClr val="002060"/>
                  </a:solidFill>
                  <a:cs typeface="Arial" pitchFamily="34" charset="0"/>
                </a:rPr>
                <a:t>DoubleAnimation</a:t>
              </a:r>
              <a:r>
                <a:rPr lang="en-US" sz="2400" dirty="0">
                  <a:solidFill>
                    <a:srgbClr val="002060"/>
                  </a:solidFill>
                  <a:cs typeface="Arial" pitchFamily="34" charset="0"/>
                </a:rPr>
                <a:t>();</a:t>
              </a:r>
            </a:p>
            <a:p>
              <a:pPr>
                <a:spcBef>
                  <a:spcPts val="300"/>
                </a:spcBef>
              </a:pPr>
              <a:endParaRPr lang="en-US" sz="2400" dirty="0">
                <a:solidFill>
                  <a:srgbClr val="002060"/>
                </a:solidFill>
                <a:cs typeface="Arial" pitchFamily="34" charset="0"/>
              </a:endParaRPr>
            </a:p>
            <a:p>
              <a:pPr>
                <a:spcBef>
                  <a:spcPts val="300"/>
                </a:spcBef>
              </a:pPr>
              <a:r>
                <a:rPr lang="en-US" sz="2400" dirty="0" err="1">
                  <a:solidFill>
                    <a:srgbClr val="002060"/>
                  </a:solidFill>
                  <a:cs typeface="Arial" pitchFamily="34" charset="0"/>
                </a:rPr>
                <a:t>widthAnimation</a:t>
              </a:r>
              <a:r>
                <a:rPr lang="en-US" sz="2400" dirty="0" err="1">
                  <a:cs typeface="Arial" pitchFamily="34" charset="0"/>
                </a:rPr>
                <a:t>.</a:t>
              </a:r>
              <a:r>
                <a:rPr lang="en-US" sz="2400" dirty="0" err="1">
                  <a:solidFill>
                    <a:srgbClr val="C00000"/>
                  </a:solidFill>
                  <a:cs typeface="Arial" pitchFamily="34" charset="0"/>
                </a:rPr>
                <a:t>From</a:t>
              </a:r>
              <a:r>
                <a:rPr lang="en-US" sz="2400" dirty="0">
                  <a:cs typeface="Arial" pitchFamily="34" charset="0"/>
                </a:rPr>
                <a:t>      = 160;</a:t>
              </a:r>
            </a:p>
            <a:p>
              <a:pPr>
                <a:spcBef>
                  <a:spcPts val="300"/>
                </a:spcBef>
              </a:pPr>
              <a:r>
                <a:rPr lang="en-US" sz="2400" dirty="0" err="1">
                  <a:solidFill>
                    <a:srgbClr val="002060"/>
                  </a:solidFill>
                  <a:cs typeface="Arial" pitchFamily="34" charset="0"/>
                </a:rPr>
                <a:t>widthAnimation</a:t>
              </a:r>
              <a:r>
                <a:rPr lang="en-US" sz="2400" dirty="0" err="1">
                  <a:cs typeface="Arial" pitchFamily="34" charset="0"/>
                </a:rPr>
                <a:t>.</a:t>
              </a:r>
              <a:r>
                <a:rPr lang="en-US" sz="2400" dirty="0" err="1">
                  <a:solidFill>
                    <a:srgbClr val="C00000"/>
                  </a:solidFill>
                  <a:cs typeface="Arial" pitchFamily="34" charset="0"/>
                </a:rPr>
                <a:t>To</a:t>
              </a:r>
              <a:r>
                <a:rPr lang="en-US" sz="2400" dirty="0">
                  <a:cs typeface="Arial" pitchFamily="34" charset="0"/>
                </a:rPr>
                <a:t>           = 300;  //</a:t>
              </a:r>
              <a:r>
                <a:rPr lang="en-US" sz="2400" dirty="0" err="1">
                  <a:cs typeface="Arial" pitchFamily="34" charset="0"/>
                </a:rPr>
                <a:t>this.Width</a:t>
              </a:r>
              <a:r>
                <a:rPr lang="en-US" sz="2400" dirty="0">
                  <a:cs typeface="Arial" pitchFamily="34" charset="0"/>
                </a:rPr>
                <a:t> - 30;</a:t>
              </a:r>
            </a:p>
            <a:p>
              <a:pPr>
                <a:spcBef>
                  <a:spcPts val="300"/>
                </a:spcBef>
              </a:pPr>
              <a:r>
                <a:rPr lang="en-US" sz="2400" dirty="0" err="1">
                  <a:solidFill>
                    <a:srgbClr val="002060"/>
                  </a:solidFill>
                  <a:cs typeface="Arial" pitchFamily="34" charset="0"/>
                </a:rPr>
                <a:t>widthAnimation</a:t>
              </a:r>
              <a:r>
                <a:rPr lang="en-US" sz="2400" dirty="0" err="1">
                  <a:cs typeface="Arial" pitchFamily="34" charset="0"/>
                </a:rPr>
                <a:t>.</a:t>
              </a:r>
              <a:r>
                <a:rPr lang="en-US" sz="2400" dirty="0" err="1">
                  <a:solidFill>
                    <a:srgbClr val="C00000"/>
                  </a:solidFill>
                  <a:cs typeface="Arial" pitchFamily="34" charset="0"/>
                </a:rPr>
                <a:t>Duration</a:t>
              </a:r>
              <a:r>
                <a:rPr lang="en-US" sz="2400" dirty="0">
                  <a:solidFill>
                    <a:srgbClr val="C00000"/>
                  </a:solidFill>
                  <a:cs typeface="Arial" pitchFamily="34" charset="0"/>
                </a:rPr>
                <a:t> </a:t>
              </a:r>
              <a:r>
                <a:rPr lang="en-US" sz="2400" dirty="0">
                  <a:cs typeface="Arial" pitchFamily="34" charset="0"/>
                </a:rPr>
                <a:t>=</a:t>
              </a:r>
              <a:r>
                <a:rPr lang="en-US" sz="2400" dirty="0" err="1">
                  <a:cs typeface="Arial" pitchFamily="34" charset="0"/>
                </a:rPr>
                <a:t>TimeSpan.FromSeconds</a:t>
              </a:r>
              <a:r>
                <a:rPr lang="en-US" sz="2400" dirty="0">
                  <a:cs typeface="Arial" pitchFamily="34" charset="0"/>
                </a:rPr>
                <a:t>(5);</a:t>
              </a:r>
            </a:p>
            <a:p>
              <a:pPr>
                <a:spcBef>
                  <a:spcPts val="300"/>
                </a:spcBef>
              </a:pPr>
              <a:r>
                <a:rPr lang="en-US" sz="2400" dirty="0" err="1">
                  <a:solidFill>
                    <a:srgbClr val="002060"/>
                  </a:solidFill>
                  <a:cs typeface="Arial" pitchFamily="34" charset="0"/>
                </a:rPr>
                <a:t>widthAnimation.</a:t>
              </a:r>
              <a:r>
                <a:rPr lang="en-US" sz="2400" dirty="0" err="1">
                  <a:solidFill>
                    <a:srgbClr val="C00000"/>
                  </a:solidFill>
                  <a:cs typeface="Arial" pitchFamily="34" charset="0"/>
                </a:rPr>
                <a:t>AutoReverse</a:t>
              </a:r>
              <a:r>
                <a:rPr lang="en-US" sz="2400" dirty="0"/>
                <a:t> = true;</a:t>
              </a:r>
            </a:p>
            <a:p>
              <a:pPr>
                <a:spcBef>
                  <a:spcPts val="300"/>
                </a:spcBef>
              </a:pPr>
              <a:endParaRPr lang="en-US" sz="2400" dirty="0">
                <a:solidFill>
                  <a:srgbClr val="002060"/>
                </a:solidFill>
                <a:cs typeface="Arial" pitchFamily="34" charset="0"/>
              </a:endParaRPr>
            </a:p>
            <a:p>
              <a:pPr>
                <a:spcBef>
                  <a:spcPts val="300"/>
                </a:spcBef>
              </a:pPr>
              <a:r>
                <a:rPr lang="en-US" sz="2400" dirty="0" err="1">
                  <a:solidFill>
                    <a:srgbClr val="002060"/>
                  </a:solidFill>
                  <a:cs typeface="Arial" pitchFamily="34" charset="0"/>
                </a:rPr>
                <a:t>BtnName.</a:t>
              </a:r>
              <a:r>
                <a:rPr lang="en-US" sz="2400" dirty="0" err="1">
                  <a:solidFill>
                    <a:srgbClr val="C00000"/>
                  </a:solidFill>
                  <a:cs typeface="Arial" pitchFamily="34" charset="0"/>
                </a:rPr>
                <a:t>BeginAnimation</a:t>
              </a:r>
              <a:endParaRPr lang="en-US" sz="2400" dirty="0">
                <a:solidFill>
                  <a:srgbClr val="C00000"/>
                </a:solidFill>
                <a:cs typeface="Arial" pitchFamily="34" charset="0"/>
              </a:endParaRPr>
            </a:p>
            <a:p>
              <a:pPr>
                <a:spcBef>
                  <a:spcPts val="300"/>
                </a:spcBef>
              </a:pPr>
              <a:r>
                <a:rPr lang="en-US" sz="2400" dirty="0">
                  <a:cs typeface="Arial" pitchFamily="34" charset="0"/>
                </a:rPr>
                <a:t>                    (</a:t>
              </a:r>
              <a:r>
                <a:rPr lang="en-US" sz="2400" dirty="0" err="1">
                  <a:solidFill>
                    <a:srgbClr val="002060"/>
                  </a:solidFill>
                  <a:cs typeface="Arial" pitchFamily="34" charset="0"/>
                </a:rPr>
                <a:t>Button.WidthProperty</a:t>
              </a:r>
              <a:r>
                <a:rPr lang="en-US" sz="2400" dirty="0">
                  <a:cs typeface="Arial" pitchFamily="34" charset="0"/>
                </a:rPr>
                <a:t>, </a:t>
              </a:r>
              <a:r>
                <a:rPr lang="en-US" sz="2400" dirty="0" err="1">
                  <a:solidFill>
                    <a:srgbClr val="002060"/>
                  </a:solidFill>
                  <a:cs typeface="Arial" pitchFamily="34" charset="0"/>
                </a:rPr>
                <a:t>widthAnimation</a:t>
              </a:r>
              <a:r>
                <a:rPr lang="en-US" sz="2400" dirty="0">
                  <a:cs typeface="Arial" pitchFamily="34" charset="0"/>
                </a:rPr>
                <a:t>);</a:t>
              </a:r>
            </a:p>
          </p:txBody>
        </p:sp>
      </p:grpSp>
      <p:sp>
        <p:nvSpPr>
          <p:cNvPr id="9" name="Title 2"/>
          <p:cNvSpPr txBox="1">
            <a:spLocks/>
          </p:cNvSpPr>
          <p:nvPr/>
        </p:nvSpPr>
        <p:spPr bwMode="white">
          <a:xfrm>
            <a:off x="2590800" y="381000"/>
            <a:ext cx="8077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lvl="0" algn="l"/>
            <a:r>
              <a:rPr lang="en-US" sz="3600" b="1" kern="0" dirty="0">
                <a:solidFill>
                  <a:schemeClr val="bg1"/>
                </a:solidFill>
                <a:latin typeface="Times New Roman" pitchFamily="18" charset="0"/>
                <a:ea typeface="Tahoma" pitchFamily="34" charset="0"/>
                <a:cs typeface="Times New Roman" pitchFamily="18" charset="0"/>
              </a:rPr>
              <a:t>Button Animation Example</a:t>
            </a:r>
          </a:p>
        </p:txBody>
      </p:sp>
      <p:sp>
        <p:nvSpPr>
          <p:cNvPr id="10" name="TextBox 9"/>
          <p:cNvSpPr txBox="1"/>
          <p:nvPr/>
        </p:nvSpPr>
        <p:spPr>
          <a:xfrm>
            <a:off x="2438400" y="1524001"/>
            <a:ext cx="6248400" cy="3577903"/>
          </a:xfrm>
          <a:prstGeom prst="rect">
            <a:avLst/>
          </a:prstGeom>
          <a:noFill/>
        </p:spPr>
        <p:txBody>
          <a:bodyPr wrap="square" rtlCol="0">
            <a:spAutoFit/>
          </a:bodyPr>
          <a:lstStyle/>
          <a:p>
            <a:pPr>
              <a:spcBef>
                <a:spcPts val="300"/>
              </a:spcBef>
            </a:pPr>
            <a:r>
              <a:rPr lang="en-US" sz="2000" dirty="0"/>
              <a:t> </a:t>
            </a:r>
            <a:r>
              <a:rPr lang="en-US" sz="2000" dirty="0">
                <a:solidFill>
                  <a:srgbClr val="00B050"/>
                </a:solidFill>
              </a:rPr>
              <a:t>//Create Animation object</a:t>
            </a:r>
          </a:p>
          <a:p>
            <a:pPr>
              <a:spcBef>
                <a:spcPts val="300"/>
              </a:spcBef>
            </a:pPr>
            <a:endParaRPr lang="en-US" sz="2400" dirty="0">
              <a:solidFill>
                <a:srgbClr val="00B050"/>
              </a:solidFill>
            </a:endParaRPr>
          </a:p>
          <a:p>
            <a:pPr>
              <a:spcBef>
                <a:spcPts val="300"/>
              </a:spcBef>
            </a:pPr>
            <a:endParaRPr lang="en-US" sz="2000" dirty="0">
              <a:solidFill>
                <a:srgbClr val="00B050"/>
              </a:solidFill>
            </a:endParaRPr>
          </a:p>
          <a:p>
            <a:pPr>
              <a:spcBef>
                <a:spcPts val="300"/>
              </a:spcBef>
            </a:pPr>
            <a:r>
              <a:rPr lang="en-US" sz="2000" dirty="0">
                <a:solidFill>
                  <a:srgbClr val="00B050"/>
                </a:solidFill>
              </a:rPr>
              <a:t>//Configuration </a:t>
            </a:r>
          </a:p>
          <a:p>
            <a:pPr>
              <a:spcBef>
                <a:spcPts val="300"/>
              </a:spcBef>
            </a:pPr>
            <a:endParaRPr lang="en-US" sz="2000" dirty="0">
              <a:solidFill>
                <a:srgbClr val="00B050"/>
              </a:solidFill>
            </a:endParaRPr>
          </a:p>
          <a:p>
            <a:pPr>
              <a:spcBef>
                <a:spcPts val="300"/>
              </a:spcBef>
            </a:pPr>
            <a:endParaRPr lang="en-US" sz="2000" dirty="0">
              <a:solidFill>
                <a:srgbClr val="00B050"/>
              </a:solidFill>
            </a:endParaRPr>
          </a:p>
          <a:p>
            <a:pPr>
              <a:spcBef>
                <a:spcPts val="300"/>
              </a:spcBef>
            </a:pPr>
            <a:endParaRPr lang="en-US" sz="2000" dirty="0">
              <a:solidFill>
                <a:srgbClr val="00B050"/>
              </a:solidFill>
            </a:endParaRPr>
          </a:p>
          <a:p>
            <a:pPr>
              <a:spcBef>
                <a:spcPts val="300"/>
              </a:spcBef>
            </a:pPr>
            <a:endParaRPr lang="en-US" sz="2000" dirty="0">
              <a:solidFill>
                <a:srgbClr val="00B050"/>
              </a:solidFill>
            </a:endParaRPr>
          </a:p>
          <a:p>
            <a:pPr>
              <a:spcBef>
                <a:spcPts val="300"/>
              </a:spcBef>
            </a:pPr>
            <a:endParaRPr lang="en-US" sz="2000" dirty="0">
              <a:solidFill>
                <a:srgbClr val="00B050"/>
              </a:solidFill>
            </a:endParaRPr>
          </a:p>
          <a:p>
            <a:pPr marL="0" lvl="2">
              <a:spcBef>
                <a:spcPts val="300"/>
              </a:spcBef>
            </a:pPr>
            <a:r>
              <a:rPr lang="en-US" sz="2000" dirty="0">
                <a:solidFill>
                  <a:srgbClr val="00B050"/>
                </a:solidFill>
              </a:rPr>
              <a:t>//Connect animation With element and property</a:t>
            </a:r>
          </a:p>
        </p:txBody>
      </p:sp>
    </p:spTree>
    <p:extLst>
      <p:ext uri="{BB962C8B-B14F-4D97-AF65-F5344CB8AC3E}">
        <p14:creationId xmlns:p14="http://schemas.microsoft.com/office/powerpoint/2010/main" val="320285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3" cstate="print"/>
          <a:srcRect/>
          <a:stretch>
            <a:fillRect/>
          </a:stretch>
        </p:blipFill>
        <p:spPr bwMode="auto">
          <a:xfrm>
            <a:off x="0" y="1143000"/>
            <a:ext cx="8534400" cy="5257800"/>
          </a:xfrm>
          <a:prstGeom prst="rect">
            <a:avLst/>
          </a:prstGeom>
          <a:noFill/>
          <a:ln w="9525">
            <a:noFill/>
            <a:miter lim="800000"/>
            <a:headEnd/>
            <a:tailEnd/>
          </a:ln>
          <a:effectLst/>
        </p:spPr>
      </p:pic>
      <p:sp>
        <p:nvSpPr>
          <p:cNvPr id="4" name="Footer Placeholder 3"/>
          <p:cNvSpPr>
            <a:spLocks noGrp="1"/>
          </p:cNvSpPr>
          <p:nvPr>
            <p:ph type="ftr" sz="quarter" idx="4294967295"/>
          </p:nvPr>
        </p:nvSpPr>
        <p:spPr>
          <a:xfrm>
            <a:off x="9296400" y="6537325"/>
            <a:ext cx="2895600" cy="320675"/>
          </a:xfrm>
        </p:spPr>
        <p:txBody>
          <a:bodyPr/>
          <a:lstStyle/>
          <a:p>
            <a:r>
              <a:rPr lang="en-US" dirty="0" smtClean="0"/>
              <a:t>WPF</a:t>
            </a:r>
            <a:endParaRPr lang="en-US" dirty="0"/>
          </a:p>
        </p:txBody>
      </p:sp>
      <p:sp>
        <p:nvSpPr>
          <p:cNvPr id="5" name="Title 2"/>
          <p:cNvSpPr txBox="1">
            <a:spLocks/>
          </p:cNvSpPr>
          <p:nvPr/>
        </p:nvSpPr>
        <p:spPr bwMode="white">
          <a:xfrm>
            <a:off x="2590800" y="381000"/>
            <a:ext cx="8077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lvl="0" algn="l"/>
            <a:endParaRPr lang="en-US" sz="3600" b="1" kern="0" dirty="0">
              <a:solidFill>
                <a:schemeClr val="bg1"/>
              </a:solidFill>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217078028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p:txBody>
          <a:bodyPr/>
          <a:lstStyle/>
          <a:p>
            <a:r>
              <a:rPr lang="en-US" smtClean="0"/>
              <a:t>WPF </a:t>
            </a:r>
            <a:endParaRPr lang="en-US" dirty="0"/>
          </a:p>
        </p:txBody>
      </p:sp>
      <p:sp>
        <p:nvSpPr>
          <p:cNvPr id="8" name="Title 2"/>
          <p:cNvSpPr txBox="1">
            <a:spLocks/>
          </p:cNvSpPr>
          <p:nvPr/>
        </p:nvSpPr>
        <p:spPr bwMode="white">
          <a:xfrm>
            <a:off x="2590800" y="381000"/>
            <a:ext cx="8077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lvl="0" algn="l"/>
            <a:r>
              <a:rPr lang="en-US" sz="3600" b="1" kern="0" dirty="0">
                <a:solidFill>
                  <a:schemeClr val="bg1"/>
                </a:solidFill>
                <a:latin typeface="Times New Roman" pitchFamily="18" charset="0"/>
                <a:ea typeface="Tahoma" pitchFamily="34" charset="0"/>
                <a:cs typeface="Times New Roman" pitchFamily="18" charset="0"/>
              </a:rPr>
              <a:t>Timeline</a:t>
            </a:r>
          </a:p>
        </p:txBody>
      </p:sp>
      <p:pic>
        <p:nvPicPr>
          <p:cNvPr id="2052" name="Picture 4"/>
          <p:cNvPicPr>
            <a:picLocks noChangeAspect="1" noChangeArrowheads="1"/>
          </p:cNvPicPr>
          <p:nvPr/>
        </p:nvPicPr>
        <p:blipFill>
          <a:blip r:embed="rId3" cstate="print"/>
          <a:srcRect/>
          <a:stretch>
            <a:fillRect/>
          </a:stretch>
        </p:blipFill>
        <p:spPr bwMode="auto">
          <a:xfrm>
            <a:off x="2133600" y="1143000"/>
            <a:ext cx="7924800" cy="5562600"/>
          </a:xfrm>
          <a:prstGeom prst="rect">
            <a:avLst/>
          </a:prstGeom>
          <a:noFill/>
          <a:ln w="9525">
            <a:noFill/>
            <a:miter lim="800000"/>
            <a:headEnd/>
            <a:tailEnd/>
          </a:ln>
        </p:spPr>
      </p:pic>
    </p:spTree>
    <p:extLst>
      <p:ext uri="{BB962C8B-B14F-4D97-AF65-F5344CB8AC3E}">
        <p14:creationId xmlns:p14="http://schemas.microsoft.com/office/powerpoint/2010/main" val="1443957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66800"/>
            <a:ext cx="8229600" cy="5248275"/>
          </a:xfrm>
        </p:spPr>
        <p:txBody>
          <a:bodyPr/>
          <a:lstStyle/>
          <a:p>
            <a:pPr>
              <a:spcBef>
                <a:spcPts val="300"/>
              </a:spcBef>
            </a:pPr>
            <a:r>
              <a:rPr lang="en-US" sz="1600" dirty="0" err="1">
                <a:solidFill>
                  <a:srgbClr val="0070C0"/>
                </a:solidFill>
                <a:latin typeface="+mj-lt"/>
              </a:rPr>
              <a:t>BeginTime</a:t>
            </a:r>
            <a:r>
              <a:rPr lang="en-US" sz="1600" dirty="0">
                <a:solidFill>
                  <a:srgbClr val="002060"/>
                </a:solidFill>
                <a:latin typeface="+mj-lt"/>
              </a:rPr>
              <a:t> :</a:t>
            </a:r>
          </a:p>
          <a:p>
            <a:pPr lvl="1">
              <a:spcBef>
                <a:spcPts val="300"/>
              </a:spcBef>
            </a:pPr>
            <a:r>
              <a:rPr lang="en-US" sz="1600" dirty="0">
                <a:solidFill>
                  <a:srgbClr val="002060"/>
                </a:solidFill>
                <a:ea typeface="+mn-ea"/>
                <a:cs typeface="+mn-cs"/>
              </a:rPr>
              <a:t>Sets a delay that will be added before the animation starts (as a </a:t>
            </a:r>
            <a:r>
              <a:rPr lang="en-US" sz="1600" dirty="0" err="1">
                <a:solidFill>
                  <a:srgbClr val="002060"/>
                </a:solidFill>
                <a:ea typeface="+mn-ea"/>
                <a:cs typeface="+mn-cs"/>
              </a:rPr>
              <a:t>TimeSpan</a:t>
            </a:r>
            <a:r>
              <a:rPr lang="en-US" sz="1600" dirty="0">
                <a:solidFill>
                  <a:srgbClr val="002060"/>
                </a:solidFill>
                <a:ea typeface="+mn-ea"/>
                <a:cs typeface="+mn-cs"/>
              </a:rPr>
              <a:t>)</a:t>
            </a:r>
          </a:p>
          <a:p>
            <a:pPr>
              <a:spcBef>
                <a:spcPts val="300"/>
              </a:spcBef>
            </a:pPr>
            <a:r>
              <a:rPr lang="en-US" sz="1600" dirty="0">
                <a:solidFill>
                  <a:srgbClr val="0070C0"/>
                </a:solidFill>
                <a:latin typeface="+mj-lt"/>
              </a:rPr>
              <a:t>Duration</a:t>
            </a:r>
            <a:r>
              <a:rPr lang="en-US" sz="1600" dirty="0">
                <a:solidFill>
                  <a:srgbClr val="002060"/>
                </a:solidFill>
                <a:latin typeface="+mj-lt"/>
              </a:rPr>
              <a:t> : </a:t>
            </a:r>
          </a:p>
          <a:p>
            <a:pPr lvl="1">
              <a:spcBef>
                <a:spcPts val="300"/>
              </a:spcBef>
            </a:pPr>
            <a:r>
              <a:rPr lang="en-US" sz="1600" dirty="0">
                <a:solidFill>
                  <a:srgbClr val="002060"/>
                </a:solidFill>
                <a:ea typeface="+mn-ea"/>
                <a:cs typeface="+mn-cs"/>
              </a:rPr>
              <a:t>Sets the length of time the animation runs</a:t>
            </a:r>
          </a:p>
          <a:p>
            <a:pPr>
              <a:spcBef>
                <a:spcPts val="300"/>
              </a:spcBef>
            </a:pPr>
            <a:r>
              <a:rPr lang="en-US" sz="1600" dirty="0" err="1">
                <a:solidFill>
                  <a:srgbClr val="0070C0"/>
                </a:solidFill>
                <a:latin typeface="+mj-lt"/>
              </a:rPr>
              <a:t>SpeedRatio</a:t>
            </a:r>
            <a:r>
              <a:rPr lang="en-US" sz="1600" dirty="0">
                <a:solidFill>
                  <a:srgbClr val="002060"/>
                </a:solidFill>
                <a:latin typeface="+mj-lt"/>
              </a:rPr>
              <a:t> </a:t>
            </a:r>
          </a:p>
          <a:p>
            <a:pPr lvl="1">
              <a:spcBef>
                <a:spcPts val="300"/>
              </a:spcBef>
            </a:pPr>
            <a:r>
              <a:rPr lang="en-US" sz="1600" dirty="0">
                <a:solidFill>
                  <a:srgbClr val="002060"/>
                </a:solidFill>
                <a:ea typeface="+mn-ea"/>
                <a:cs typeface="+mn-cs"/>
              </a:rPr>
              <a:t>Increases or decreases the speed of the animation</a:t>
            </a:r>
          </a:p>
          <a:p>
            <a:pPr>
              <a:spcBef>
                <a:spcPts val="300"/>
              </a:spcBef>
            </a:pPr>
            <a:r>
              <a:rPr lang="en-US" sz="1600" dirty="0" err="1">
                <a:solidFill>
                  <a:srgbClr val="0070C0"/>
                </a:solidFill>
                <a:latin typeface="+mj-lt"/>
              </a:rPr>
              <a:t>AccelerationRatio</a:t>
            </a:r>
            <a:r>
              <a:rPr lang="en-US" sz="1600" dirty="0">
                <a:solidFill>
                  <a:srgbClr val="0070C0"/>
                </a:solidFill>
                <a:latin typeface="+mj-lt"/>
              </a:rPr>
              <a:t> </a:t>
            </a:r>
            <a:r>
              <a:rPr lang="en-US" sz="1600" dirty="0" err="1">
                <a:solidFill>
                  <a:srgbClr val="0070C0"/>
                </a:solidFill>
                <a:latin typeface="+mj-lt"/>
              </a:rPr>
              <a:t>andDecelerationRatio</a:t>
            </a:r>
            <a:r>
              <a:rPr lang="en-US" sz="1600" dirty="0">
                <a:solidFill>
                  <a:srgbClr val="0070C0"/>
                </a:solidFill>
                <a:latin typeface="+mj-lt"/>
              </a:rPr>
              <a:t>  </a:t>
            </a:r>
          </a:p>
          <a:p>
            <a:pPr lvl="1">
              <a:spcBef>
                <a:spcPts val="300"/>
              </a:spcBef>
            </a:pPr>
            <a:r>
              <a:rPr lang="en-US" sz="1600" dirty="0">
                <a:solidFill>
                  <a:srgbClr val="002060"/>
                </a:solidFill>
                <a:ea typeface="+mn-ea"/>
                <a:cs typeface="+mn-cs"/>
              </a:rPr>
              <a:t>Makes an animation nonlinear (</a:t>
            </a:r>
            <a:r>
              <a:rPr lang="en-US" sz="1600" dirty="0"/>
              <a:t>slows)</a:t>
            </a:r>
            <a:endParaRPr lang="en-US" sz="1600" dirty="0">
              <a:solidFill>
                <a:srgbClr val="002060"/>
              </a:solidFill>
              <a:ea typeface="+mn-ea"/>
              <a:cs typeface="+mn-cs"/>
            </a:endParaRPr>
          </a:p>
          <a:p>
            <a:pPr>
              <a:spcBef>
                <a:spcPts val="300"/>
              </a:spcBef>
            </a:pPr>
            <a:r>
              <a:rPr lang="en-US" sz="1600" dirty="0" err="1">
                <a:solidFill>
                  <a:srgbClr val="0070C0"/>
                </a:solidFill>
                <a:latin typeface="+mj-lt"/>
              </a:rPr>
              <a:t>AutoReverse</a:t>
            </a:r>
            <a:r>
              <a:rPr lang="en-US" sz="1600" dirty="0">
                <a:solidFill>
                  <a:srgbClr val="002060"/>
                </a:solidFill>
                <a:latin typeface="+mj-lt"/>
              </a:rPr>
              <a:t> </a:t>
            </a:r>
          </a:p>
          <a:p>
            <a:pPr lvl="1">
              <a:spcBef>
                <a:spcPts val="300"/>
              </a:spcBef>
            </a:pPr>
            <a:r>
              <a:rPr lang="en-US" sz="1600" dirty="0">
                <a:solidFill>
                  <a:srgbClr val="002060"/>
                </a:solidFill>
                <a:ea typeface="+mn-ea"/>
                <a:cs typeface="+mn-cs"/>
              </a:rPr>
              <a:t>If true, the animation will  reverting to the original value.</a:t>
            </a:r>
          </a:p>
          <a:p>
            <a:pPr>
              <a:spcBef>
                <a:spcPts val="300"/>
              </a:spcBef>
            </a:pPr>
            <a:r>
              <a:rPr lang="en-US" sz="1600" dirty="0" err="1">
                <a:solidFill>
                  <a:srgbClr val="0070C0"/>
                </a:solidFill>
                <a:latin typeface="+mj-lt"/>
              </a:rPr>
              <a:t>FillBehavior</a:t>
            </a:r>
            <a:r>
              <a:rPr lang="en-US" sz="1600" dirty="0">
                <a:solidFill>
                  <a:srgbClr val="002060"/>
                </a:solidFill>
                <a:latin typeface="+mj-lt"/>
              </a:rPr>
              <a:t> </a:t>
            </a:r>
          </a:p>
          <a:p>
            <a:pPr lvl="1">
              <a:spcBef>
                <a:spcPts val="300"/>
              </a:spcBef>
            </a:pPr>
            <a:r>
              <a:rPr lang="en-US" sz="1600" dirty="0">
                <a:solidFill>
                  <a:srgbClr val="002060"/>
                </a:solidFill>
                <a:ea typeface="+mn-ea"/>
                <a:cs typeface="+mn-cs"/>
              </a:rPr>
              <a:t>Determines what happens when the animation ends</a:t>
            </a:r>
          </a:p>
          <a:p>
            <a:pPr>
              <a:spcBef>
                <a:spcPts val="300"/>
              </a:spcBef>
            </a:pPr>
            <a:r>
              <a:rPr lang="en-US" sz="1600" dirty="0" err="1">
                <a:solidFill>
                  <a:srgbClr val="0070C0"/>
                </a:solidFill>
                <a:latin typeface="+mj-lt"/>
              </a:rPr>
              <a:t>RepeatBehavior</a:t>
            </a:r>
            <a:r>
              <a:rPr lang="en-US" sz="1600" dirty="0">
                <a:solidFill>
                  <a:srgbClr val="002060"/>
                </a:solidFill>
                <a:latin typeface="+mj-lt"/>
              </a:rPr>
              <a:t> </a:t>
            </a:r>
          </a:p>
          <a:p>
            <a:pPr lvl="1">
              <a:spcBef>
                <a:spcPts val="300"/>
              </a:spcBef>
            </a:pPr>
            <a:r>
              <a:rPr lang="en-US" sz="1600" dirty="0">
                <a:solidFill>
                  <a:srgbClr val="002060"/>
                </a:solidFill>
                <a:ea typeface="+mn-ea"/>
                <a:cs typeface="+mn-cs"/>
              </a:rPr>
              <a:t>Allows you to rep</a:t>
            </a:r>
            <a:r>
              <a:rPr lang="en-US" sz="2000" dirty="0">
                <a:solidFill>
                  <a:srgbClr val="002060"/>
                </a:solidFill>
                <a:ea typeface="+mn-ea"/>
                <a:cs typeface="+mn-cs"/>
              </a:rPr>
              <a:t>eat an animation</a:t>
            </a:r>
          </a:p>
        </p:txBody>
      </p:sp>
      <p:sp>
        <p:nvSpPr>
          <p:cNvPr id="4" name="Footer Placeholder 3"/>
          <p:cNvSpPr>
            <a:spLocks noGrp="1"/>
          </p:cNvSpPr>
          <p:nvPr>
            <p:ph type="ftr" sz="quarter" idx="4294967295"/>
          </p:nvPr>
        </p:nvSpPr>
        <p:spPr/>
        <p:txBody>
          <a:bodyPr/>
          <a:lstStyle/>
          <a:p>
            <a:r>
              <a:rPr lang="en-US" smtClean="0"/>
              <a:t>WPF </a:t>
            </a:r>
            <a:endParaRPr lang="en-US" dirty="0"/>
          </a:p>
        </p:txBody>
      </p:sp>
      <p:sp>
        <p:nvSpPr>
          <p:cNvPr id="5" name="Title 2"/>
          <p:cNvSpPr txBox="1">
            <a:spLocks/>
          </p:cNvSpPr>
          <p:nvPr/>
        </p:nvSpPr>
        <p:spPr bwMode="white">
          <a:xfrm>
            <a:off x="2590800" y="381000"/>
            <a:ext cx="8077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lvl="0" algn="l"/>
            <a:r>
              <a:rPr lang="en-US" sz="3600" b="1" kern="0" dirty="0">
                <a:solidFill>
                  <a:schemeClr val="bg1"/>
                </a:solidFill>
                <a:latin typeface="Times New Roman" pitchFamily="18" charset="0"/>
                <a:ea typeface="Tahoma" pitchFamily="34" charset="0"/>
                <a:cs typeface="Times New Roman" pitchFamily="18" charset="0"/>
              </a:rPr>
              <a:t>Timeline Properties</a:t>
            </a:r>
          </a:p>
        </p:txBody>
      </p:sp>
    </p:spTree>
    <p:extLst>
      <p:ext uri="{BB962C8B-B14F-4D97-AF65-F5344CB8AC3E}">
        <p14:creationId xmlns:p14="http://schemas.microsoft.com/office/powerpoint/2010/main" val="120657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10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1000"/>
                                        <p:tgtEl>
                                          <p:spTgt spid="3">
                                            <p:txEl>
                                              <p:pRg st="8" end="8"/>
                                            </p:txEl>
                                          </p:spTgt>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0"/>
                                        <p:tgtEl>
                                          <p:spTgt spid="3">
                                            <p:txEl>
                                              <p:pRg st="10" end="10"/>
                                            </p:txEl>
                                          </p:spTgt>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1000"/>
                                        <p:tgtEl>
                                          <p:spTgt spid="3">
                                            <p:txEl>
                                              <p:pRg st="12" end="12"/>
                                            </p:txEl>
                                          </p:spTgt>
                                        </p:tgtEl>
                                      </p:cBhvr>
                                    </p:animEffect>
                                  </p:childTnLst>
                                </p:cTn>
                              </p:par>
                            </p:childTnLst>
                          </p:cTn>
                        </p:par>
                        <p:par>
                          <p:cTn id="62" fill="hold">
                            <p:stCondLst>
                              <p:cond delay="1000"/>
                            </p:stCondLst>
                            <p:childTnLst>
                              <p:par>
                                <p:cTn id="63" presetID="10" presetClass="entr" presetSubtype="0" fill="hold" nodeType="after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Effect transition="in" filter="fade">
                                      <p:cBhvr>
                                        <p:cTn id="65"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759373" y="913414"/>
            <a:ext cx="8458200" cy="5248275"/>
          </a:xfrm>
        </p:spPr>
        <p:txBody>
          <a:bodyPr/>
          <a:lstStyle/>
          <a:p>
            <a:pPr>
              <a:spcAft>
                <a:spcPts val="200"/>
              </a:spcAft>
            </a:pPr>
            <a:r>
              <a:rPr lang="en-US" sz="2500" dirty="0">
                <a:solidFill>
                  <a:srgbClr val="002060"/>
                </a:solidFill>
                <a:latin typeface="+mj-lt"/>
              </a:rPr>
              <a:t>WPF animations are represented by a group of animation classes.</a:t>
            </a:r>
          </a:p>
          <a:p>
            <a:pPr>
              <a:spcAft>
                <a:spcPts val="200"/>
              </a:spcAft>
            </a:pPr>
            <a:r>
              <a:rPr lang="en-US" sz="2500" dirty="0">
                <a:solidFill>
                  <a:srgbClr val="002060"/>
                </a:solidFill>
                <a:latin typeface="+mj-lt"/>
              </a:rPr>
              <a:t>To Declare any animation:</a:t>
            </a:r>
          </a:p>
          <a:p>
            <a:pPr lvl="1">
              <a:spcAft>
                <a:spcPts val="200"/>
              </a:spcAft>
            </a:pPr>
            <a:r>
              <a:rPr lang="en-US" sz="2500" dirty="0">
                <a:solidFill>
                  <a:srgbClr val="0070C0"/>
                </a:solidFill>
              </a:rPr>
              <a:t>Storyboard</a:t>
            </a:r>
            <a:r>
              <a:rPr lang="en-US" sz="2300" dirty="0">
                <a:solidFill>
                  <a:srgbClr val="002060"/>
                </a:solidFill>
              </a:rPr>
              <a:t>:</a:t>
            </a:r>
          </a:p>
          <a:p>
            <a:pPr lvl="2">
              <a:spcAft>
                <a:spcPts val="200"/>
              </a:spcAft>
            </a:pPr>
            <a:r>
              <a:rPr lang="en-US" sz="2300" dirty="0">
                <a:solidFill>
                  <a:srgbClr val="002060"/>
                </a:solidFill>
              </a:rPr>
              <a:t>It’s the XAML equivalent of the </a:t>
            </a:r>
            <a:r>
              <a:rPr lang="en-US" sz="2300" dirty="0" err="1">
                <a:solidFill>
                  <a:srgbClr val="FF0000"/>
                </a:solidFill>
              </a:rPr>
              <a:t>BeginAnimation</a:t>
            </a:r>
            <a:r>
              <a:rPr lang="en-US" sz="2300" dirty="0">
                <a:solidFill>
                  <a:srgbClr val="002060"/>
                </a:solidFill>
              </a:rPr>
              <a:t>() method.</a:t>
            </a:r>
          </a:p>
          <a:p>
            <a:pPr lvl="2">
              <a:spcAft>
                <a:spcPts val="200"/>
              </a:spcAft>
            </a:pPr>
            <a:r>
              <a:rPr lang="en-US" sz="2300" dirty="0">
                <a:solidFill>
                  <a:srgbClr val="002060"/>
                </a:solidFill>
              </a:rPr>
              <a:t>It allows you to direct an animation to the right </a:t>
            </a:r>
            <a:r>
              <a:rPr lang="en-US" sz="2300" dirty="0">
                <a:solidFill>
                  <a:srgbClr val="FF0000"/>
                </a:solidFill>
              </a:rPr>
              <a:t>element</a:t>
            </a:r>
            <a:r>
              <a:rPr lang="en-US" sz="2300" dirty="0">
                <a:solidFill>
                  <a:srgbClr val="002060"/>
                </a:solidFill>
              </a:rPr>
              <a:t> and </a:t>
            </a:r>
            <a:r>
              <a:rPr lang="en-US" sz="2300" dirty="0">
                <a:solidFill>
                  <a:srgbClr val="FF0000"/>
                </a:solidFill>
              </a:rPr>
              <a:t>property</a:t>
            </a:r>
          </a:p>
          <a:p>
            <a:pPr lvl="1">
              <a:spcAft>
                <a:spcPts val="200"/>
              </a:spcAft>
            </a:pPr>
            <a:r>
              <a:rPr lang="en-US" sz="2400" dirty="0">
                <a:solidFill>
                  <a:srgbClr val="0070C0"/>
                </a:solidFill>
              </a:rPr>
              <a:t>Event Trigger</a:t>
            </a:r>
            <a:r>
              <a:rPr lang="en-US" sz="2300" dirty="0">
                <a:solidFill>
                  <a:srgbClr val="002060"/>
                </a:solidFill>
              </a:rPr>
              <a:t>: It responds to a property change or event</a:t>
            </a:r>
            <a:endParaRPr lang="en-US" sz="2300" dirty="0">
              <a:solidFill>
                <a:srgbClr val="002060"/>
              </a:solidFill>
              <a:latin typeface="+mj-lt"/>
            </a:endParaRPr>
          </a:p>
        </p:txBody>
      </p:sp>
      <p:sp>
        <p:nvSpPr>
          <p:cNvPr id="4" name="Footer Placeholder 3"/>
          <p:cNvSpPr>
            <a:spLocks noGrp="1"/>
          </p:cNvSpPr>
          <p:nvPr>
            <p:ph type="ftr" sz="quarter" idx="4294967295"/>
          </p:nvPr>
        </p:nvSpPr>
        <p:spPr>
          <a:xfrm>
            <a:off x="9296400" y="6537325"/>
            <a:ext cx="2895600" cy="320675"/>
          </a:xfrm>
        </p:spPr>
        <p:txBody>
          <a:bodyPr/>
          <a:lstStyle/>
          <a:p>
            <a:r>
              <a:rPr lang="en-US" dirty="0" smtClean="0"/>
              <a:t>WPF</a:t>
            </a:r>
            <a:endParaRPr lang="en-US" dirty="0"/>
          </a:p>
        </p:txBody>
      </p:sp>
      <p:sp>
        <p:nvSpPr>
          <p:cNvPr id="5" name="Title 2"/>
          <p:cNvSpPr txBox="1">
            <a:spLocks/>
          </p:cNvSpPr>
          <p:nvPr/>
        </p:nvSpPr>
        <p:spPr bwMode="white">
          <a:xfrm>
            <a:off x="2590800" y="381000"/>
            <a:ext cx="8077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algn="l"/>
            <a:r>
              <a:rPr lang="en-US" sz="3600" b="1" kern="0" dirty="0">
                <a:solidFill>
                  <a:schemeClr val="bg1"/>
                </a:solidFill>
                <a:latin typeface="Times New Roman" pitchFamily="18" charset="0"/>
                <a:ea typeface="Tahoma" pitchFamily="34" charset="0"/>
                <a:cs typeface="Times New Roman" pitchFamily="18" charset="0"/>
              </a:rPr>
              <a:t>Storyboards</a:t>
            </a:r>
          </a:p>
        </p:txBody>
      </p:sp>
    </p:spTree>
    <p:extLst>
      <p:ext uri="{BB962C8B-B14F-4D97-AF65-F5344CB8AC3E}">
        <p14:creationId xmlns:p14="http://schemas.microsoft.com/office/powerpoint/2010/main" val="625812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1"/>
          <p:cNvSpPr>
            <a:spLocks noGrp="1"/>
          </p:cNvSpPr>
          <p:nvPr>
            <p:ph idx="4294967295"/>
          </p:nvPr>
        </p:nvSpPr>
        <p:spPr>
          <a:xfrm>
            <a:off x="0" y="1338263"/>
            <a:ext cx="9471025" cy="3813175"/>
          </a:xfrm>
        </p:spPr>
        <p:txBody>
          <a:bodyPr>
            <a:normAutofit/>
          </a:bodyPr>
          <a:lstStyle/>
          <a:p>
            <a:pPr eaLnBrk="1" hangingPunct="1"/>
            <a:r>
              <a:rPr lang="en-US" b="1" dirty="0">
                <a:solidFill>
                  <a:srgbClr val="002060"/>
                </a:solidFill>
                <a:latin typeface="Arial" panose="020B0604020202020204" pitchFamily="34" charset="0"/>
                <a:cs typeface="Arial" panose="020B0604020202020204" pitchFamily="34" charset="0"/>
              </a:rPr>
              <a:t>Binding to elements</a:t>
            </a:r>
          </a:p>
          <a:p>
            <a:pPr eaLnBrk="1" hangingPunct="1">
              <a:buFont typeface="Wingdings 3" panose="05040102010807070707" pitchFamily="18" charset="2"/>
              <a:buNone/>
            </a:pPr>
            <a:r>
              <a:rPr lang="en-US" dirty="0">
                <a:solidFill>
                  <a:srgbClr val="002060"/>
                </a:solidFill>
                <a:latin typeface="Arial" panose="020B0604020202020204" pitchFamily="34" charset="0"/>
                <a:cs typeface="Arial" panose="020B0604020202020204" pitchFamily="34" charset="0"/>
              </a:rPr>
              <a:t>   </a:t>
            </a:r>
            <a:r>
              <a:rPr lang="en-US" dirty="0" smtClean="0">
                <a:solidFill>
                  <a:srgbClr val="002060"/>
                </a:solidFill>
                <a:latin typeface="Arial" panose="020B0604020202020204" pitchFamily="34" charset="0"/>
                <a:cs typeface="Arial" panose="020B0604020202020204" pitchFamily="34" charset="0"/>
              </a:rPr>
              <a:t>	Using </a:t>
            </a:r>
            <a:r>
              <a:rPr lang="en-US" b="1" dirty="0" err="1">
                <a:solidFill>
                  <a:srgbClr val="002060"/>
                </a:solidFill>
                <a:latin typeface="Arial" panose="020B0604020202020204" pitchFamily="34" charset="0"/>
                <a:cs typeface="Arial" panose="020B0604020202020204" pitchFamily="34" charset="0"/>
              </a:rPr>
              <a:t>Binding.ElementName</a:t>
            </a:r>
            <a:r>
              <a:rPr lang="en-US" dirty="0">
                <a:solidFill>
                  <a:srgbClr val="002060"/>
                </a:solidFill>
                <a:latin typeface="Arial" panose="020B0604020202020204" pitchFamily="34" charset="0"/>
                <a:cs typeface="Arial" panose="020B0604020202020204" pitchFamily="34" charset="0"/>
              </a:rPr>
              <a:t> property</a:t>
            </a:r>
          </a:p>
          <a:p>
            <a:pPr eaLnBrk="1" hangingPunct="1">
              <a:buFont typeface="Wingdings 3" panose="05040102010807070707" pitchFamily="18" charset="2"/>
              <a:buNone/>
            </a:pPr>
            <a:endParaRPr lang="en-US" dirty="0">
              <a:solidFill>
                <a:srgbClr val="002060"/>
              </a:solidFill>
              <a:latin typeface="Arial" panose="020B0604020202020204" pitchFamily="34" charset="0"/>
              <a:cs typeface="Arial" panose="020B0604020202020204" pitchFamily="34" charset="0"/>
            </a:endParaRPr>
          </a:p>
          <a:p>
            <a:pPr eaLnBrk="1" hangingPunct="1"/>
            <a:r>
              <a:rPr lang="en-US" b="1" dirty="0">
                <a:solidFill>
                  <a:srgbClr val="002060"/>
                </a:solidFill>
                <a:latin typeface="Arial" panose="020B0604020202020204" pitchFamily="34" charset="0"/>
                <a:cs typeface="Arial" panose="020B0604020202020204" pitchFamily="34" charset="0"/>
              </a:rPr>
              <a:t>Binding to Objects That Aren’t Elements</a:t>
            </a:r>
          </a:p>
          <a:p>
            <a:pPr eaLnBrk="1" hangingPunct="1">
              <a:buFont typeface="Wingdings 3" panose="05040102010807070707" pitchFamily="18" charset="2"/>
              <a:buNone/>
            </a:pPr>
            <a:r>
              <a:rPr lang="en-US" dirty="0">
                <a:solidFill>
                  <a:srgbClr val="002060"/>
                </a:solidFill>
                <a:latin typeface="Arial" panose="020B0604020202020204" pitchFamily="34" charset="0"/>
                <a:cs typeface="Arial" panose="020B0604020202020204" pitchFamily="34" charset="0"/>
              </a:rPr>
              <a:t> </a:t>
            </a:r>
            <a:r>
              <a:rPr lang="en-US" dirty="0" smtClean="0">
                <a:solidFill>
                  <a:srgbClr val="002060"/>
                </a:solidFill>
                <a:latin typeface="Arial" panose="020B0604020202020204" pitchFamily="34" charset="0"/>
                <a:cs typeface="Arial" panose="020B0604020202020204" pitchFamily="34" charset="0"/>
              </a:rPr>
              <a:t>	It’s </a:t>
            </a:r>
            <a:r>
              <a:rPr lang="en-US" dirty="0">
                <a:solidFill>
                  <a:srgbClr val="002060"/>
                </a:solidFill>
                <a:latin typeface="Arial" panose="020B0604020202020204" pitchFamily="34" charset="0"/>
                <a:cs typeface="Arial" panose="020B0604020202020204" pitchFamily="34" charset="0"/>
              </a:rPr>
              <a:t>more common to create binding expressions </a:t>
            </a:r>
            <a:r>
              <a:rPr lang="en-US" dirty="0" smtClean="0">
                <a:solidFill>
                  <a:srgbClr val="002060"/>
                </a:solidFill>
                <a:latin typeface="Arial" panose="020B0604020202020204" pitchFamily="34" charset="0"/>
                <a:cs typeface="Arial" panose="020B0604020202020204" pitchFamily="34" charset="0"/>
              </a:rPr>
              <a:t>that </a:t>
            </a:r>
            <a:r>
              <a:rPr lang="en-US" dirty="0">
                <a:solidFill>
                  <a:srgbClr val="002060"/>
                </a:solidFill>
                <a:latin typeface="Arial" panose="020B0604020202020204" pitchFamily="34" charset="0"/>
                <a:cs typeface="Arial" panose="020B0604020202020204" pitchFamily="34" charset="0"/>
              </a:rPr>
              <a:t>draw their data from a non-visual object.</a:t>
            </a:r>
          </a:p>
          <a:p>
            <a:pPr eaLnBrk="1" hangingPunct="1">
              <a:buFont typeface="Wingdings 3" panose="05040102010807070707" pitchFamily="18" charset="2"/>
              <a:buNone/>
            </a:pPr>
            <a:r>
              <a:rPr lang="en-US" dirty="0" smtClean="0">
                <a:latin typeface="Arial" panose="020B0604020202020204" pitchFamily="34" charset="0"/>
                <a:cs typeface="Arial" panose="020B0604020202020204" pitchFamily="34" charset="0"/>
              </a:rPr>
              <a:t>  	</a:t>
            </a:r>
            <a:r>
              <a:rPr lang="en-US" dirty="0" smtClean="0">
                <a:solidFill>
                  <a:srgbClr val="002060"/>
                </a:solidFill>
                <a:latin typeface="Arial" panose="020B0604020202020204" pitchFamily="34" charset="0"/>
                <a:cs typeface="Arial" panose="020B0604020202020204" pitchFamily="34" charset="0"/>
              </a:rPr>
              <a:t>Using</a:t>
            </a:r>
            <a:r>
              <a:rPr lang="en-US" dirty="0" smtClean="0">
                <a:latin typeface="Arial" panose="020B0604020202020204" pitchFamily="34" charset="0"/>
                <a:cs typeface="Arial" panose="020B0604020202020204" pitchFamily="34" charset="0"/>
              </a:rPr>
              <a:t> </a:t>
            </a:r>
            <a:r>
              <a:rPr lang="en-US" b="1" dirty="0">
                <a:solidFill>
                  <a:srgbClr val="002060"/>
                </a:solidFill>
                <a:latin typeface="Arial" panose="020B0604020202020204" pitchFamily="34" charset="0"/>
                <a:cs typeface="Arial" panose="020B0604020202020204" pitchFamily="34" charset="0"/>
              </a:rPr>
              <a:t>Source</a:t>
            </a:r>
            <a:r>
              <a:rPr lang="en-US" dirty="0" smtClean="0">
                <a:latin typeface="Arial" panose="020B0604020202020204" pitchFamily="34" charset="0"/>
                <a:cs typeface="Arial" panose="020B0604020202020204" pitchFamily="34" charset="0"/>
              </a:rPr>
              <a:t> </a:t>
            </a:r>
            <a:r>
              <a:rPr lang="en-US" dirty="0">
                <a:solidFill>
                  <a:srgbClr val="002060"/>
                </a:solidFill>
                <a:latin typeface="Arial" panose="020B0604020202020204" pitchFamily="34" charset="0"/>
                <a:cs typeface="Arial" panose="020B0604020202020204" pitchFamily="34" charset="0"/>
              </a:rPr>
              <a:t>property</a:t>
            </a:r>
          </a:p>
          <a:p>
            <a:pPr eaLnBrk="1" hangingPunct="1"/>
            <a:r>
              <a:rPr lang="en-US" b="1" dirty="0">
                <a:solidFill>
                  <a:srgbClr val="002060"/>
                </a:solidFill>
                <a:latin typeface="Arial" panose="020B0604020202020204" pitchFamily="34" charset="0"/>
                <a:cs typeface="Arial" panose="020B0604020202020204" pitchFamily="34" charset="0"/>
              </a:rPr>
              <a:t>Binding to Database</a:t>
            </a:r>
          </a:p>
        </p:txBody>
      </p:sp>
      <p:sp>
        <p:nvSpPr>
          <p:cNvPr id="3" name="Title 2"/>
          <p:cNvSpPr>
            <a:spLocks noGrp="1"/>
          </p:cNvSpPr>
          <p:nvPr>
            <p:ph type="title" idx="4294967295"/>
          </p:nvPr>
        </p:nvSpPr>
        <p:spPr>
          <a:xfrm>
            <a:off x="1927225" y="593725"/>
            <a:ext cx="10264775" cy="763588"/>
          </a:xfrm>
        </p:spPr>
        <p:txBody>
          <a:bodyPr/>
          <a:lstStyle/>
          <a:p>
            <a:pPr>
              <a:defRPr/>
            </a:pPr>
            <a:r>
              <a:rPr lang="en-US" dirty="0"/>
              <a:t>Data</a:t>
            </a:r>
            <a:r>
              <a:rPr lang="en-US" sz="4000" dirty="0">
                <a:solidFill>
                  <a:srgbClr val="C00000"/>
                </a:solidFill>
                <a:latin typeface="Arial" pitchFamily="34" charset="0"/>
                <a:cs typeface="Arial" pitchFamily="34" charset="0"/>
              </a:rPr>
              <a:t> </a:t>
            </a:r>
            <a:r>
              <a:rPr lang="en-US" dirty="0"/>
              <a:t>Binding</a:t>
            </a:r>
          </a:p>
        </p:txBody>
      </p:sp>
    </p:spTree>
    <p:extLst>
      <p:ext uri="{BB962C8B-B14F-4D97-AF65-F5344CB8AC3E}">
        <p14:creationId xmlns:p14="http://schemas.microsoft.com/office/powerpoint/2010/main" val="8701341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66800"/>
            <a:ext cx="11393214" cy="5248275"/>
          </a:xfrm>
        </p:spPr>
        <p:txBody>
          <a:bodyPr/>
          <a:lstStyle/>
          <a:p>
            <a:pPr>
              <a:lnSpc>
                <a:spcPct val="150000"/>
              </a:lnSpc>
            </a:pPr>
            <a:r>
              <a:rPr lang="en-US" dirty="0">
                <a:solidFill>
                  <a:srgbClr val="002060"/>
                </a:solidFill>
                <a:latin typeface="Arial" pitchFamily="34" charset="0"/>
                <a:cs typeface="Arial" pitchFamily="34" charset="0"/>
              </a:rPr>
              <a:t>It’s the XAML equivalent of the </a:t>
            </a:r>
            <a:r>
              <a:rPr lang="en-US" dirty="0" err="1">
                <a:solidFill>
                  <a:srgbClr val="C00000"/>
                </a:solidFill>
                <a:latin typeface="Arial" pitchFamily="34" charset="0"/>
                <a:cs typeface="Arial" pitchFamily="34" charset="0"/>
              </a:rPr>
              <a:t>BeginAnimation</a:t>
            </a:r>
            <a:r>
              <a:rPr lang="en-US" dirty="0">
                <a:solidFill>
                  <a:srgbClr val="C00000"/>
                </a:solidFill>
                <a:latin typeface="Arial" pitchFamily="34" charset="0"/>
                <a:cs typeface="Arial" pitchFamily="34" charset="0"/>
              </a:rPr>
              <a:t>() </a:t>
            </a:r>
            <a:r>
              <a:rPr lang="en-US" dirty="0">
                <a:solidFill>
                  <a:srgbClr val="002060"/>
                </a:solidFill>
                <a:latin typeface="Arial" pitchFamily="34" charset="0"/>
                <a:cs typeface="Arial" pitchFamily="34" charset="0"/>
              </a:rPr>
              <a:t>method. It allows you to direct an animation to the right element and property</a:t>
            </a:r>
            <a:endParaRPr lang="en-US" dirty="0" smtClean="0">
              <a:solidFill>
                <a:srgbClr val="002060"/>
              </a:solidFill>
              <a:latin typeface="+mj-lt"/>
            </a:endParaRPr>
          </a:p>
          <a:p>
            <a:pPr>
              <a:lnSpc>
                <a:spcPct val="150000"/>
              </a:lnSpc>
            </a:pPr>
            <a:r>
              <a:rPr lang="en-US" dirty="0">
                <a:solidFill>
                  <a:srgbClr val="002060"/>
                </a:solidFill>
                <a:latin typeface="+mj-lt"/>
              </a:rPr>
              <a:t>A storyboard is an enhanced timeline</a:t>
            </a:r>
          </a:p>
          <a:p>
            <a:pPr>
              <a:lnSpc>
                <a:spcPct val="150000"/>
              </a:lnSpc>
            </a:pPr>
            <a:r>
              <a:rPr lang="en-US" dirty="0">
                <a:solidFill>
                  <a:srgbClr val="002060"/>
                </a:solidFill>
                <a:latin typeface="+mj-lt"/>
              </a:rPr>
              <a:t>You can use it to group multiple animations</a:t>
            </a:r>
          </a:p>
          <a:p>
            <a:pPr>
              <a:lnSpc>
                <a:spcPct val="150000"/>
              </a:lnSpc>
            </a:pPr>
            <a:r>
              <a:rPr lang="en-US" dirty="0">
                <a:solidFill>
                  <a:srgbClr val="002060"/>
                </a:solidFill>
                <a:latin typeface="+mj-lt"/>
              </a:rPr>
              <a:t>control the playback of animation</a:t>
            </a:r>
          </a:p>
          <a:p>
            <a:pPr>
              <a:lnSpc>
                <a:spcPct val="150000"/>
              </a:lnSpc>
            </a:pPr>
            <a:r>
              <a:rPr lang="en-US" dirty="0">
                <a:solidFill>
                  <a:srgbClr val="002060"/>
                </a:solidFill>
                <a:latin typeface="+mj-lt"/>
              </a:rPr>
              <a:t> its ability to point to a specific property and specific element using the </a:t>
            </a:r>
            <a:r>
              <a:rPr lang="en-US" dirty="0" err="1">
                <a:solidFill>
                  <a:srgbClr val="FF0000"/>
                </a:solidFill>
                <a:latin typeface="+mj-lt"/>
              </a:rPr>
              <a:t>TargetProperty</a:t>
            </a:r>
            <a:r>
              <a:rPr lang="en-US" dirty="0">
                <a:solidFill>
                  <a:srgbClr val="002060"/>
                </a:solidFill>
                <a:latin typeface="+mj-lt"/>
              </a:rPr>
              <a:t> and </a:t>
            </a:r>
            <a:r>
              <a:rPr lang="en-US" dirty="0" err="1">
                <a:solidFill>
                  <a:srgbClr val="FF0000"/>
                </a:solidFill>
                <a:latin typeface="+mj-lt"/>
              </a:rPr>
              <a:t>TargetName</a:t>
            </a:r>
            <a:r>
              <a:rPr lang="en-US" dirty="0">
                <a:solidFill>
                  <a:srgbClr val="002060"/>
                </a:solidFill>
                <a:latin typeface="+mj-lt"/>
              </a:rPr>
              <a:t> properties.</a:t>
            </a:r>
          </a:p>
          <a:p>
            <a:pPr>
              <a:lnSpc>
                <a:spcPct val="150000"/>
              </a:lnSpc>
            </a:pPr>
            <a:r>
              <a:rPr lang="en-US" dirty="0">
                <a:solidFill>
                  <a:srgbClr val="002060"/>
                </a:solidFill>
                <a:latin typeface="+mj-lt"/>
              </a:rPr>
              <a:t>Defining a storyboard is the first step to creating an animation. To actually put this storyboard into action, you need an event trigger</a:t>
            </a:r>
          </a:p>
          <a:p>
            <a:pPr marL="342900" lvl="1" indent="-342900">
              <a:lnSpc>
                <a:spcPct val="150000"/>
              </a:lnSpc>
              <a:buClr>
                <a:srgbClr val="002060"/>
              </a:buClr>
              <a:buFont typeface="Wingdings" pitchFamily="2" charset="2"/>
              <a:buChar char="v"/>
            </a:pPr>
            <a:r>
              <a:rPr lang="en-US" sz="1800" b="1" dirty="0"/>
              <a:t> </a:t>
            </a:r>
            <a:r>
              <a:rPr lang="en-US" sz="1800" dirty="0">
                <a:solidFill>
                  <a:srgbClr val="002060"/>
                </a:solidFill>
                <a:ea typeface="+mn-ea"/>
                <a:cs typeface="+mn-cs"/>
              </a:rPr>
              <a:t>the storyboard bridges the gap between your animation and the property you want to animate</a:t>
            </a:r>
          </a:p>
          <a:p>
            <a:pPr>
              <a:lnSpc>
                <a:spcPct val="150000"/>
              </a:lnSpc>
            </a:pPr>
            <a:endParaRPr lang="en-US" dirty="0">
              <a:solidFill>
                <a:srgbClr val="002060"/>
              </a:solidFill>
              <a:latin typeface="+mj-lt"/>
            </a:endParaRPr>
          </a:p>
        </p:txBody>
      </p:sp>
      <p:sp>
        <p:nvSpPr>
          <p:cNvPr id="4" name="Footer Placeholder 3"/>
          <p:cNvSpPr>
            <a:spLocks noGrp="1"/>
          </p:cNvSpPr>
          <p:nvPr>
            <p:ph type="ftr" sz="quarter" idx="4294967295"/>
          </p:nvPr>
        </p:nvSpPr>
        <p:spPr/>
        <p:txBody>
          <a:bodyPr/>
          <a:lstStyle/>
          <a:p>
            <a:r>
              <a:rPr lang="en-US" smtClean="0"/>
              <a:t>WPF </a:t>
            </a:r>
            <a:endParaRPr lang="en-US" dirty="0"/>
          </a:p>
        </p:txBody>
      </p:sp>
      <p:sp>
        <p:nvSpPr>
          <p:cNvPr id="5" name="Title 2"/>
          <p:cNvSpPr txBox="1">
            <a:spLocks/>
          </p:cNvSpPr>
          <p:nvPr/>
        </p:nvSpPr>
        <p:spPr bwMode="white">
          <a:xfrm>
            <a:off x="2590800" y="381000"/>
            <a:ext cx="8077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algn="l"/>
            <a:r>
              <a:rPr lang="en-US" sz="3600" b="1" kern="0" dirty="0">
                <a:solidFill>
                  <a:schemeClr val="bg1"/>
                </a:solidFill>
                <a:latin typeface="Times New Roman" pitchFamily="18" charset="0"/>
                <a:ea typeface="Tahoma" pitchFamily="34" charset="0"/>
                <a:cs typeface="Times New Roman" pitchFamily="18" charset="0"/>
              </a:rPr>
              <a:t>Storyboard</a:t>
            </a:r>
          </a:p>
        </p:txBody>
      </p:sp>
    </p:spTree>
    <p:extLst>
      <p:ext uri="{BB962C8B-B14F-4D97-AF65-F5344CB8AC3E}">
        <p14:creationId xmlns:p14="http://schemas.microsoft.com/office/powerpoint/2010/main" val="35320556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9296400" y="6537325"/>
            <a:ext cx="2895600" cy="320675"/>
          </a:xfrm>
        </p:spPr>
        <p:txBody>
          <a:bodyPr/>
          <a:lstStyle/>
          <a:p>
            <a:r>
              <a:rPr lang="en-US" dirty="0" smtClean="0"/>
              <a:t>WPF</a:t>
            </a:r>
            <a:endParaRPr lang="en-US" dirty="0"/>
          </a:p>
        </p:txBody>
      </p:sp>
      <p:sp>
        <p:nvSpPr>
          <p:cNvPr id="6" name="Rounded Rectangle 5"/>
          <p:cNvSpPr/>
          <p:nvPr/>
        </p:nvSpPr>
        <p:spPr bwMode="auto">
          <a:xfrm>
            <a:off x="2209800" y="1676400"/>
            <a:ext cx="7467600" cy="3276600"/>
          </a:xfrm>
          <a:prstGeom prst="roundRect">
            <a:avLst/>
          </a:prstGeom>
          <a:solidFill>
            <a:schemeClr val="bg1">
              <a:alpha val="82000"/>
            </a:schemeClr>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400" dirty="0">
                <a:solidFill>
                  <a:srgbClr val="002060"/>
                </a:solidFill>
              </a:rPr>
              <a:t>&lt;</a:t>
            </a:r>
            <a:r>
              <a:rPr lang="en-US" sz="2400" dirty="0">
                <a:solidFill>
                  <a:srgbClr val="C00000"/>
                </a:solidFill>
              </a:rPr>
              <a:t>Storyboard</a:t>
            </a:r>
            <a:r>
              <a:rPr lang="en-US" sz="2400" dirty="0">
                <a:solidFill>
                  <a:srgbClr val="002060"/>
                </a:solidFill>
              </a:rPr>
              <a:t> </a:t>
            </a:r>
          </a:p>
          <a:p>
            <a:pPr algn="l"/>
            <a:r>
              <a:rPr lang="en-US" sz="2400" dirty="0">
                <a:solidFill>
                  <a:srgbClr val="002060"/>
                </a:solidFill>
              </a:rPr>
              <a:t>           </a:t>
            </a:r>
            <a:r>
              <a:rPr lang="en-US" sz="2400" dirty="0" err="1">
                <a:solidFill>
                  <a:srgbClr val="002060"/>
                </a:solidFill>
              </a:rPr>
              <a:t>TargetName</a:t>
            </a:r>
            <a:r>
              <a:rPr lang="en-US" sz="2400" dirty="0">
                <a:solidFill>
                  <a:srgbClr val="002060"/>
                </a:solidFill>
              </a:rPr>
              <a:t>="</a:t>
            </a:r>
            <a:r>
              <a:rPr lang="en-US" sz="2400" dirty="0" err="1">
                <a:solidFill>
                  <a:srgbClr val="C00000"/>
                </a:solidFill>
              </a:rPr>
              <a:t>cmdGrow</a:t>
            </a:r>
            <a:r>
              <a:rPr lang="en-US" sz="2400" dirty="0">
                <a:solidFill>
                  <a:srgbClr val="002060"/>
                </a:solidFill>
              </a:rPr>
              <a:t>“</a:t>
            </a:r>
          </a:p>
          <a:p>
            <a:pPr algn="l"/>
            <a:r>
              <a:rPr lang="en-US" sz="2400" dirty="0">
                <a:solidFill>
                  <a:srgbClr val="002060"/>
                </a:solidFill>
              </a:rPr>
              <a:t>           </a:t>
            </a:r>
            <a:r>
              <a:rPr lang="en-US" sz="2400" dirty="0" err="1">
                <a:solidFill>
                  <a:srgbClr val="002060"/>
                </a:solidFill>
              </a:rPr>
              <a:t>TargetProperty</a:t>
            </a:r>
            <a:r>
              <a:rPr lang="en-US" sz="2400" dirty="0">
                <a:solidFill>
                  <a:srgbClr val="002060"/>
                </a:solidFill>
              </a:rPr>
              <a:t>="</a:t>
            </a:r>
            <a:r>
              <a:rPr lang="en-US" sz="2400" dirty="0">
                <a:solidFill>
                  <a:srgbClr val="C00000"/>
                </a:solidFill>
              </a:rPr>
              <a:t>Width</a:t>
            </a:r>
            <a:r>
              <a:rPr lang="en-US" sz="2400" dirty="0">
                <a:solidFill>
                  <a:srgbClr val="002060"/>
                </a:solidFill>
              </a:rPr>
              <a:t>"&gt;</a:t>
            </a:r>
          </a:p>
          <a:p>
            <a:pPr algn="l"/>
            <a:r>
              <a:rPr lang="en-US" sz="2400" dirty="0">
                <a:solidFill>
                  <a:srgbClr val="002060"/>
                </a:solidFill>
              </a:rPr>
              <a:t>	&lt;</a:t>
            </a:r>
            <a:r>
              <a:rPr lang="en-US" sz="2400" dirty="0" err="1">
                <a:solidFill>
                  <a:srgbClr val="002060"/>
                </a:solidFill>
              </a:rPr>
              <a:t>DoubleAnimation</a:t>
            </a:r>
            <a:r>
              <a:rPr lang="en-US" sz="2400" dirty="0">
                <a:solidFill>
                  <a:srgbClr val="002060"/>
                </a:solidFill>
              </a:rPr>
              <a:t> </a:t>
            </a:r>
          </a:p>
          <a:p>
            <a:pPr algn="l"/>
            <a:r>
              <a:rPr lang="en-US" sz="2400" dirty="0">
                <a:solidFill>
                  <a:srgbClr val="002060"/>
                </a:solidFill>
              </a:rPr>
              <a:t>	        	From="160"        To="300“</a:t>
            </a:r>
          </a:p>
          <a:p>
            <a:pPr algn="l"/>
            <a:r>
              <a:rPr lang="en-US" sz="2400" dirty="0">
                <a:solidFill>
                  <a:srgbClr val="002060"/>
                </a:solidFill>
              </a:rPr>
              <a:t>		Duration="0:0:5"&gt;</a:t>
            </a:r>
          </a:p>
          <a:p>
            <a:pPr algn="l"/>
            <a:r>
              <a:rPr lang="en-US" sz="2400" dirty="0">
                <a:solidFill>
                  <a:srgbClr val="002060"/>
                </a:solidFill>
              </a:rPr>
              <a:t>	&lt;/</a:t>
            </a:r>
            <a:r>
              <a:rPr lang="en-US" sz="2400" dirty="0" err="1">
                <a:solidFill>
                  <a:srgbClr val="002060"/>
                </a:solidFill>
              </a:rPr>
              <a:t>DoubleAnimation</a:t>
            </a:r>
            <a:r>
              <a:rPr lang="en-US" sz="2400" dirty="0">
                <a:solidFill>
                  <a:srgbClr val="002060"/>
                </a:solidFill>
              </a:rPr>
              <a:t>&gt;</a:t>
            </a:r>
          </a:p>
          <a:p>
            <a:pPr algn="l"/>
            <a:r>
              <a:rPr lang="en-US" sz="2400" dirty="0">
                <a:solidFill>
                  <a:srgbClr val="002060"/>
                </a:solidFill>
              </a:rPr>
              <a:t>&lt;/</a:t>
            </a:r>
            <a:r>
              <a:rPr lang="en-US" sz="2400" dirty="0">
                <a:solidFill>
                  <a:srgbClr val="C00000"/>
                </a:solidFill>
              </a:rPr>
              <a:t>Storyboard</a:t>
            </a:r>
            <a:r>
              <a:rPr lang="en-US" sz="2400" dirty="0">
                <a:solidFill>
                  <a:srgbClr val="002060"/>
                </a:solidFill>
              </a:rPr>
              <a:t>&gt;</a:t>
            </a:r>
          </a:p>
        </p:txBody>
      </p:sp>
      <p:sp>
        <p:nvSpPr>
          <p:cNvPr id="7" name="Title 2"/>
          <p:cNvSpPr txBox="1">
            <a:spLocks/>
          </p:cNvSpPr>
          <p:nvPr/>
        </p:nvSpPr>
        <p:spPr bwMode="white">
          <a:xfrm>
            <a:off x="2590800" y="381000"/>
            <a:ext cx="8077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algn="l"/>
            <a:r>
              <a:rPr lang="en-US" sz="3600" b="1" kern="0" dirty="0">
                <a:solidFill>
                  <a:schemeClr val="bg1"/>
                </a:solidFill>
                <a:latin typeface="Times New Roman" pitchFamily="18" charset="0"/>
                <a:ea typeface="Tahoma" pitchFamily="34" charset="0"/>
                <a:cs typeface="Times New Roman" pitchFamily="18" charset="0"/>
              </a:rPr>
              <a:t>How can we use XAML in Animation?</a:t>
            </a:r>
          </a:p>
        </p:txBody>
      </p:sp>
    </p:spTree>
    <p:extLst>
      <p:ext uri="{BB962C8B-B14F-4D97-AF65-F5344CB8AC3E}">
        <p14:creationId xmlns:p14="http://schemas.microsoft.com/office/powerpoint/2010/main" val="17020482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640" y="140895"/>
            <a:ext cx="6901200" cy="2133600"/>
          </a:xfrm>
        </p:spPr>
        <p:txBody>
          <a:bodyPr/>
          <a:lstStyle/>
          <a:p>
            <a:r>
              <a:rPr lang="en-US" dirty="0" smtClean="0"/>
              <a:t>Links</a:t>
            </a:r>
            <a:endParaRPr lang="en-US" dirty="0"/>
          </a:p>
        </p:txBody>
      </p:sp>
      <p:sp>
        <p:nvSpPr>
          <p:cNvPr id="3" name="Subtitle 2"/>
          <p:cNvSpPr>
            <a:spLocks noGrp="1"/>
          </p:cNvSpPr>
          <p:nvPr>
            <p:ph type="subTitle" idx="1"/>
          </p:nvPr>
        </p:nvSpPr>
        <p:spPr>
          <a:xfrm>
            <a:off x="864424" y="1207695"/>
            <a:ext cx="11972802" cy="5650305"/>
          </a:xfrm>
        </p:spPr>
        <p:txBody>
          <a:bodyPr/>
          <a:lstStyle/>
          <a:p>
            <a:pPr algn="l">
              <a:lnSpc>
                <a:spcPct val="150000"/>
              </a:lnSpc>
            </a:pPr>
            <a:r>
              <a:rPr lang="en-US" dirty="0" smtClean="0"/>
              <a:t>-</a:t>
            </a:r>
            <a:r>
              <a:rPr lang="en-US" dirty="0"/>
              <a:t>Material Design In XAML</a:t>
            </a:r>
          </a:p>
          <a:p>
            <a:pPr algn="l">
              <a:lnSpc>
                <a:spcPct val="150000"/>
              </a:lnSpc>
            </a:pPr>
            <a:r>
              <a:rPr lang="en-US" dirty="0" smtClean="0"/>
              <a:t>       </a:t>
            </a:r>
            <a:r>
              <a:rPr lang="en-US" dirty="0" smtClean="0">
                <a:hlinkClick r:id="rId2"/>
              </a:rPr>
              <a:t>http</a:t>
            </a:r>
            <a:r>
              <a:rPr lang="en-US" dirty="0">
                <a:hlinkClick r:id="rId2"/>
              </a:rPr>
              <a:t>://materialdesigninxaml.net</a:t>
            </a:r>
            <a:r>
              <a:rPr lang="en-US" dirty="0" smtClean="0">
                <a:hlinkClick r:id="rId2"/>
              </a:rPr>
              <a:t>/</a:t>
            </a:r>
            <a:endParaRPr lang="en-US" dirty="0" smtClean="0"/>
          </a:p>
          <a:p>
            <a:pPr algn="l">
              <a:lnSpc>
                <a:spcPct val="150000"/>
              </a:lnSpc>
            </a:pPr>
            <a:r>
              <a:rPr lang="en-US" dirty="0" smtClean="0"/>
              <a:t>-Game </a:t>
            </a:r>
            <a:r>
              <a:rPr lang="en-US" b="1" dirty="0"/>
              <a:t> </a:t>
            </a:r>
            <a:r>
              <a:rPr lang="en-US" dirty="0" smtClean="0"/>
              <a:t>Tutorial</a:t>
            </a:r>
          </a:p>
          <a:p>
            <a:pPr algn="l">
              <a:lnSpc>
                <a:spcPct val="150000"/>
              </a:lnSpc>
            </a:pPr>
            <a:r>
              <a:rPr lang="en-US" dirty="0"/>
              <a:t>	</a:t>
            </a:r>
            <a:r>
              <a:rPr lang="en-US" dirty="0">
                <a:hlinkClick r:id="rId3"/>
              </a:rPr>
              <a:t>https://www.mooict.com/wpf-c-tutorial-create-a-space-invaders-game-in-visual-studio</a:t>
            </a:r>
            <a:r>
              <a:rPr lang="en-US" dirty="0" smtClean="0">
                <a:hlinkClick r:id="rId3"/>
              </a:rPr>
              <a:t>/</a:t>
            </a:r>
            <a:endParaRPr lang="en-US" dirty="0" smtClean="0"/>
          </a:p>
          <a:p>
            <a:pPr algn="l">
              <a:lnSpc>
                <a:spcPct val="150000"/>
              </a:lnSpc>
            </a:pPr>
            <a:r>
              <a:rPr lang="en-US" dirty="0" smtClean="0"/>
              <a:t>-</a:t>
            </a:r>
            <a:r>
              <a:rPr lang="en-US" dirty="0"/>
              <a:t>Resource </a:t>
            </a:r>
            <a:r>
              <a:rPr lang="en-US" dirty="0"/>
              <a:t>vs. </a:t>
            </a:r>
            <a:r>
              <a:rPr lang="en-US" dirty="0" err="1"/>
              <a:t>EmbeddedResource</a:t>
            </a:r>
            <a:r>
              <a:rPr lang="en-US" dirty="0"/>
              <a:t> (build action</a:t>
            </a:r>
            <a:r>
              <a:rPr lang="en-US" dirty="0" smtClean="0"/>
              <a:t>)</a:t>
            </a:r>
          </a:p>
          <a:p>
            <a:pPr algn="l">
              <a:lnSpc>
                <a:spcPct val="150000"/>
              </a:lnSpc>
            </a:pPr>
            <a:r>
              <a:rPr lang="en-US" dirty="0"/>
              <a:t>	https://ikriv.com/blog/?p=1530</a:t>
            </a:r>
            <a:endParaRPr lang="en-US" dirty="0"/>
          </a:p>
          <a:p>
            <a:pPr algn="l"/>
            <a:endParaRPr lang="en-US" dirty="0"/>
          </a:p>
          <a:p>
            <a:pPr algn="l"/>
            <a:endParaRPr lang="en-US" dirty="0"/>
          </a:p>
        </p:txBody>
      </p:sp>
    </p:spTree>
    <p:extLst>
      <p:ext uri="{BB962C8B-B14F-4D97-AF65-F5344CB8AC3E}">
        <p14:creationId xmlns:p14="http://schemas.microsoft.com/office/powerpoint/2010/main" val="193826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4294967295"/>
          </p:nvPr>
        </p:nvSpPr>
        <p:spPr>
          <a:xfrm>
            <a:off x="0" y="1490663"/>
            <a:ext cx="8229600" cy="1938337"/>
          </a:xfrm>
        </p:spPr>
        <p:txBody>
          <a:bodyPr>
            <a:normAutofit/>
          </a:bodyPr>
          <a:lstStyle/>
          <a:p>
            <a:pPr eaLnBrk="1" hangingPunct="1"/>
            <a:r>
              <a:rPr lang="en-US" dirty="0">
                <a:solidFill>
                  <a:srgbClr val="002060"/>
                </a:solidFill>
                <a:latin typeface="Arial" panose="020B0604020202020204" pitchFamily="34" charset="0"/>
                <a:cs typeface="Arial" panose="020B0604020202020204" pitchFamily="34" charset="0"/>
              </a:rPr>
              <a:t>Dependency properties are a completely new implementation of properties</a:t>
            </a:r>
          </a:p>
          <a:p>
            <a:pPr eaLnBrk="1" hangingPunct="1"/>
            <a:r>
              <a:rPr lang="en-US" dirty="0">
                <a:solidFill>
                  <a:srgbClr val="002060"/>
                </a:solidFill>
                <a:latin typeface="Arial" panose="020B0604020202020204" pitchFamily="34" charset="0"/>
                <a:cs typeface="Arial" panose="020B0604020202020204" pitchFamily="34" charset="0"/>
              </a:rPr>
              <a:t>You need dependency properties to plug into core WPF features, such as animation, data binding, and styles.</a:t>
            </a:r>
          </a:p>
          <a:p>
            <a:pPr eaLnBrk="1" hangingPunct="1"/>
            <a:r>
              <a:rPr lang="en-US" dirty="0">
                <a:solidFill>
                  <a:srgbClr val="002060"/>
                </a:solidFill>
                <a:latin typeface="Arial" panose="020B0604020202020204" pitchFamily="34" charset="0"/>
                <a:cs typeface="Arial" panose="020B0604020202020204" pitchFamily="34" charset="0"/>
              </a:rPr>
              <a:t>You can read and set dependency properties in code in exactly the same way as traditional .NET properties</a:t>
            </a:r>
          </a:p>
          <a:p>
            <a:pPr eaLnBrk="1" hangingPunct="1"/>
            <a:endParaRPr lang="en-US" sz="2600" dirty="0">
              <a:solidFill>
                <a:srgbClr val="002060"/>
              </a:solidFill>
              <a:latin typeface="Arial" panose="020B0604020202020204" pitchFamily="34" charset="0"/>
              <a:cs typeface="Arial" panose="020B0604020202020204" pitchFamily="34" charset="0"/>
            </a:endParaRPr>
          </a:p>
          <a:p>
            <a:pPr eaLnBrk="1" hangingPunct="1"/>
            <a:endParaRPr lang="en-US" dirty="0" smtClean="0"/>
          </a:p>
        </p:txBody>
      </p:sp>
      <p:sp>
        <p:nvSpPr>
          <p:cNvPr id="3" name="Title 2"/>
          <p:cNvSpPr>
            <a:spLocks noGrp="1"/>
          </p:cNvSpPr>
          <p:nvPr>
            <p:ph type="title" idx="4294967295"/>
          </p:nvPr>
        </p:nvSpPr>
        <p:spPr>
          <a:xfrm>
            <a:off x="1927225" y="593725"/>
            <a:ext cx="10264775" cy="763588"/>
          </a:xfrm>
        </p:spPr>
        <p:txBody>
          <a:bodyPr/>
          <a:lstStyle/>
          <a:p>
            <a:pPr>
              <a:defRPr/>
            </a:pPr>
            <a:r>
              <a:rPr lang="en-US" dirty="0"/>
              <a:t>Dependency</a:t>
            </a:r>
            <a:r>
              <a:rPr lang="en-US" dirty="0" smtClean="0"/>
              <a:t> </a:t>
            </a:r>
            <a:r>
              <a:rPr lang="en-US" dirty="0"/>
              <a:t>Property</a:t>
            </a:r>
          </a:p>
        </p:txBody>
      </p:sp>
    </p:spTree>
    <p:extLst>
      <p:ext uri="{BB962C8B-B14F-4D97-AF65-F5344CB8AC3E}">
        <p14:creationId xmlns:p14="http://schemas.microsoft.com/office/powerpoint/2010/main" val="1274073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4294967295"/>
          </p:nvPr>
        </p:nvSpPr>
        <p:spPr>
          <a:xfrm>
            <a:off x="0" y="1536700"/>
            <a:ext cx="9682163" cy="3086100"/>
          </a:xfrm>
        </p:spPr>
        <p:txBody>
          <a:bodyPr>
            <a:normAutofit/>
          </a:bodyPr>
          <a:lstStyle/>
          <a:p>
            <a:pPr eaLnBrk="1" hangingPunct="1"/>
            <a:r>
              <a:rPr lang="en-US" dirty="0">
                <a:solidFill>
                  <a:srgbClr val="002060"/>
                </a:solidFill>
                <a:latin typeface="Arial" panose="020B0604020202020204" pitchFamily="34" charset="0"/>
                <a:cs typeface="Arial" panose="020B0604020202020204" pitchFamily="34" charset="0"/>
              </a:rPr>
              <a:t>Define an object that represents your property. This is an instance of the </a:t>
            </a:r>
            <a:r>
              <a:rPr lang="en-US" dirty="0" err="1">
                <a:solidFill>
                  <a:srgbClr val="002060"/>
                </a:solidFill>
                <a:latin typeface="Arial" panose="020B0604020202020204" pitchFamily="34" charset="0"/>
                <a:cs typeface="Arial" panose="020B0604020202020204" pitchFamily="34" charset="0"/>
              </a:rPr>
              <a:t>DependencyProperty</a:t>
            </a:r>
            <a:r>
              <a:rPr lang="en-US" dirty="0">
                <a:solidFill>
                  <a:srgbClr val="002060"/>
                </a:solidFill>
                <a:latin typeface="Arial" panose="020B0604020202020204" pitchFamily="34" charset="0"/>
                <a:cs typeface="Arial" panose="020B0604020202020204" pitchFamily="34" charset="0"/>
              </a:rPr>
              <a:t> class</a:t>
            </a:r>
          </a:p>
          <a:p>
            <a:pPr eaLnBrk="1" hangingPunct="1"/>
            <a:r>
              <a:rPr lang="en-US" dirty="0" err="1">
                <a:solidFill>
                  <a:srgbClr val="002060"/>
                </a:solidFill>
                <a:latin typeface="Arial" panose="020B0604020202020204" pitchFamily="34" charset="0"/>
                <a:cs typeface="Arial" panose="020B0604020202020204" pitchFamily="34" charset="0"/>
              </a:rPr>
              <a:t>DependencyProperty</a:t>
            </a:r>
            <a:r>
              <a:rPr lang="en-US" dirty="0">
                <a:solidFill>
                  <a:srgbClr val="002060"/>
                </a:solidFill>
                <a:latin typeface="Arial" panose="020B0604020202020204" pitchFamily="34" charset="0"/>
                <a:cs typeface="Arial" panose="020B0604020202020204" pitchFamily="34" charset="0"/>
              </a:rPr>
              <a:t> object must be static field in associated class</a:t>
            </a:r>
          </a:p>
          <a:p>
            <a:pPr eaLnBrk="1" hangingPunct="1"/>
            <a:r>
              <a:rPr lang="en-US" dirty="0">
                <a:solidFill>
                  <a:srgbClr val="002060"/>
                </a:solidFill>
                <a:latin typeface="Arial" panose="020B0604020202020204" pitchFamily="34" charset="0"/>
                <a:cs typeface="Arial" panose="020B0604020202020204" pitchFamily="34" charset="0"/>
              </a:rPr>
              <a:t>In order for it to become usable, you need to register your dependency property with WPF</a:t>
            </a:r>
          </a:p>
          <a:p>
            <a:pPr eaLnBrk="1" hangingPunct="1"/>
            <a:r>
              <a:rPr lang="en-US" dirty="0">
                <a:solidFill>
                  <a:srgbClr val="002060"/>
                </a:solidFill>
                <a:latin typeface="Arial" panose="020B0604020202020204" pitchFamily="34" charset="0"/>
                <a:cs typeface="Arial" panose="020B0604020202020204" pitchFamily="34" charset="0"/>
              </a:rPr>
              <a:t>Registration step needs to be completed before any code uses the property, so it must be performed in a static constructor for the associated </a:t>
            </a:r>
            <a:r>
              <a:rPr lang="en-US" dirty="0" smtClean="0">
                <a:solidFill>
                  <a:srgbClr val="002060"/>
                </a:solidFill>
                <a:latin typeface="Arial" panose="020B0604020202020204" pitchFamily="34" charset="0"/>
                <a:cs typeface="Arial" panose="020B0604020202020204" pitchFamily="34" charset="0"/>
              </a:rPr>
              <a:t>class</a:t>
            </a:r>
            <a:endParaRPr lang="en-US" dirty="0" smtClean="0"/>
          </a:p>
        </p:txBody>
      </p:sp>
      <p:sp>
        <p:nvSpPr>
          <p:cNvPr id="3" name="Title 2"/>
          <p:cNvSpPr>
            <a:spLocks noGrp="1"/>
          </p:cNvSpPr>
          <p:nvPr>
            <p:ph type="title" idx="4294967295"/>
          </p:nvPr>
        </p:nvSpPr>
        <p:spPr>
          <a:xfrm>
            <a:off x="1927225" y="593725"/>
            <a:ext cx="10264775" cy="763588"/>
          </a:xfrm>
        </p:spPr>
        <p:txBody>
          <a:bodyPr/>
          <a:lstStyle/>
          <a:p>
            <a:pPr>
              <a:defRPr/>
            </a:pPr>
            <a:r>
              <a:rPr lang="en-US" dirty="0"/>
              <a:t>Dependency</a:t>
            </a:r>
            <a:r>
              <a:rPr lang="en-US" sz="4000" dirty="0">
                <a:solidFill>
                  <a:srgbClr val="C00000"/>
                </a:solidFill>
                <a:latin typeface="Arial" pitchFamily="34" charset="0"/>
                <a:cs typeface="Arial" pitchFamily="34" charset="0"/>
              </a:rPr>
              <a:t> </a:t>
            </a:r>
            <a:r>
              <a:rPr lang="en-US" dirty="0"/>
              <a:t>Property(cont.)</a:t>
            </a:r>
          </a:p>
        </p:txBody>
      </p:sp>
    </p:spTree>
    <p:extLst>
      <p:ext uri="{BB962C8B-B14F-4D97-AF65-F5344CB8AC3E}">
        <p14:creationId xmlns:p14="http://schemas.microsoft.com/office/powerpoint/2010/main" val="3298310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0" y="1630363"/>
            <a:ext cx="9144000" cy="3352800"/>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normAutofit/>
          </a:bodyPr>
          <a:lstStyle/>
          <a:p>
            <a:pPr marL="365760" indent="-256032">
              <a:buNone/>
              <a:defRPr/>
            </a:pPr>
            <a:r>
              <a:rPr lang="en-US" sz="2000" dirty="0">
                <a:solidFill>
                  <a:schemeClr val="tx1"/>
                </a:solidFill>
                <a:latin typeface="Arial" panose="020B0604020202020204" pitchFamily="34" charset="0"/>
                <a:cs typeface="Arial" panose="020B0604020202020204" pitchFamily="34" charset="0"/>
              </a:rPr>
              <a:t>public class </a:t>
            </a:r>
            <a:r>
              <a:rPr lang="en-US" sz="2000" b="1" dirty="0">
                <a:solidFill>
                  <a:schemeClr val="tx1"/>
                </a:solidFill>
                <a:latin typeface="Arial" panose="020B0604020202020204" pitchFamily="34" charset="0"/>
                <a:cs typeface="Arial" panose="020B0604020202020204" pitchFamily="34" charset="0"/>
              </a:rPr>
              <a:t>FrameworkElement</a:t>
            </a:r>
            <a:r>
              <a:rPr lang="en-US" sz="2000" dirty="0">
                <a:solidFill>
                  <a:schemeClr val="tx1"/>
                </a:solidFill>
                <a:latin typeface="Arial" panose="020B0604020202020204" pitchFamily="34" charset="0"/>
                <a:cs typeface="Arial" panose="020B0604020202020204" pitchFamily="34" charset="0"/>
              </a:rPr>
              <a:t>: UIElement, ...</a:t>
            </a:r>
          </a:p>
          <a:p>
            <a:pPr marL="365760" indent="-256032">
              <a:buNone/>
              <a:defRPr/>
            </a:pPr>
            <a:r>
              <a:rPr lang="en-US" sz="2000" dirty="0">
                <a:solidFill>
                  <a:schemeClr val="tx1"/>
                </a:solidFill>
                <a:latin typeface="Arial" panose="020B0604020202020204" pitchFamily="34" charset="0"/>
                <a:cs typeface="Arial" panose="020B0604020202020204" pitchFamily="34" charset="0"/>
              </a:rPr>
              <a:t>{</a:t>
            </a:r>
          </a:p>
          <a:p>
            <a:pPr marL="365760" indent="-256032">
              <a:buNone/>
              <a:defRPr/>
            </a:pPr>
            <a:r>
              <a:rPr lang="en-US" sz="2000" b="1" dirty="0" smtClean="0">
                <a:solidFill>
                  <a:schemeClr val="tx1"/>
                </a:solidFill>
                <a:latin typeface="Arial" panose="020B0604020202020204" pitchFamily="34" charset="0"/>
                <a:cs typeface="Arial" panose="020B0604020202020204" pitchFamily="34" charset="0"/>
              </a:rPr>
              <a:t>	public </a:t>
            </a:r>
            <a:r>
              <a:rPr lang="en-US" sz="2000" b="1" dirty="0">
                <a:solidFill>
                  <a:schemeClr val="tx1"/>
                </a:solidFill>
                <a:latin typeface="Arial" panose="020B0604020202020204" pitchFamily="34" charset="0"/>
                <a:cs typeface="Arial" panose="020B0604020202020204" pitchFamily="34" charset="0"/>
              </a:rPr>
              <a:t>static  DependencyProperty MarginProperty;</a:t>
            </a:r>
          </a:p>
          <a:p>
            <a:pPr marL="365760" indent="-256032">
              <a:buNone/>
              <a:defRPr/>
            </a:pPr>
            <a:r>
              <a:rPr lang="en-US" sz="2000" dirty="0" smtClean="0">
                <a:solidFill>
                  <a:schemeClr val="tx1"/>
                </a:solidFill>
                <a:latin typeface="Arial" panose="020B0604020202020204" pitchFamily="34" charset="0"/>
                <a:cs typeface="Arial" panose="020B0604020202020204" pitchFamily="34" charset="0"/>
              </a:rPr>
              <a:t>	...</a:t>
            </a:r>
            <a:endParaRPr lang="en-US" sz="2000" dirty="0">
              <a:solidFill>
                <a:schemeClr val="tx1"/>
              </a:solidFill>
              <a:latin typeface="Arial" panose="020B0604020202020204" pitchFamily="34" charset="0"/>
              <a:cs typeface="Arial" panose="020B0604020202020204" pitchFamily="34" charset="0"/>
            </a:endParaRPr>
          </a:p>
          <a:p>
            <a:pPr marL="365760" indent="-256032">
              <a:buNone/>
              <a:defRPr/>
            </a:pP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Calibri" pitchFamily="34" charset="0"/>
            </a:endParaRPr>
          </a:p>
        </p:txBody>
      </p:sp>
      <p:sp>
        <p:nvSpPr>
          <p:cNvPr id="3" name="Title 2"/>
          <p:cNvSpPr>
            <a:spLocks noGrp="1"/>
          </p:cNvSpPr>
          <p:nvPr>
            <p:ph type="title" idx="4294967295"/>
          </p:nvPr>
        </p:nvSpPr>
        <p:spPr>
          <a:xfrm>
            <a:off x="1927225" y="593725"/>
            <a:ext cx="10264775" cy="763588"/>
          </a:xfrm>
        </p:spPr>
        <p:txBody>
          <a:bodyPr/>
          <a:lstStyle/>
          <a:p>
            <a:pPr>
              <a:defRPr/>
            </a:pPr>
            <a:r>
              <a:rPr lang="en-US" dirty="0"/>
              <a:t>Dependency</a:t>
            </a:r>
            <a:r>
              <a:rPr lang="en-US" sz="4000" dirty="0">
                <a:solidFill>
                  <a:srgbClr val="C00000"/>
                </a:solidFill>
                <a:latin typeface="Arial" pitchFamily="34" charset="0"/>
                <a:cs typeface="Arial" pitchFamily="34" charset="0"/>
              </a:rPr>
              <a:t> </a:t>
            </a:r>
            <a:r>
              <a:rPr lang="en-US" dirty="0"/>
              <a:t>Property(cont.)</a:t>
            </a:r>
          </a:p>
        </p:txBody>
      </p:sp>
    </p:spTree>
    <p:extLst>
      <p:ext uri="{BB962C8B-B14F-4D97-AF65-F5344CB8AC3E}">
        <p14:creationId xmlns:p14="http://schemas.microsoft.com/office/powerpoint/2010/main" val="1960317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idx="4294967295"/>
          </p:nvPr>
        </p:nvSpPr>
        <p:spPr>
          <a:xfrm>
            <a:off x="0" y="1295400"/>
            <a:ext cx="8229600" cy="5486400"/>
          </a:xfrm>
        </p:spPr>
        <p:txBody>
          <a:bodyPr>
            <a:normAutofit/>
          </a:bodyPr>
          <a:lstStyle/>
          <a:p>
            <a:pPr>
              <a:spcAft>
                <a:spcPts val="600"/>
              </a:spcAft>
            </a:pPr>
            <a:r>
              <a:rPr lang="en-US" dirty="0" smtClean="0">
                <a:solidFill>
                  <a:srgbClr val="002060"/>
                </a:solidFill>
                <a:latin typeface="Arial" pitchFamily="34" charset="0"/>
                <a:cs typeface="Arial" pitchFamily="34" charset="0"/>
              </a:rPr>
              <a:t>data binding is a relationship that tells WPF to extract some information from a </a:t>
            </a:r>
            <a:r>
              <a:rPr lang="en-US" dirty="0" smtClean="0">
                <a:solidFill>
                  <a:schemeClr val="accent1"/>
                </a:solidFill>
                <a:latin typeface="Arial" pitchFamily="34" charset="0"/>
                <a:cs typeface="Arial" pitchFamily="34" charset="0"/>
              </a:rPr>
              <a:t>source object </a:t>
            </a:r>
            <a:r>
              <a:rPr lang="en-US" dirty="0" smtClean="0">
                <a:solidFill>
                  <a:srgbClr val="002060"/>
                </a:solidFill>
                <a:latin typeface="Arial" pitchFamily="34" charset="0"/>
                <a:cs typeface="Arial" pitchFamily="34" charset="0"/>
              </a:rPr>
              <a:t>and use it to set a property in a </a:t>
            </a:r>
            <a:r>
              <a:rPr lang="en-US" dirty="0" smtClean="0">
                <a:solidFill>
                  <a:schemeClr val="accent1"/>
                </a:solidFill>
                <a:latin typeface="Arial" pitchFamily="34" charset="0"/>
                <a:cs typeface="Arial" pitchFamily="34" charset="0"/>
              </a:rPr>
              <a:t>target object</a:t>
            </a:r>
            <a:endParaRPr lang="en-US" sz="2800" dirty="0">
              <a:solidFill>
                <a:schemeClr val="accent1"/>
              </a:solidFill>
              <a:latin typeface="Arial" pitchFamily="34" charset="0"/>
              <a:cs typeface="Arial" pitchFamily="34" charset="0"/>
            </a:endParaRPr>
          </a:p>
          <a:p>
            <a:pPr>
              <a:spcAft>
                <a:spcPts val="600"/>
              </a:spcAft>
            </a:pPr>
            <a:r>
              <a:rPr lang="en-US" sz="2800" dirty="0">
                <a:solidFill>
                  <a:srgbClr val="C00000"/>
                </a:solidFill>
                <a:latin typeface="Arial" pitchFamily="34" charset="0"/>
                <a:cs typeface="Arial" pitchFamily="34" charset="0"/>
              </a:rPr>
              <a:t>Binding to elements</a:t>
            </a:r>
          </a:p>
          <a:p>
            <a:pPr lvl="1">
              <a:spcAft>
                <a:spcPts val="600"/>
              </a:spcAft>
            </a:pPr>
            <a:r>
              <a:rPr lang="en-US" dirty="0" smtClean="0">
                <a:solidFill>
                  <a:srgbClr val="002060"/>
                </a:solidFill>
                <a:latin typeface="Arial" pitchFamily="34" charset="0"/>
                <a:cs typeface="Arial" pitchFamily="34" charset="0"/>
              </a:rPr>
              <a:t>Using </a:t>
            </a:r>
            <a:r>
              <a:rPr lang="en-US" b="1" dirty="0" err="1" smtClean="0">
                <a:solidFill>
                  <a:srgbClr val="C00000"/>
                </a:solidFill>
                <a:latin typeface="Arial" pitchFamily="34" charset="0"/>
                <a:cs typeface="Arial" pitchFamily="34" charset="0"/>
              </a:rPr>
              <a:t>Binding.ElementName</a:t>
            </a:r>
            <a:r>
              <a:rPr lang="en-US" dirty="0" smtClean="0">
                <a:solidFill>
                  <a:srgbClr val="002060"/>
                </a:solidFill>
                <a:latin typeface="Arial" pitchFamily="34" charset="0"/>
                <a:cs typeface="Arial" pitchFamily="34" charset="0"/>
              </a:rPr>
              <a:t> property</a:t>
            </a:r>
          </a:p>
          <a:p>
            <a:pPr>
              <a:spcAft>
                <a:spcPts val="600"/>
              </a:spcAft>
            </a:pPr>
            <a:r>
              <a:rPr lang="en-US" sz="2800" dirty="0">
                <a:solidFill>
                  <a:srgbClr val="C00000"/>
                </a:solidFill>
                <a:latin typeface="Arial" pitchFamily="34" charset="0"/>
                <a:cs typeface="Arial" pitchFamily="34" charset="0"/>
              </a:rPr>
              <a:t>Binding to Objects That Aren’t Elements</a:t>
            </a:r>
          </a:p>
          <a:p>
            <a:pPr lvl="1">
              <a:spcAft>
                <a:spcPts val="600"/>
              </a:spcAft>
            </a:pPr>
            <a:r>
              <a:rPr lang="en-US" dirty="0" smtClean="0">
                <a:solidFill>
                  <a:srgbClr val="002060"/>
                </a:solidFill>
                <a:latin typeface="Arial" pitchFamily="34" charset="0"/>
                <a:cs typeface="Arial" pitchFamily="34" charset="0"/>
              </a:rPr>
              <a:t>It’s more common to create binding expressions that draw their data from a non-visual object.</a:t>
            </a:r>
          </a:p>
          <a:p>
            <a:pPr lvl="1">
              <a:spcAft>
                <a:spcPts val="600"/>
              </a:spcAft>
            </a:pPr>
            <a:r>
              <a:rPr lang="en-US" sz="2800" dirty="0">
                <a:solidFill>
                  <a:srgbClr val="002060"/>
                </a:solidFill>
                <a:latin typeface="Arial" pitchFamily="34" charset="0"/>
                <a:cs typeface="Arial" pitchFamily="34" charset="0"/>
              </a:rPr>
              <a:t>Using</a:t>
            </a:r>
            <a:r>
              <a:rPr lang="en-US" dirty="0" smtClean="0"/>
              <a:t> </a:t>
            </a:r>
            <a:r>
              <a:rPr lang="en-US" sz="2800" dirty="0">
                <a:solidFill>
                  <a:srgbClr val="C00000"/>
                </a:solidFill>
                <a:latin typeface="Arial" pitchFamily="34" charset="0"/>
                <a:cs typeface="Arial" pitchFamily="34" charset="0"/>
              </a:rPr>
              <a:t>Source</a:t>
            </a:r>
            <a:r>
              <a:rPr lang="en-US" dirty="0" smtClean="0"/>
              <a:t> </a:t>
            </a:r>
            <a:r>
              <a:rPr lang="en-US" sz="2800" dirty="0">
                <a:solidFill>
                  <a:srgbClr val="002060"/>
                </a:solidFill>
                <a:latin typeface="Arial" pitchFamily="34" charset="0"/>
                <a:cs typeface="Arial" pitchFamily="34" charset="0"/>
              </a:rPr>
              <a:t>property</a:t>
            </a:r>
          </a:p>
          <a:p>
            <a:pPr>
              <a:spcAft>
                <a:spcPts val="600"/>
              </a:spcAft>
            </a:pPr>
            <a:r>
              <a:rPr lang="en-US" sz="2800" dirty="0">
                <a:solidFill>
                  <a:srgbClr val="C00000"/>
                </a:solidFill>
                <a:latin typeface="Arial" pitchFamily="34" charset="0"/>
                <a:cs typeface="Arial" pitchFamily="34" charset="0"/>
              </a:rPr>
              <a:t>Binding to Database</a:t>
            </a:r>
          </a:p>
        </p:txBody>
      </p:sp>
      <p:sp>
        <p:nvSpPr>
          <p:cNvPr id="4" name="Footer Placeholder 3"/>
          <p:cNvSpPr>
            <a:spLocks noGrp="1"/>
          </p:cNvSpPr>
          <p:nvPr>
            <p:ph type="ftr" sz="quarter" idx="4294967295"/>
          </p:nvPr>
        </p:nvSpPr>
        <p:spPr>
          <a:xfrm>
            <a:off x="9296400" y="6537325"/>
            <a:ext cx="2895600" cy="320675"/>
          </a:xfrm>
        </p:spPr>
        <p:txBody>
          <a:bodyPr/>
          <a:lstStyle/>
          <a:p>
            <a:r>
              <a:rPr lang="en-US" dirty="0" smtClean="0"/>
              <a:t>WPF</a:t>
            </a:r>
            <a:endParaRPr lang="en-US" dirty="0"/>
          </a:p>
        </p:txBody>
      </p:sp>
      <p:sp>
        <p:nvSpPr>
          <p:cNvPr id="6" name="Title 2"/>
          <p:cNvSpPr txBox="1">
            <a:spLocks/>
          </p:cNvSpPr>
          <p:nvPr/>
        </p:nvSpPr>
        <p:spPr bwMode="white">
          <a:xfrm>
            <a:off x="2590800" y="381000"/>
            <a:ext cx="8077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lvl="0" algn="l"/>
            <a:r>
              <a:rPr lang="en-US" sz="3600" b="1" kern="0" dirty="0">
                <a:solidFill>
                  <a:schemeClr val="bg1"/>
                </a:solidFill>
                <a:latin typeface="Times New Roman" pitchFamily="18" charset="0"/>
                <a:ea typeface="Tahoma" pitchFamily="34" charset="0"/>
                <a:cs typeface="Times New Roman" pitchFamily="18" charset="0"/>
              </a:rPr>
              <a:t>Data Binding</a:t>
            </a:r>
          </a:p>
        </p:txBody>
      </p:sp>
    </p:spTree>
    <p:extLst>
      <p:ext uri="{BB962C8B-B14F-4D97-AF65-F5344CB8AC3E}">
        <p14:creationId xmlns:p14="http://schemas.microsoft.com/office/powerpoint/2010/main" val="1548470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9186" y="3465968"/>
            <a:ext cx="8229600" cy="2535439"/>
          </a:xfrm>
        </p:spPr>
        <p:txBody>
          <a:bodyPr/>
          <a:lstStyle/>
          <a:p>
            <a:pPr lvl="0"/>
            <a:r>
              <a:rPr lang="en-US" sz="2600" kern="1200" dirty="0">
                <a:solidFill>
                  <a:srgbClr val="C00000"/>
                </a:solidFill>
                <a:latin typeface="Arial" pitchFamily="34" charset="0"/>
                <a:cs typeface="Arial" pitchFamily="34" charset="0"/>
              </a:rPr>
              <a:t>Binding Modes </a:t>
            </a:r>
            <a:r>
              <a:rPr lang="en-US" sz="2600" kern="1200" dirty="0" err="1">
                <a:solidFill>
                  <a:srgbClr val="C00000"/>
                </a:solidFill>
                <a:latin typeface="Arial" pitchFamily="34" charset="0"/>
                <a:cs typeface="Arial" pitchFamily="34" charset="0"/>
              </a:rPr>
              <a:t>Enum</a:t>
            </a:r>
            <a:r>
              <a:rPr lang="en-US" sz="2600" kern="1200" dirty="0">
                <a:solidFill>
                  <a:srgbClr val="C00000"/>
                </a:solidFill>
                <a:latin typeface="Arial" pitchFamily="34" charset="0"/>
                <a:cs typeface="Arial" pitchFamily="34" charset="0"/>
              </a:rPr>
              <a:t>:</a:t>
            </a:r>
          </a:p>
          <a:p>
            <a:pPr lvl="1"/>
            <a:r>
              <a:rPr lang="en-US" sz="2000" kern="1200" dirty="0" err="1">
                <a:solidFill>
                  <a:srgbClr val="002060"/>
                </a:solidFill>
                <a:latin typeface="Arial" pitchFamily="34" charset="0"/>
                <a:cs typeface="Arial" pitchFamily="34" charset="0"/>
              </a:rPr>
              <a:t>OneWay</a:t>
            </a:r>
            <a:endParaRPr lang="en-US" sz="2000" kern="1200" dirty="0">
              <a:solidFill>
                <a:srgbClr val="002060"/>
              </a:solidFill>
              <a:latin typeface="Arial" pitchFamily="34" charset="0"/>
              <a:cs typeface="Arial" pitchFamily="34" charset="0"/>
            </a:endParaRPr>
          </a:p>
          <a:p>
            <a:pPr lvl="1"/>
            <a:r>
              <a:rPr lang="en-US" sz="2000" kern="1200" dirty="0" err="1">
                <a:solidFill>
                  <a:srgbClr val="002060"/>
                </a:solidFill>
                <a:latin typeface="Arial" pitchFamily="34" charset="0"/>
                <a:cs typeface="Arial" pitchFamily="34" charset="0"/>
              </a:rPr>
              <a:t>TwoWay</a:t>
            </a:r>
            <a:endParaRPr lang="en-US" sz="2000" kern="1200" dirty="0">
              <a:solidFill>
                <a:srgbClr val="002060"/>
              </a:solidFill>
              <a:latin typeface="Arial" pitchFamily="34" charset="0"/>
              <a:cs typeface="Arial" pitchFamily="34" charset="0"/>
            </a:endParaRPr>
          </a:p>
          <a:p>
            <a:pPr lvl="1"/>
            <a:r>
              <a:rPr lang="en-US" sz="2000" kern="1200" dirty="0" err="1">
                <a:solidFill>
                  <a:srgbClr val="002060"/>
                </a:solidFill>
                <a:latin typeface="Arial" pitchFamily="34" charset="0"/>
                <a:cs typeface="Arial" pitchFamily="34" charset="0"/>
              </a:rPr>
              <a:t>OneTime</a:t>
            </a:r>
            <a:endParaRPr lang="en-US" sz="2000" kern="1200" dirty="0">
              <a:solidFill>
                <a:srgbClr val="002060"/>
              </a:solidFill>
              <a:latin typeface="Arial" pitchFamily="34" charset="0"/>
              <a:cs typeface="Arial" pitchFamily="34" charset="0"/>
            </a:endParaRPr>
          </a:p>
          <a:p>
            <a:pPr lvl="1"/>
            <a:r>
              <a:rPr lang="en-US" sz="2000" kern="1200" dirty="0" err="1">
                <a:solidFill>
                  <a:srgbClr val="002060"/>
                </a:solidFill>
                <a:latin typeface="Arial" pitchFamily="34" charset="0"/>
                <a:cs typeface="Arial" pitchFamily="34" charset="0"/>
              </a:rPr>
              <a:t>OneWayToSource</a:t>
            </a:r>
            <a:endParaRPr lang="en-US" sz="2000" kern="1200" dirty="0">
              <a:solidFill>
                <a:srgbClr val="002060"/>
              </a:solidFill>
              <a:latin typeface="Arial" pitchFamily="34" charset="0"/>
              <a:cs typeface="Arial" pitchFamily="34" charset="0"/>
            </a:endParaRPr>
          </a:p>
          <a:p>
            <a:pPr lvl="1"/>
            <a:r>
              <a:rPr lang="en-US" sz="2000" kern="1200" dirty="0">
                <a:solidFill>
                  <a:srgbClr val="002060"/>
                </a:solidFill>
                <a:latin typeface="Arial" pitchFamily="34" charset="0"/>
                <a:cs typeface="Arial" pitchFamily="34" charset="0"/>
              </a:rPr>
              <a:t>Default</a:t>
            </a:r>
          </a:p>
        </p:txBody>
      </p:sp>
      <p:sp>
        <p:nvSpPr>
          <p:cNvPr id="4" name="Footer Placeholder 3"/>
          <p:cNvSpPr>
            <a:spLocks noGrp="1"/>
          </p:cNvSpPr>
          <p:nvPr>
            <p:ph type="ftr" sz="quarter" idx="4294967295"/>
          </p:nvPr>
        </p:nvSpPr>
        <p:spPr/>
        <p:txBody>
          <a:bodyPr/>
          <a:lstStyle/>
          <a:p>
            <a:r>
              <a:rPr lang="en-US" dirty="0" smtClean="0"/>
              <a:t> </a:t>
            </a:r>
            <a:endParaRPr lang="en-US" dirty="0"/>
          </a:p>
        </p:txBody>
      </p:sp>
      <p:sp>
        <p:nvSpPr>
          <p:cNvPr id="5" name="Title 2"/>
          <p:cNvSpPr txBox="1">
            <a:spLocks/>
          </p:cNvSpPr>
          <p:nvPr/>
        </p:nvSpPr>
        <p:spPr bwMode="white">
          <a:xfrm>
            <a:off x="2590800" y="381000"/>
            <a:ext cx="8077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algn="l"/>
            <a:r>
              <a:rPr lang="en-US" sz="3600" b="1" kern="0" dirty="0">
                <a:solidFill>
                  <a:schemeClr val="bg1"/>
                </a:solidFill>
                <a:latin typeface="Times New Roman" pitchFamily="18" charset="0"/>
                <a:ea typeface="Tahoma" pitchFamily="34" charset="0"/>
                <a:cs typeface="Times New Roman" pitchFamily="18" charset="0"/>
              </a:rPr>
              <a:t>Binding to elements</a:t>
            </a:r>
          </a:p>
        </p:txBody>
      </p:sp>
      <p:grpSp>
        <p:nvGrpSpPr>
          <p:cNvPr id="6" name="Group 8"/>
          <p:cNvGrpSpPr/>
          <p:nvPr/>
        </p:nvGrpSpPr>
        <p:grpSpPr>
          <a:xfrm>
            <a:off x="1571296" y="1332368"/>
            <a:ext cx="7924800" cy="2133600"/>
            <a:chOff x="1837623" y="5053955"/>
            <a:chExt cx="6400800" cy="7818087"/>
          </a:xfrm>
        </p:grpSpPr>
        <p:sp>
          <p:nvSpPr>
            <p:cNvPr id="7" name="Rounded Rectangle 6"/>
            <p:cNvSpPr/>
            <p:nvPr/>
          </p:nvSpPr>
          <p:spPr bwMode="auto">
            <a:xfrm>
              <a:off x="1837623" y="5053955"/>
              <a:ext cx="6400800" cy="7818087"/>
            </a:xfrm>
            <a:prstGeom prst="roundRect">
              <a:avLst/>
            </a:prstGeom>
            <a:solidFill>
              <a:schemeClr val="bg1">
                <a:alpha val="82000"/>
              </a:schemeClr>
            </a:solidFill>
            <a:ln w="508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Aft>
                  <a:spcPts val="600"/>
                </a:spcAft>
              </a:pPr>
              <a:endParaRPr lang="en-US" sz="2400" dirty="0">
                <a:cs typeface="Arial" pitchFamily="34" charset="0"/>
              </a:endParaRPr>
            </a:p>
          </p:txBody>
        </p:sp>
        <p:sp>
          <p:nvSpPr>
            <p:cNvPr id="8" name="TextBox 7"/>
            <p:cNvSpPr txBox="1"/>
            <p:nvPr/>
          </p:nvSpPr>
          <p:spPr>
            <a:xfrm>
              <a:off x="1981200" y="5107728"/>
              <a:ext cx="6248400" cy="7556103"/>
            </a:xfrm>
            <a:prstGeom prst="rect">
              <a:avLst/>
            </a:prstGeom>
            <a:noFill/>
          </p:spPr>
          <p:txBody>
            <a:bodyPr wrap="square" rtlCol="0">
              <a:spAutoFit/>
            </a:bodyPr>
            <a:lstStyle/>
            <a:p>
              <a:pPr algn="l"/>
              <a:r>
                <a:rPr lang="en-US" sz="2400" dirty="0">
                  <a:solidFill>
                    <a:srgbClr val="002060"/>
                  </a:solidFill>
                  <a:cs typeface="Arial" pitchFamily="34" charset="0"/>
                </a:rPr>
                <a:t>&lt;</a:t>
              </a:r>
              <a:r>
                <a:rPr lang="en-US" sz="2400" dirty="0" err="1">
                  <a:solidFill>
                    <a:srgbClr val="002060"/>
                  </a:solidFill>
                  <a:cs typeface="Arial" pitchFamily="34" charset="0"/>
                </a:rPr>
                <a:t>TextBlock</a:t>
              </a:r>
              <a:r>
                <a:rPr lang="en-US" sz="2400" dirty="0">
                  <a:solidFill>
                    <a:srgbClr val="002060"/>
                  </a:solidFill>
                  <a:cs typeface="Arial" pitchFamily="34" charset="0"/>
                </a:rPr>
                <a:t> </a:t>
              </a:r>
            </a:p>
            <a:p>
              <a:pPr algn="l"/>
              <a:r>
                <a:rPr lang="en-US" sz="2400" dirty="0">
                  <a:solidFill>
                    <a:srgbClr val="002060"/>
                  </a:solidFill>
                  <a:cs typeface="Arial" pitchFamily="34" charset="0"/>
                </a:rPr>
                <a:t>        Text=“Text" Name="</a:t>
              </a:r>
              <a:r>
                <a:rPr lang="en-US" sz="2400" dirty="0" err="1">
                  <a:solidFill>
                    <a:srgbClr val="002060"/>
                  </a:solidFill>
                  <a:cs typeface="Arial" pitchFamily="34" charset="0"/>
                </a:rPr>
                <a:t>lblSampleText</a:t>
              </a:r>
              <a:r>
                <a:rPr lang="en-US" sz="2400" dirty="0">
                  <a:solidFill>
                    <a:srgbClr val="002060"/>
                  </a:solidFill>
                  <a:cs typeface="Arial" pitchFamily="34" charset="0"/>
                </a:rPr>
                <a:t>" </a:t>
              </a:r>
            </a:p>
            <a:p>
              <a:pPr algn="l"/>
              <a:r>
                <a:rPr lang="en-US" sz="2400" dirty="0">
                  <a:solidFill>
                    <a:srgbClr val="002060"/>
                  </a:solidFill>
                  <a:cs typeface="Arial" pitchFamily="34" charset="0"/>
                </a:rPr>
                <a:t>        </a:t>
              </a:r>
              <a:r>
                <a:rPr lang="en-US" sz="2400" dirty="0" err="1">
                  <a:solidFill>
                    <a:srgbClr val="002060"/>
                  </a:solidFill>
                  <a:cs typeface="Arial" pitchFamily="34" charset="0"/>
                </a:rPr>
                <a:t>FontSize</a:t>
              </a:r>
              <a:r>
                <a:rPr lang="en-US" sz="2400" dirty="0">
                  <a:solidFill>
                    <a:srgbClr val="002060"/>
                  </a:solidFill>
                  <a:cs typeface="Arial" pitchFamily="34" charset="0"/>
                </a:rPr>
                <a:t>="</a:t>
              </a:r>
              <a:r>
                <a:rPr lang="en-US" sz="2800" dirty="0">
                  <a:solidFill>
                    <a:srgbClr val="002060"/>
                  </a:solidFill>
                  <a:cs typeface="Arial" pitchFamily="34" charset="0"/>
                </a:rPr>
                <a:t>{</a:t>
              </a:r>
              <a:r>
                <a:rPr lang="en-US" sz="2400" dirty="0">
                  <a:solidFill>
                    <a:srgbClr val="FF0000"/>
                  </a:solidFill>
                  <a:cs typeface="Arial" pitchFamily="34" charset="0"/>
                </a:rPr>
                <a:t>Binding</a:t>
              </a:r>
              <a:r>
                <a:rPr lang="en-US" sz="2400" dirty="0">
                  <a:solidFill>
                    <a:srgbClr val="002060"/>
                  </a:solidFill>
                  <a:cs typeface="Arial" pitchFamily="34" charset="0"/>
                </a:rPr>
                <a:t> </a:t>
              </a:r>
              <a:r>
                <a:rPr lang="en-US" sz="2400" dirty="0" err="1">
                  <a:solidFill>
                    <a:srgbClr val="0070C0"/>
                  </a:solidFill>
                  <a:cs typeface="Arial" pitchFamily="34" charset="0"/>
                </a:rPr>
                <a:t>ElementName</a:t>
              </a:r>
              <a:r>
                <a:rPr lang="en-US" sz="2400" dirty="0">
                  <a:solidFill>
                    <a:srgbClr val="002060"/>
                  </a:solidFill>
                  <a:cs typeface="Arial" pitchFamily="34" charset="0"/>
                </a:rPr>
                <a:t>=</a:t>
              </a:r>
              <a:r>
                <a:rPr lang="en-US" sz="2400" dirty="0" err="1">
                  <a:solidFill>
                    <a:srgbClr val="002060"/>
                  </a:solidFill>
                  <a:cs typeface="Arial" pitchFamily="34" charset="0"/>
                </a:rPr>
                <a:t>sliderFontSize</a:t>
              </a:r>
              <a:r>
                <a:rPr lang="en-US" sz="2400" dirty="0">
                  <a:solidFill>
                    <a:srgbClr val="002060"/>
                  </a:solidFill>
                  <a:cs typeface="Arial" pitchFamily="34" charset="0"/>
                </a:rPr>
                <a:t>,</a:t>
              </a:r>
            </a:p>
            <a:p>
              <a:pPr algn="l"/>
              <a:r>
                <a:rPr lang="en-US" sz="2400" dirty="0">
                  <a:solidFill>
                    <a:srgbClr val="002060"/>
                  </a:solidFill>
                  <a:cs typeface="Arial" pitchFamily="34" charset="0"/>
                </a:rPr>
                <a:t>		     </a:t>
              </a:r>
              <a:r>
                <a:rPr lang="en-US" sz="2400" dirty="0">
                  <a:solidFill>
                    <a:srgbClr val="0070C0"/>
                  </a:solidFill>
                  <a:cs typeface="Arial" pitchFamily="34" charset="0"/>
                </a:rPr>
                <a:t>Path</a:t>
              </a:r>
              <a:r>
                <a:rPr lang="en-US" sz="2400" dirty="0">
                  <a:solidFill>
                    <a:srgbClr val="002060"/>
                  </a:solidFill>
                  <a:cs typeface="Arial" pitchFamily="34" charset="0"/>
                </a:rPr>
                <a:t>=Value , </a:t>
              </a:r>
              <a:r>
                <a:rPr lang="en-US" sz="2400" dirty="0">
                  <a:solidFill>
                    <a:srgbClr val="0070C0"/>
                  </a:solidFill>
                  <a:cs typeface="Arial" pitchFamily="34" charset="0"/>
                </a:rPr>
                <a:t>Mode</a:t>
              </a:r>
              <a:r>
                <a:rPr lang="en-US" sz="2400" dirty="0">
                  <a:solidFill>
                    <a:srgbClr val="002060"/>
                  </a:solidFill>
                  <a:cs typeface="Arial" pitchFamily="34" charset="0"/>
                </a:rPr>
                <a:t>=</a:t>
              </a:r>
              <a:r>
                <a:rPr lang="en-US" sz="2400" dirty="0" err="1">
                  <a:solidFill>
                    <a:srgbClr val="002060"/>
                  </a:solidFill>
                  <a:cs typeface="Arial" pitchFamily="34" charset="0"/>
                </a:rPr>
                <a:t>TwoWay</a:t>
              </a:r>
              <a:r>
                <a:rPr lang="en-US" sz="2800" dirty="0">
                  <a:solidFill>
                    <a:srgbClr val="002060"/>
                  </a:solidFill>
                  <a:cs typeface="Arial" pitchFamily="34" charset="0"/>
                </a:rPr>
                <a:t>}</a:t>
              </a:r>
              <a:r>
                <a:rPr lang="en-US" sz="2400" dirty="0">
                  <a:solidFill>
                    <a:srgbClr val="002060"/>
                  </a:solidFill>
                  <a:cs typeface="Arial" pitchFamily="34" charset="0"/>
                </a:rPr>
                <a:t>"  &gt; </a:t>
              </a:r>
            </a:p>
            <a:p>
              <a:pPr algn="l"/>
              <a:r>
                <a:rPr lang="en-US" sz="2400" dirty="0">
                  <a:solidFill>
                    <a:srgbClr val="002060"/>
                  </a:solidFill>
                  <a:cs typeface="Arial" pitchFamily="34" charset="0"/>
                </a:rPr>
                <a:t>&lt;/</a:t>
              </a:r>
              <a:r>
                <a:rPr lang="en-US" sz="2400" dirty="0" err="1">
                  <a:solidFill>
                    <a:srgbClr val="002060"/>
                  </a:solidFill>
                  <a:cs typeface="Arial" pitchFamily="34" charset="0"/>
                </a:rPr>
                <a:t>TextBlock</a:t>
              </a:r>
              <a:r>
                <a:rPr lang="en-US" sz="2400" dirty="0">
                  <a:solidFill>
                    <a:srgbClr val="002060"/>
                  </a:solidFill>
                  <a:cs typeface="Arial" pitchFamily="34" charset="0"/>
                </a:rPr>
                <a:t>&gt; </a:t>
              </a:r>
            </a:p>
          </p:txBody>
        </p:sp>
      </p:grpSp>
      <p:sp>
        <p:nvSpPr>
          <p:cNvPr id="9" name="TextBox 8"/>
          <p:cNvSpPr txBox="1"/>
          <p:nvPr/>
        </p:nvSpPr>
        <p:spPr>
          <a:xfrm>
            <a:off x="1728952" y="646568"/>
            <a:ext cx="5921814" cy="477054"/>
          </a:xfrm>
          <a:prstGeom prst="rect">
            <a:avLst/>
          </a:prstGeom>
          <a:noFill/>
        </p:spPr>
        <p:txBody>
          <a:bodyPr wrap="none" rtlCol="0">
            <a:spAutoFit/>
          </a:bodyPr>
          <a:lstStyle/>
          <a:p>
            <a:pPr marL="285750" indent="-285750">
              <a:spcBef>
                <a:spcPct val="20000"/>
              </a:spcBef>
              <a:buClr>
                <a:srgbClr val="002060"/>
              </a:buClr>
              <a:buFont typeface="Wingdings" pitchFamily="2" charset="2"/>
              <a:buChar char="v"/>
            </a:pPr>
            <a:r>
              <a:rPr lang="en-US" sz="2500" dirty="0">
                <a:solidFill>
                  <a:srgbClr val="002060"/>
                </a:solidFill>
                <a:cs typeface="Arial" pitchFamily="34" charset="0"/>
              </a:rPr>
              <a:t>Adding bindings that link two elements</a:t>
            </a:r>
          </a:p>
        </p:txBody>
      </p:sp>
    </p:spTree>
    <p:extLst>
      <p:ext uri="{BB962C8B-B14F-4D97-AF65-F5344CB8AC3E}">
        <p14:creationId xmlns:p14="http://schemas.microsoft.com/office/powerpoint/2010/main" val="140054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R Newsletter by Slidesgo">
  <a:themeElements>
    <a:clrScheme name="Simple Light">
      <a:dk1>
        <a:srgbClr val="000000"/>
      </a:dk1>
      <a:lt1>
        <a:srgbClr val="FFFFFF"/>
      </a:lt1>
      <a:dk2>
        <a:srgbClr val="595959"/>
      </a:dk2>
      <a:lt2>
        <a:srgbClr val="EEEEEE"/>
      </a:lt2>
      <a:accent1>
        <a:srgbClr val="4B54A1"/>
      </a:accent1>
      <a:accent2>
        <a:srgbClr val="94A2D3"/>
      </a:accent2>
      <a:accent3>
        <a:srgbClr val="EC646E"/>
      </a:accent3>
      <a:accent4>
        <a:srgbClr val="D7DFF2"/>
      </a:accent4>
      <a:accent5>
        <a:srgbClr val="FACABC"/>
      </a:accent5>
      <a:accent6>
        <a:srgbClr val="212237"/>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1915C041D234DB7038381C78C7B29" ma:contentTypeVersion="11" ma:contentTypeDescription="Create a new document." ma:contentTypeScope="" ma:versionID="22eba724faa22027bdec7671f2cd5b4a">
  <xsd:schema xmlns:xsd="http://www.w3.org/2001/XMLSchema" xmlns:xs="http://www.w3.org/2001/XMLSchema" xmlns:p="http://schemas.microsoft.com/office/2006/metadata/properties" xmlns:ns2="7da998e5-79da-4052-852c-6a57b6178f71" xmlns:ns3="970461df-4378-4849-95d0-2df00632bbc5" targetNamespace="http://schemas.microsoft.com/office/2006/metadata/properties" ma:root="true" ma:fieldsID="6c936828e6ed47cd0b1f600dfc37b34f" ns2:_="" ns3:_="">
    <xsd:import namespace="7da998e5-79da-4052-852c-6a57b6178f71"/>
    <xsd:import namespace="970461df-4378-4849-95d0-2df00632bb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a998e5-79da-4052-852c-6a57b6178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0461df-4378-4849-95d0-2df00632bbc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55a9d5c-e30e-4c90-b057-2fe6fdcb442c}" ma:internalName="TaxCatchAll" ma:showField="CatchAllData" ma:web="970461df-4378-4849-95d0-2df00632bbc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70461df-4378-4849-95d0-2df00632bbc5" xsi:nil="true"/>
    <lcf76f155ced4ddcb4097134ff3c332f xmlns="7da998e5-79da-4052-852c-6a57b6178f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A608B3-936B-46A1-8E7E-EF7DB957E443}"/>
</file>

<file path=customXml/itemProps2.xml><?xml version="1.0" encoding="utf-8"?>
<ds:datastoreItem xmlns:ds="http://schemas.openxmlformats.org/officeDocument/2006/customXml" ds:itemID="{44D9F0CD-CB89-4F83-A0CC-B88906D92BE0}"/>
</file>

<file path=customXml/itemProps3.xml><?xml version="1.0" encoding="utf-8"?>
<ds:datastoreItem xmlns:ds="http://schemas.openxmlformats.org/officeDocument/2006/customXml" ds:itemID="{486153A8-F98E-4E6B-9B99-9E1FFC0356C3}"/>
</file>

<file path=docProps/app.xml><?xml version="1.0" encoding="utf-8"?>
<Properties xmlns="http://schemas.openxmlformats.org/officeDocument/2006/extended-properties" xmlns:vt="http://schemas.openxmlformats.org/officeDocument/2006/docPropsVTypes">
  <Template>HR Newsletter by Slidesgo</Template>
  <TotalTime>1370</TotalTime>
  <Words>5778</Words>
  <Application>Microsoft Office PowerPoint</Application>
  <PresentationFormat>Widescreen</PresentationFormat>
  <Paragraphs>569</Paragraphs>
  <Slides>42</Slides>
  <Notes>29</Notes>
  <HiddenSlides>1</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42</vt:i4>
      </vt:variant>
    </vt:vector>
  </HeadingPairs>
  <TitlesOfParts>
    <vt:vector size="57" baseType="lpstr">
      <vt:lpstr>Arial</vt:lpstr>
      <vt:lpstr>Calibri</vt:lpstr>
      <vt:lpstr>Catamaran</vt:lpstr>
      <vt:lpstr>Comfortaa</vt:lpstr>
      <vt:lpstr>Comfortaa Regular</vt:lpstr>
      <vt:lpstr>Lucida Sans Unicode</vt:lpstr>
      <vt:lpstr>Montserrat</vt:lpstr>
      <vt:lpstr>Proxima Nova</vt:lpstr>
      <vt:lpstr>Proxima Nova Semibold</vt:lpstr>
      <vt:lpstr>Tahoma</vt:lpstr>
      <vt:lpstr>Times New Roman</vt:lpstr>
      <vt:lpstr>Wingdings</vt:lpstr>
      <vt:lpstr>Wingdings 3</vt:lpstr>
      <vt:lpstr>HR Newsletter by Slidesgo</vt:lpstr>
      <vt:lpstr>Slidesgo Final Pages</vt:lpstr>
      <vt:lpstr>Windows Presentation Foundation</vt:lpstr>
      <vt:lpstr>Agenda</vt:lpstr>
      <vt:lpstr>The Visual Brush</vt:lpstr>
      <vt:lpstr>Data Binding</vt:lpstr>
      <vt:lpstr>Dependency Property</vt:lpstr>
      <vt:lpstr>Dependency Property(cont.)</vt:lpstr>
      <vt:lpstr>Dependency Property(cont.)</vt:lpstr>
      <vt:lpstr>PowerPoint Presentation</vt:lpstr>
      <vt:lpstr>PowerPoint Presentation</vt:lpstr>
      <vt:lpstr>PowerPoint Presentation</vt:lpstr>
      <vt:lpstr>Shapes</vt:lpstr>
      <vt:lpstr>Shape Properties</vt:lpstr>
      <vt:lpstr>Example</vt:lpstr>
      <vt:lpstr>Shapes</vt:lpstr>
      <vt:lpstr>Path Class</vt:lpstr>
      <vt:lpstr>Transforms</vt:lpstr>
      <vt:lpstr>Transforming Shapes</vt:lpstr>
      <vt:lpstr>RenderTransformOrigin property</vt:lpstr>
      <vt:lpstr>CombinedGeometry </vt:lpstr>
      <vt:lpstr>ViewBox</vt:lpstr>
      <vt:lpstr>Event Routing</vt:lpstr>
      <vt:lpstr>Event Routing(cont.)</vt:lpstr>
      <vt:lpstr>Routed Event Example</vt:lpstr>
      <vt:lpstr>Routed Event Signature</vt:lpstr>
      <vt:lpstr>Attaching an Event Handler </vt:lpstr>
      <vt:lpstr>Animations</vt:lpstr>
      <vt:lpstr>The Animation Classes</vt:lpstr>
      <vt:lpstr>Button Animation Example</vt:lpstr>
      <vt:lpstr>Timeline</vt:lpstr>
      <vt:lpstr>How can we use XAML in Animation?</vt:lpstr>
      <vt:lpstr>An event trigger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cp:revision>
  <dcterms:created xsi:type="dcterms:W3CDTF">2021-02-18T22:51:08Z</dcterms:created>
  <dcterms:modified xsi:type="dcterms:W3CDTF">2021-02-19T22:11:48Z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0x010100DEE1915C041D234DB7038381C78C7B29</vt:lpwstr>
  </property>
</Properties>
</file>