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58" r:id="rId4"/>
    <p:sldId id="282" r:id="rId5"/>
    <p:sldId id="279" r:id="rId6"/>
    <p:sldId id="259" r:id="rId7"/>
    <p:sldId id="260" r:id="rId8"/>
    <p:sldId id="283" r:id="rId9"/>
    <p:sldId id="261" r:id="rId10"/>
    <p:sldId id="262" r:id="rId11"/>
    <p:sldId id="263" r:id="rId12"/>
    <p:sldId id="264" r:id="rId13"/>
    <p:sldId id="265" r:id="rId14"/>
    <p:sldId id="284" r:id="rId15"/>
    <p:sldId id="285" r:id="rId16"/>
    <p:sldId id="290" r:id="rId17"/>
    <p:sldId id="289" r:id="rId18"/>
    <p:sldId id="292" r:id="rId19"/>
    <p:sldId id="293" r:id="rId20"/>
    <p:sldId id="295" r:id="rId21"/>
    <p:sldId id="296" r:id="rId22"/>
    <p:sldId id="297" r:id="rId23"/>
    <p:sldId id="298" r:id="rId24"/>
    <p:sldId id="299" r:id="rId25"/>
    <p:sldId id="300" r:id="rId26"/>
    <p:sldId id="266" r:id="rId27"/>
    <p:sldId id="267" r:id="rId28"/>
    <p:sldId id="280" r:id="rId29"/>
    <p:sldId id="301" r:id="rId30"/>
    <p:sldId id="268" r:id="rId31"/>
    <p:sldId id="291" r:id="rId32"/>
    <p:sldId id="287" r:id="rId33"/>
    <p:sldId id="274" r:id="rId34"/>
    <p:sldId id="25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6D9C3F-6E1D-A238-0DA2-135029FBB64C}" v="37" dt="2021-08-18T05:45:22.571"/>
    <p1510:client id="{1CF96720-B808-71DC-B79A-AF1F64CA181B}" v="1298" dt="2021-08-18T23:40:20.778"/>
    <p1510:client id="{35CD198B-EACE-4D92-A2A8-09F73644724A}" v="334" dt="2021-08-18T02:33:12.284"/>
    <p1510:client id="{61B3DE78-5C15-5820-7F5B-7B74EAE7A227}" v="623" dt="2021-08-19T09:18:32.945"/>
    <p1510:client id="{65F9388B-CD37-7AA5-586E-008C78B9519D}" v="729" dt="2021-08-18T20:30:56.698"/>
    <p1510:client id="{7A162894-4153-C7B9-056E-F906AD5C5866}" v="195" dt="2021-08-18T04:59:06.956"/>
    <p1510:client id="{C3206BC1-EF31-E631-43BB-6ECF24D7FEB1}" v="1" dt="2021-08-18T20:36:13"/>
    <p1510:client id="{E6FEF6FA-CCA4-DA9E-B682-987CA236C229}" v="290" dt="2021-08-19T01:21:24.455"/>
    <p1510:client id="{E77E4D02-BD9A-66C6-03AD-1D38E1ED13AB}" v="416" dt="2021-08-18T17:43:11.1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5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ma20208030" userId="S::asma20208030@fci.helwan.edu.eg::2a55c7cb-af5e-4c90-8970-fb7199cb8ad8" providerId="AD" clId="Web-{35CD198B-EACE-4D92-A2A8-09F73644724A}"/>
    <pc:docChg chg="addSld modSld">
      <pc:chgData name="Asma20208030" userId="S::asma20208030@fci.helwan.edu.eg::2a55c7cb-af5e-4c90-8970-fb7199cb8ad8" providerId="AD" clId="Web-{35CD198B-EACE-4D92-A2A8-09F73644724A}" dt="2021-08-18T02:33:09.925" v="180" actId="20577"/>
      <pc:docMkLst>
        <pc:docMk/>
      </pc:docMkLst>
      <pc:sldChg chg="addSp modSp mod setBg setClrOvrMap">
        <pc:chgData name="Asma20208030" userId="S::asma20208030@fci.helwan.edu.eg::2a55c7cb-af5e-4c90-8970-fb7199cb8ad8" providerId="AD" clId="Web-{35CD198B-EACE-4D92-A2A8-09F73644724A}" dt="2021-08-18T01:44:43.494" v="27" actId="20577"/>
        <pc:sldMkLst>
          <pc:docMk/>
          <pc:sldMk cId="109857222" sldId="256"/>
        </pc:sldMkLst>
        <pc:spChg chg="mod">
          <ac:chgData name="Asma20208030" userId="S::asma20208030@fci.helwan.edu.eg::2a55c7cb-af5e-4c90-8970-fb7199cb8ad8" providerId="AD" clId="Web-{35CD198B-EACE-4D92-A2A8-09F73644724A}" dt="2021-08-18T01:44:26.759" v="24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sma20208030" userId="S::asma20208030@fci.helwan.edu.eg::2a55c7cb-af5e-4c90-8970-fb7199cb8ad8" providerId="AD" clId="Web-{35CD198B-EACE-4D92-A2A8-09F73644724A}" dt="2021-08-18T01:44:43.494" v="27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Asma20208030" userId="S::asma20208030@fci.helwan.edu.eg::2a55c7cb-af5e-4c90-8970-fb7199cb8ad8" providerId="AD" clId="Web-{35CD198B-EACE-4D92-A2A8-09F73644724A}" dt="2021-08-18T01:43:36.461" v="22"/>
          <ac:spMkLst>
            <pc:docMk/>
            <pc:sldMk cId="109857222" sldId="256"/>
            <ac:spMk id="9" creationId="{71B2258F-86CA-4D4D-8270-BC05FCDEBFB3}"/>
          </ac:spMkLst>
        </pc:spChg>
        <pc:picChg chg="add mod ord">
          <ac:chgData name="Asma20208030" userId="S::asma20208030@fci.helwan.edu.eg::2a55c7cb-af5e-4c90-8970-fb7199cb8ad8" providerId="AD" clId="Web-{35CD198B-EACE-4D92-A2A8-09F73644724A}" dt="2021-08-18T01:43:36.461" v="22"/>
          <ac:picMkLst>
            <pc:docMk/>
            <pc:sldMk cId="109857222" sldId="256"/>
            <ac:picMk id="4" creationId="{C968CE3E-E7A2-4877-AF71-F54D891D4E5C}"/>
          </ac:picMkLst>
        </pc:picChg>
      </pc:sldChg>
      <pc:sldChg chg="new">
        <pc:chgData name="Asma20208030" userId="S::asma20208030@fci.helwan.edu.eg::2a55c7cb-af5e-4c90-8970-fb7199cb8ad8" providerId="AD" clId="Web-{35CD198B-EACE-4D92-A2A8-09F73644724A}" dt="2021-08-18T01:38:08.948" v="0"/>
        <pc:sldMkLst>
          <pc:docMk/>
          <pc:sldMk cId="2139968526" sldId="257"/>
        </pc:sldMkLst>
      </pc:sldChg>
      <pc:sldChg chg="addSp delSp modSp new mod setBg">
        <pc:chgData name="Asma20208030" userId="S::asma20208030@fci.helwan.edu.eg::2a55c7cb-af5e-4c90-8970-fb7199cb8ad8" providerId="AD" clId="Web-{35CD198B-EACE-4D92-A2A8-09F73644724A}" dt="2021-08-18T02:24:36.164" v="149" actId="20577"/>
        <pc:sldMkLst>
          <pc:docMk/>
          <pc:sldMk cId="1340638201" sldId="258"/>
        </pc:sldMkLst>
        <pc:spChg chg="mod ord">
          <ac:chgData name="Asma20208030" userId="S::asma20208030@fci.helwan.edu.eg::2a55c7cb-af5e-4c90-8970-fb7199cb8ad8" providerId="AD" clId="Web-{35CD198B-EACE-4D92-A2A8-09F73644724A}" dt="2021-08-18T02:16:37.276" v="80" actId="14100"/>
          <ac:spMkLst>
            <pc:docMk/>
            <pc:sldMk cId="1340638201" sldId="258"/>
            <ac:spMk id="2" creationId="{50127793-9BDB-4607-9334-B03BDB971720}"/>
          </ac:spMkLst>
        </pc:spChg>
        <pc:spChg chg="del">
          <ac:chgData name="Asma20208030" userId="S::asma20208030@fci.helwan.edu.eg::2a55c7cb-af5e-4c90-8970-fb7199cb8ad8" providerId="AD" clId="Web-{35CD198B-EACE-4D92-A2A8-09F73644724A}" dt="2021-08-18T02:11:13.652" v="56"/>
          <ac:spMkLst>
            <pc:docMk/>
            <pc:sldMk cId="1340638201" sldId="258"/>
            <ac:spMk id="3" creationId="{B76E476A-EBB4-4858-B2E3-263BFB722827}"/>
          </ac:spMkLst>
        </pc:spChg>
        <pc:spChg chg="add mod">
          <ac:chgData name="Asma20208030" userId="S::asma20208030@fci.helwan.edu.eg::2a55c7cb-af5e-4c90-8970-fb7199cb8ad8" providerId="AD" clId="Web-{35CD198B-EACE-4D92-A2A8-09F73644724A}" dt="2021-08-18T02:24:36.164" v="149" actId="20577"/>
          <ac:spMkLst>
            <pc:docMk/>
            <pc:sldMk cId="1340638201" sldId="258"/>
            <ac:spMk id="8" creationId="{78496E12-0E20-4C4C-8333-B3E62C690530}"/>
          </ac:spMkLst>
        </pc:spChg>
        <pc:spChg chg="add">
          <ac:chgData name="Asma20208030" userId="S::asma20208030@fci.helwan.edu.eg::2a55c7cb-af5e-4c90-8970-fb7199cb8ad8" providerId="AD" clId="Web-{35CD198B-EACE-4D92-A2A8-09F73644724A}" dt="2021-08-18T02:15:39.462" v="62"/>
          <ac:spMkLst>
            <pc:docMk/>
            <pc:sldMk cId="1340638201" sldId="258"/>
            <ac:spMk id="11" creationId="{8FC9BE17-9A7B-462D-AE50-3D8777387304}"/>
          </ac:spMkLst>
        </pc:spChg>
        <pc:spChg chg="add">
          <ac:chgData name="Asma20208030" userId="S::asma20208030@fci.helwan.edu.eg::2a55c7cb-af5e-4c90-8970-fb7199cb8ad8" providerId="AD" clId="Web-{35CD198B-EACE-4D92-A2A8-09F73644724A}" dt="2021-08-18T02:15:39.462" v="62"/>
          <ac:spMkLst>
            <pc:docMk/>
            <pc:sldMk cId="1340638201" sldId="258"/>
            <ac:spMk id="13" creationId="{3EBE8569-6AEC-4B8C-8D53-2DE337CDBA65}"/>
          </ac:spMkLst>
        </pc:spChg>
        <pc:spChg chg="add">
          <ac:chgData name="Asma20208030" userId="S::asma20208030@fci.helwan.edu.eg::2a55c7cb-af5e-4c90-8970-fb7199cb8ad8" providerId="AD" clId="Web-{35CD198B-EACE-4D92-A2A8-09F73644724A}" dt="2021-08-18T02:15:39.462" v="62"/>
          <ac:spMkLst>
            <pc:docMk/>
            <pc:sldMk cId="1340638201" sldId="258"/>
            <ac:spMk id="15" creationId="{55D4142C-5077-457F-A6AD-3FECFDB39685}"/>
          </ac:spMkLst>
        </pc:spChg>
        <pc:spChg chg="add">
          <ac:chgData name="Asma20208030" userId="S::asma20208030@fci.helwan.edu.eg::2a55c7cb-af5e-4c90-8970-fb7199cb8ad8" providerId="AD" clId="Web-{35CD198B-EACE-4D92-A2A8-09F73644724A}" dt="2021-08-18T02:15:39.462" v="62"/>
          <ac:spMkLst>
            <pc:docMk/>
            <pc:sldMk cId="1340638201" sldId="258"/>
            <ac:spMk id="17" creationId="{7A5F0580-5EE9-419F-96EE-B6529EF6E7D0}"/>
          </ac:spMkLst>
        </pc:spChg>
        <pc:picChg chg="add mod ord">
          <ac:chgData name="Asma20208030" userId="S::asma20208030@fci.helwan.edu.eg::2a55c7cb-af5e-4c90-8970-fb7199cb8ad8" providerId="AD" clId="Web-{35CD198B-EACE-4D92-A2A8-09F73644724A}" dt="2021-08-18T02:15:49.728" v="64" actId="1076"/>
          <ac:picMkLst>
            <pc:docMk/>
            <pc:sldMk cId="1340638201" sldId="258"/>
            <ac:picMk id="4" creationId="{715A01C0-4501-4148-83F5-A448753DF4ED}"/>
          </ac:picMkLst>
        </pc:picChg>
      </pc:sldChg>
      <pc:sldChg chg="new">
        <pc:chgData name="Asma20208030" userId="S::asma20208030@fci.helwan.edu.eg::2a55c7cb-af5e-4c90-8970-fb7199cb8ad8" providerId="AD" clId="Web-{35CD198B-EACE-4D92-A2A8-09F73644724A}" dt="2021-08-18T01:40:42.411" v="2"/>
        <pc:sldMkLst>
          <pc:docMk/>
          <pc:sldMk cId="1304183300" sldId="259"/>
        </pc:sldMkLst>
      </pc:sldChg>
      <pc:sldChg chg="new">
        <pc:chgData name="Asma20208030" userId="S::asma20208030@fci.helwan.edu.eg::2a55c7cb-af5e-4c90-8970-fb7199cb8ad8" providerId="AD" clId="Web-{35CD198B-EACE-4D92-A2A8-09F73644724A}" dt="2021-08-18T01:40:43.739" v="3"/>
        <pc:sldMkLst>
          <pc:docMk/>
          <pc:sldMk cId="1243565017" sldId="260"/>
        </pc:sldMkLst>
      </pc:sldChg>
      <pc:sldChg chg="new">
        <pc:chgData name="Asma20208030" userId="S::asma20208030@fci.helwan.edu.eg::2a55c7cb-af5e-4c90-8970-fb7199cb8ad8" providerId="AD" clId="Web-{35CD198B-EACE-4D92-A2A8-09F73644724A}" dt="2021-08-18T01:40:44.801" v="4"/>
        <pc:sldMkLst>
          <pc:docMk/>
          <pc:sldMk cId="261761418" sldId="261"/>
        </pc:sldMkLst>
      </pc:sldChg>
      <pc:sldChg chg="new">
        <pc:chgData name="Asma20208030" userId="S::asma20208030@fci.helwan.edu.eg::2a55c7cb-af5e-4c90-8970-fb7199cb8ad8" providerId="AD" clId="Web-{35CD198B-EACE-4D92-A2A8-09F73644724A}" dt="2021-08-18T01:40:46.505" v="5"/>
        <pc:sldMkLst>
          <pc:docMk/>
          <pc:sldMk cId="2554034952" sldId="262"/>
        </pc:sldMkLst>
      </pc:sldChg>
      <pc:sldChg chg="new">
        <pc:chgData name="Asma20208030" userId="S::asma20208030@fci.helwan.edu.eg::2a55c7cb-af5e-4c90-8970-fb7199cb8ad8" providerId="AD" clId="Web-{35CD198B-EACE-4D92-A2A8-09F73644724A}" dt="2021-08-18T01:40:48.911" v="6"/>
        <pc:sldMkLst>
          <pc:docMk/>
          <pc:sldMk cId="2504234348" sldId="263"/>
        </pc:sldMkLst>
      </pc:sldChg>
      <pc:sldChg chg="new">
        <pc:chgData name="Asma20208030" userId="S::asma20208030@fci.helwan.edu.eg::2a55c7cb-af5e-4c90-8970-fb7199cb8ad8" providerId="AD" clId="Web-{35CD198B-EACE-4D92-A2A8-09F73644724A}" dt="2021-08-18T01:40:49.333" v="7"/>
        <pc:sldMkLst>
          <pc:docMk/>
          <pc:sldMk cId="1406733926" sldId="264"/>
        </pc:sldMkLst>
      </pc:sldChg>
      <pc:sldChg chg="new">
        <pc:chgData name="Asma20208030" userId="S::asma20208030@fci.helwan.edu.eg::2a55c7cb-af5e-4c90-8970-fb7199cb8ad8" providerId="AD" clId="Web-{35CD198B-EACE-4D92-A2A8-09F73644724A}" dt="2021-08-18T01:40:49.755" v="8"/>
        <pc:sldMkLst>
          <pc:docMk/>
          <pc:sldMk cId="98387071" sldId="265"/>
        </pc:sldMkLst>
      </pc:sldChg>
      <pc:sldChg chg="new">
        <pc:chgData name="Asma20208030" userId="S::asma20208030@fci.helwan.edu.eg::2a55c7cb-af5e-4c90-8970-fb7199cb8ad8" providerId="AD" clId="Web-{35CD198B-EACE-4D92-A2A8-09F73644724A}" dt="2021-08-18T01:40:58.489" v="9"/>
        <pc:sldMkLst>
          <pc:docMk/>
          <pc:sldMk cId="3888347954" sldId="266"/>
        </pc:sldMkLst>
      </pc:sldChg>
      <pc:sldChg chg="new">
        <pc:chgData name="Asma20208030" userId="S::asma20208030@fci.helwan.edu.eg::2a55c7cb-af5e-4c90-8970-fb7199cb8ad8" providerId="AD" clId="Web-{35CD198B-EACE-4D92-A2A8-09F73644724A}" dt="2021-08-18T01:40:58.958" v="10"/>
        <pc:sldMkLst>
          <pc:docMk/>
          <pc:sldMk cId="940754760" sldId="267"/>
        </pc:sldMkLst>
      </pc:sldChg>
      <pc:sldChg chg="new">
        <pc:chgData name="Asma20208030" userId="S::asma20208030@fci.helwan.edu.eg::2a55c7cb-af5e-4c90-8970-fb7199cb8ad8" providerId="AD" clId="Web-{35CD198B-EACE-4D92-A2A8-09F73644724A}" dt="2021-08-18T01:40:58.989" v="11"/>
        <pc:sldMkLst>
          <pc:docMk/>
          <pc:sldMk cId="1939495480" sldId="268"/>
        </pc:sldMkLst>
      </pc:sldChg>
      <pc:sldChg chg="new">
        <pc:chgData name="Asma20208030" userId="S::asma20208030@fci.helwan.edu.eg::2a55c7cb-af5e-4c90-8970-fb7199cb8ad8" providerId="AD" clId="Web-{35CD198B-EACE-4D92-A2A8-09F73644724A}" dt="2021-08-18T01:40:59.411" v="12"/>
        <pc:sldMkLst>
          <pc:docMk/>
          <pc:sldMk cId="2692846079" sldId="269"/>
        </pc:sldMkLst>
      </pc:sldChg>
      <pc:sldChg chg="new">
        <pc:chgData name="Asma20208030" userId="S::asma20208030@fci.helwan.edu.eg::2a55c7cb-af5e-4c90-8970-fb7199cb8ad8" providerId="AD" clId="Web-{35CD198B-EACE-4D92-A2A8-09F73644724A}" dt="2021-08-18T01:41:35.584" v="13"/>
        <pc:sldMkLst>
          <pc:docMk/>
          <pc:sldMk cId="234483342" sldId="270"/>
        </pc:sldMkLst>
      </pc:sldChg>
      <pc:sldChg chg="new">
        <pc:chgData name="Asma20208030" userId="S::asma20208030@fci.helwan.edu.eg::2a55c7cb-af5e-4c90-8970-fb7199cb8ad8" providerId="AD" clId="Web-{35CD198B-EACE-4D92-A2A8-09F73644724A}" dt="2021-08-18T01:41:36.006" v="14"/>
        <pc:sldMkLst>
          <pc:docMk/>
          <pc:sldMk cId="3110340649" sldId="271"/>
        </pc:sldMkLst>
      </pc:sldChg>
      <pc:sldChg chg="new">
        <pc:chgData name="Asma20208030" userId="S::asma20208030@fci.helwan.edu.eg::2a55c7cb-af5e-4c90-8970-fb7199cb8ad8" providerId="AD" clId="Web-{35CD198B-EACE-4D92-A2A8-09F73644724A}" dt="2021-08-18T01:41:36.412" v="15"/>
        <pc:sldMkLst>
          <pc:docMk/>
          <pc:sldMk cId="134786918" sldId="272"/>
        </pc:sldMkLst>
      </pc:sldChg>
      <pc:sldChg chg="new">
        <pc:chgData name="Asma20208030" userId="S::asma20208030@fci.helwan.edu.eg::2a55c7cb-af5e-4c90-8970-fb7199cb8ad8" providerId="AD" clId="Web-{35CD198B-EACE-4D92-A2A8-09F73644724A}" dt="2021-08-18T01:41:36.803" v="16"/>
        <pc:sldMkLst>
          <pc:docMk/>
          <pc:sldMk cId="1312336105" sldId="273"/>
        </pc:sldMkLst>
      </pc:sldChg>
      <pc:sldChg chg="new">
        <pc:chgData name="Asma20208030" userId="S::asma20208030@fci.helwan.edu.eg::2a55c7cb-af5e-4c90-8970-fb7199cb8ad8" providerId="AD" clId="Web-{35CD198B-EACE-4D92-A2A8-09F73644724A}" dt="2021-08-18T01:41:37.193" v="17"/>
        <pc:sldMkLst>
          <pc:docMk/>
          <pc:sldMk cId="3522107245" sldId="274"/>
        </pc:sldMkLst>
      </pc:sldChg>
      <pc:sldChg chg="addSp modSp new mod setBg">
        <pc:chgData name="Asma20208030" userId="S::asma20208030@fci.helwan.edu.eg::2a55c7cb-af5e-4c90-8970-fb7199cb8ad8" providerId="AD" clId="Web-{35CD198B-EACE-4D92-A2A8-09F73644724A}" dt="2021-08-18T02:33:09.925" v="180" actId="20577"/>
        <pc:sldMkLst>
          <pc:docMk/>
          <pc:sldMk cId="1283347755" sldId="275"/>
        </pc:sldMkLst>
        <pc:spChg chg="mod">
          <ac:chgData name="Asma20208030" userId="S::asma20208030@fci.helwan.edu.eg::2a55c7cb-af5e-4c90-8970-fb7199cb8ad8" providerId="AD" clId="Web-{35CD198B-EACE-4D92-A2A8-09F73644724A}" dt="2021-08-18T02:33:09.925" v="180" actId="20577"/>
          <ac:spMkLst>
            <pc:docMk/>
            <pc:sldMk cId="1283347755" sldId="275"/>
            <ac:spMk id="2" creationId="{D6440C84-43DF-4992-A310-11A72A870C5F}"/>
          </ac:spMkLst>
        </pc:spChg>
        <pc:spChg chg="mod">
          <ac:chgData name="Asma20208030" userId="S::asma20208030@fci.helwan.edu.eg::2a55c7cb-af5e-4c90-8970-fb7199cb8ad8" providerId="AD" clId="Web-{35CD198B-EACE-4D92-A2A8-09F73644724A}" dt="2021-08-18T01:49:57.239" v="41" actId="20577"/>
          <ac:spMkLst>
            <pc:docMk/>
            <pc:sldMk cId="1283347755" sldId="275"/>
            <ac:spMk id="3" creationId="{E254679F-7A23-4C67-9887-72C3CFDBA653}"/>
          </ac:spMkLst>
        </pc:spChg>
        <pc:spChg chg="add">
          <ac:chgData name="Asma20208030" userId="S::asma20208030@fci.helwan.edu.eg::2a55c7cb-af5e-4c90-8970-fb7199cb8ad8" providerId="AD" clId="Web-{35CD198B-EACE-4D92-A2A8-09F73644724A}" dt="2021-08-18T01:49:51.567" v="37"/>
          <ac:spMkLst>
            <pc:docMk/>
            <pc:sldMk cId="1283347755" sldId="275"/>
            <ac:spMk id="9" creationId="{362D44EE-C852-4460-B8B5-C4F2BC20510C}"/>
          </ac:spMkLst>
        </pc:spChg>
        <pc:spChg chg="add">
          <ac:chgData name="Asma20208030" userId="S::asma20208030@fci.helwan.edu.eg::2a55c7cb-af5e-4c90-8970-fb7199cb8ad8" providerId="AD" clId="Web-{35CD198B-EACE-4D92-A2A8-09F73644724A}" dt="2021-08-18T01:49:51.567" v="37"/>
          <ac:spMkLst>
            <pc:docMk/>
            <pc:sldMk cId="1283347755" sldId="275"/>
            <ac:spMk id="11" creationId="{658970D8-8D1D-4B5C-894B-E871CC86543D}"/>
          </ac:spMkLst>
        </pc:spChg>
        <pc:spChg chg="add">
          <ac:chgData name="Asma20208030" userId="S::asma20208030@fci.helwan.edu.eg::2a55c7cb-af5e-4c90-8970-fb7199cb8ad8" providerId="AD" clId="Web-{35CD198B-EACE-4D92-A2A8-09F73644724A}" dt="2021-08-18T01:49:51.567" v="37"/>
          <ac:spMkLst>
            <pc:docMk/>
            <pc:sldMk cId="1283347755" sldId="275"/>
            <ac:spMk id="13" creationId="{F227E5B6-9132-43CA-B503-37A18562ADF2}"/>
          </ac:spMkLst>
        </pc:spChg>
        <pc:spChg chg="add">
          <ac:chgData name="Asma20208030" userId="S::asma20208030@fci.helwan.edu.eg::2a55c7cb-af5e-4c90-8970-fb7199cb8ad8" providerId="AD" clId="Web-{35CD198B-EACE-4D92-A2A8-09F73644724A}" dt="2021-08-18T01:49:51.567" v="37"/>
          <ac:spMkLst>
            <pc:docMk/>
            <pc:sldMk cId="1283347755" sldId="275"/>
            <ac:spMk id="15" creationId="{03C2051E-A88D-48E5-BACF-AAED17892722}"/>
          </ac:spMkLst>
        </pc:spChg>
        <pc:spChg chg="add">
          <ac:chgData name="Asma20208030" userId="S::asma20208030@fci.helwan.edu.eg::2a55c7cb-af5e-4c90-8970-fb7199cb8ad8" providerId="AD" clId="Web-{35CD198B-EACE-4D92-A2A8-09F73644724A}" dt="2021-08-18T01:49:51.567" v="37"/>
          <ac:spMkLst>
            <pc:docMk/>
            <pc:sldMk cId="1283347755" sldId="275"/>
            <ac:spMk id="17" creationId="{7821A508-2985-4905-874A-527429BAABFA}"/>
          </ac:spMkLst>
        </pc:spChg>
        <pc:spChg chg="add">
          <ac:chgData name="Asma20208030" userId="S::asma20208030@fci.helwan.edu.eg::2a55c7cb-af5e-4c90-8970-fb7199cb8ad8" providerId="AD" clId="Web-{35CD198B-EACE-4D92-A2A8-09F73644724A}" dt="2021-08-18T01:49:51.567" v="37"/>
          <ac:spMkLst>
            <pc:docMk/>
            <pc:sldMk cId="1283347755" sldId="275"/>
            <ac:spMk id="19" creationId="{D2929CB1-0E3C-4B2D-ADC5-0154FB33BA44}"/>
          </ac:spMkLst>
        </pc:spChg>
        <pc:spChg chg="add">
          <ac:chgData name="Asma20208030" userId="S::asma20208030@fci.helwan.edu.eg::2a55c7cb-af5e-4c90-8970-fb7199cb8ad8" providerId="AD" clId="Web-{35CD198B-EACE-4D92-A2A8-09F73644724A}" dt="2021-08-18T01:49:51.567" v="37"/>
          <ac:spMkLst>
            <pc:docMk/>
            <pc:sldMk cId="1283347755" sldId="275"/>
            <ac:spMk id="21" creationId="{5F2F0C84-BE8C-4DC2-A6D3-30349A801D5C}"/>
          </ac:spMkLst>
        </pc:spChg>
        <pc:picChg chg="add mod">
          <ac:chgData name="Asma20208030" userId="S::asma20208030@fci.helwan.edu.eg::2a55c7cb-af5e-4c90-8970-fb7199cb8ad8" providerId="AD" clId="Web-{35CD198B-EACE-4D92-A2A8-09F73644724A}" dt="2021-08-18T01:49:51.567" v="37"/>
          <ac:picMkLst>
            <pc:docMk/>
            <pc:sldMk cId="1283347755" sldId="275"/>
            <ac:picMk id="4" creationId="{9364F4F3-9D33-4FCD-9981-2C4E4E13F796}"/>
          </ac:picMkLst>
        </pc:picChg>
      </pc:sldChg>
      <pc:sldChg chg="new">
        <pc:chgData name="Asma20208030" userId="S::asma20208030@fci.helwan.edu.eg::2a55c7cb-af5e-4c90-8970-fb7199cb8ad8" providerId="AD" clId="Web-{35CD198B-EACE-4D92-A2A8-09F73644724A}" dt="2021-08-18T01:42:01.256" v="19"/>
        <pc:sldMkLst>
          <pc:docMk/>
          <pc:sldMk cId="1351126317" sldId="276"/>
        </pc:sldMkLst>
      </pc:sldChg>
      <pc:sldChg chg="new">
        <pc:chgData name="Asma20208030" userId="S::asma20208030@fci.helwan.edu.eg::2a55c7cb-af5e-4c90-8970-fb7199cb8ad8" providerId="AD" clId="Web-{35CD198B-EACE-4D92-A2A8-09F73644724A}" dt="2021-08-18T01:42:01.756" v="20"/>
        <pc:sldMkLst>
          <pc:docMk/>
          <pc:sldMk cId="705435043" sldId="277"/>
        </pc:sldMkLst>
      </pc:sldChg>
      <pc:sldChg chg="new">
        <pc:chgData name="Asma20208030" userId="S::asma20208030@fci.helwan.edu.eg::2a55c7cb-af5e-4c90-8970-fb7199cb8ad8" providerId="AD" clId="Web-{35CD198B-EACE-4D92-A2A8-09F73644724A}" dt="2021-08-18T02:10:58.355" v="55"/>
        <pc:sldMkLst>
          <pc:docMk/>
          <pc:sldMk cId="2024713487" sldId="278"/>
        </pc:sldMkLst>
      </pc:sldChg>
      <pc:sldChg chg="addSp modSp new mod setBg">
        <pc:chgData name="Asma20208030" userId="S::asma20208030@fci.helwan.edu.eg::2a55c7cb-af5e-4c90-8970-fb7199cb8ad8" providerId="AD" clId="Web-{35CD198B-EACE-4D92-A2A8-09F73644724A}" dt="2021-08-18T02:32:54.143" v="179" actId="20577"/>
        <pc:sldMkLst>
          <pc:docMk/>
          <pc:sldMk cId="2339056193" sldId="279"/>
        </pc:sldMkLst>
        <pc:spChg chg="mod">
          <ac:chgData name="Asma20208030" userId="S::asma20208030@fci.helwan.edu.eg::2a55c7cb-af5e-4c90-8970-fb7199cb8ad8" providerId="AD" clId="Web-{35CD198B-EACE-4D92-A2A8-09F73644724A}" dt="2021-08-18T02:32:54.143" v="179" actId="20577"/>
          <ac:spMkLst>
            <pc:docMk/>
            <pc:sldMk cId="2339056193" sldId="279"/>
            <ac:spMk id="2" creationId="{63E79911-4AFD-4893-8E50-5D61CE03CCE7}"/>
          </ac:spMkLst>
        </pc:spChg>
        <pc:spChg chg="mod">
          <ac:chgData name="Asma20208030" userId="S::asma20208030@fci.helwan.edu.eg::2a55c7cb-af5e-4c90-8970-fb7199cb8ad8" providerId="AD" clId="Web-{35CD198B-EACE-4D92-A2A8-09F73644724A}" dt="2021-08-18T02:32:23.783" v="175"/>
          <ac:spMkLst>
            <pc:docMk/>
            <pc:sldMk cId="2339056193" sldId="279"/>
            <ac:spMk id="3" creationId="{703EF41A-DD36-4FB1-AE00-147CA67794BA}"/>
          </ac:spMkLst>
        </pc:spChg>
        <pc:spChg chg="add">
          <ac:chgData name="Asma20208030" userId="S::asma20208030@fci.helwan.edu.eg::2a55c7cb-af5e-4c90-8970-fb7199cb8ad8" providerId="AD" clId="Web-{35CD198B-EACE-4D92-A2A8-09F73644724A}" dt="2021-08-18T02:32:23.783" v="175"/>
          <ac:spMkLst>
            <pc:docMk/>
            <pc:sldMk cId="2339056193" sldId="279"/>
            <ac:spMk id="9" creationId="{87CC2527-562A-4F69-B487-4371E5B243E7}"/>
          </ac:spMkLst>
        </pc:spChg>
        <pc:picChg chg="add mod ord">
          <ac:chgData name="Asma20208030" userId="S::asma20208030@fci.helwan.edu.eg::2a55c7cb-af5e-4c90-8970-fb7199cb8ad8" providerId="AD" clId="Web-{35CD198B-EACE-4D92-A2A8-09F73644724A}" dt="2021-08-18T02:32:35.205" v="177" actId="1076"/>
          <ac:picMkLst>
            <pc:docMk/>
            <pc:sldMk cId="2339056193" sldId="279"/>
            <ac:picMk id="4" creationId="{F403211D-6E7B-4BFC-B1ED-A09A87A90BE5}"/>
          </ac:picMkLst>
        </pc:picChg>
        <pc:cxnChg chg="add">
          <ac:chgData name="Asma20208030" userId="S::asma20208030@fci.helwan.edu.eg::2a55c7cb-af5e-4c90-8970-fb7199cb8ad8" providerId="AD" clId="Web-{35CD198B-EACE-4D92-A2A8-09F73644724A}" dt="2021-08-18T02:32:23.783" v="175"/>
          <ac:cxnSpMkLst>
            <pc:docMk/>
            <pc:sldMk cId="2339056193" sldId="279"/>
            <ac:cxnSpMk id="11" creationId="{BCDAEC91-5BCE-4B55-9CC0-43EF94CB734B}"/>
          </ac:cxnSpMkLst>
        </pc:cxnChg>
      </pc:sldChg>
    </pc:docChg>
  </pc:docChgLst>
  <pc:docChgLst>
    <pc:chgData name="Asma20208030" userId="S::asma20208030@fci.helwan.edu.eg::2a55c7cb-af5e-4c90-8970-fb7199cb8ad8" providerId="AD" clId="Web-{65F9388B-CD37-7AA5-586E-008C78B9519D}"/>
    <pc:docChg chg="addSld modSld">
      <pc:chgData name="Asma20208030" userId="S::asma20208030@fci.helwan.edu.eg::2a55c7cb-af5e-4c90-8970-fb7199cb8ad8" providerId="AD" clId="Web-{65F9388B-CD37-7AA5-586E-008C78B9519D}" dt="2021-08-18T20:30:56.698" v="475" actId="1076"/>
      <pc:docMkLst>
        <pc:docMk/>
      </pc:docMkLst>
      <pc:sldChg chg="addSp modSp">
        <pc:chgData name="Asma20208030" userId="S::asma20208030@fci.helwan.edu.eg::2a55c7cb-af5e-4c90-8970-fb7199cb8ad8" providerId="AD" clId="Web-{65F9388B-CD37-7AA5-586E-008C78B9519D}" dt="2021-08-18T18:57:39.702" v="387" actId="1076"/>
        <pc:sldMkLst>
          <pc:docMk/>
          <pc:sldMk cId="109857222" sldId="256"/>
        </pc:sldMkLst>
        <pc:spChg chg="mod">
          <ac:chgData name="Asma20208030" userId="S::asma20208030@fci.helwan.edu.eg::2a55c7cb-af5e-4c90-8970-fb7199cb8ad8" providerId="AD" clId="Web-{65F9388B-CD37-7AA5-586E-008C78B9519D}" dt="2021-08-18T18:57:39.702" v="387" actId="1076"/>
          <ac:spMkLst>
            <pc:docMk/>
            <pc:sldMk cId="109857222" sldId="256"/>
            <ac:spMk id="2" creationId="{00000000-0000-0000-0000-000000000000}"/>
          </ac:spMkLst>
        </pc:spChg>
        <pc:picChg chg="add mod">
          <ac:chgData name="Asma20208030" userId="S::asma20208030@fci.helwan.edu.eg::2a55c7cb-af5e-4c90-8970-fb7199cb8ad8" providerId="AD" clId="Web-{65F9388B-CD37-7AA5-586E-008C78B9519D}" dt="2021-08-18T18:55:39.794" v="377" actId="1076"/>
          <ac:picMkLst>
            <pc:docMk/>
            <pc:sldMk cId="109857222" sldId="256"/>
            <ac:picMk id="5" creationId="{73544A32-7A20-4E98-84AE-6AA89EF25113}"/>
          </ac:picMkLst>
        </pc:picChg>
        <pc:picChg chg="add mod">
          <ac:chgData name="Asma20208030" userId="S::asma20208030@fci.helwan.edu.eg::2a55c7cb-af5e-4c90-8970-fb7199cb8ad8" providerId="AD" clId="Web-{65F9388B-CD37-7AA5-586E-008C78B9519D}" dt="2021-08-18T18:56:37.670" v="386" actId="1076"/>
          <ac:picMkLst>
            <pc:docMk/>
            <pc:sldMk cId="109857222" sldId="256"/>
            <ac:picMk id="8" creationId="{717D6043-3E70-49E3-BD8A-341F0E26DDCB}"/>
          </ac:picMkLst>
        </pc:picChg>
      </pc:sldChg>
      <pc:sldChg chg="addSp delSp modSp">
        <pc:chgData name="Asma20208030" userId="S::asma20208030@fci.helwan.edu.eg::2a55c7cb-af5e-4c90-8970-fb7199cb8ad8" providerId="AD" clId="Web-{65F9388B-CD37-7AA5-586E-008C78B9519D}" dt="2021-08-18T20:01:53.329" v="472" actId="20577"/>
        <pc:sldMkLst>
          <pc:docMk/>
          <pc:sldMk cId="1340638201" sldId="258"/>
        </pc:sldMkLst>
        <pc:spChg chg="mod">
          <ac:chgData name="Asma20208030" userId="S::asma20208030@fci.helwan.edu.eg::2a55c7cb-af5e-4c90-8970-fb7199cb8ad8" providerId="AD" clId="Web-{65F9388B-CD37-7AA5-586E-008C78B9519D}" dt="2021-08-18T19:26:55.551" v="412" actId="1076"/>
          <ac:spMkLst>
            <pc:docMk/>
            <pc:sldMk cId="1340638201" sldId="258"/>
            <ac:spMk id="2" creationId="{50127793-9BDB-4607-9334-B03BDB971720}"/>
          </ac:spMkLst>
        </pc:spChg>
        <pc:spChg chg="mod">
          <ac:chgData name="Asma20208030" userId="S::asma20208030@fci.helwan.edu.eg::2a55c7cb-af5e-4c90-8970-fb7199cb8ad8" providerId="AD" clId="Web-{65F9388B-CD37-7AA5-586E-008C78B9519D}" dt="2021-08-18T20:01:53.329" v="472" actId="20577"/>
          <ac:spMkLst>
            <pc:docMk/>
            <pc:sldMk cId="1340638201" sldId="258"/>
            <ac:spMk id="8" creationId="{78496E12-0E20-4C4C-8333-B3E62C690530}"/>
          </ac:spMkLst>
        </pc:spChg>
        <pc:spChg chg="del">
          <ac:chgData name="Asma20208030" userId="S::asma20208030@fci.helwan.edu.eg::2a55c7cb-af5e-4c90-8970-fb7199cb8ad8" providerId="AD" clId="Web-{65F9388B-CD37-7AA5-586E-008C78B9519D}" dt="2021-08-18T19:01:51.302" v="388"/>
          <ac:spMkLst>
            <pc:docMk/>
            <pc:sldMk cId="1340638201" sldId="258"/>
            <ac:spMk id="11" creationId="{8FC9BE17-9A7B-462D-AE50-3D8777387304}"/>
          </ac:spMkLst>
        </pc:spChg>
        <pc:spChg chg="del">
          <ac:chgData name="Asma20208030" userId="S::asma20208030@fci.helwan.edu.eg::2a55c7cb-af5e-4c90-8970-fb7199cb8ad8" providerId="AD" clId="Web-{65F9388B-CD37-7AA5-586E-008C78B9519D}" dt="2021-08-18T19:01:51.302" v="388"/>
          <ac:spMkLst>
            <pc:docMk/>
            <pc:sldMk cId="1340638201" sldId="258"/>
            <ac:spMk id="13" creationId="{3EBE8569-6AEC-4B8C-8D53-2DE337CDBA65}"/>
          </ac:spMkLst>
        </pc:spChg>
        <pc:spChg chg="del">
          <ac:chgData name="Asma20208030" userId="S::asma20208030@fci.helwan.edu.eg::2a55c7cb-af5e-4c90-8970-fb7199cb8ad8" providerId="AD" clId="Web-{65F9388B-CD37-7AA5-586E-008C78B9519D}" dt="2021-08-18T19:01:51.302" v="388"/>
          <ac:spMkLst>
            <pc:docMk/>
            <pc:sldMk cId="1340638201" sldId="258"/>
            <ac:spMk id="15" creationId="{55D4142C-5077-457F-A6AD-3FECFDB39685}"/>
          </ac:spMkLst>
        </pc:spChg>
        <pc:spChg chg="del">
          <ac:chgData name="Asma20208030" userId="S::asma20208030@fci.helwan.edu.eg::2a55c7cb-af5e-4c90-8970-fb7199cb8ad8" providerId="AD" clId="Web-{65F9388B-CD37-7AA5-586E-008C78B9519D}" dt="2021-08-18T19:01:51.302" v="388"/>
          <ac:spMkLst>
            <pc:docMk/>
            <pc:sldMk cId="1340638201" sldId="258"/>
            <ac:spMk id="17" creationId="{7A5F0580-5EE9-419F-96EE-B6529EF6E7D0}"/>
          </ac:spMkLst>
        </pc:spChg>
        <pc:spChg chg="add">
          <ac:chgData name="Asma20208030" userId="S::asma20208030@fci.helwan.edu.eg::2a55c7cb-af5e-4c90-8970-fb7199cb8ad8" providerId="AD" clId="Web-{65F9388B-CD37-7AA5-586E-008C78B9519D}" dt="2021-08-18T19:01:51.302" v="388"/>
          <ac:spMkLst>
            <pc:docMk/>
            <pc:sldMk cId="1340638201" sldId="258"/>
            <ac:spMk id="22" creationId="{6B5E2835-4E47-45B3-9CFE-732FF7B05472}"/>
          </ac:spMkLst>
        </pc:spChg>
        <pc:spChg chg="add">
          <ac:chgData name="Asma20208030" userId="S::asma20208030@fci.helwan.edu.eg::2a55c7cb-af5e-4c90-8970-fb7199cb8ad8" providerId="AD" clId="Web-{65F9388B-CD37-7AA5-586E-008C78B9519D}" dt="2021-08-18T19:01:51.302" v="388"/>
          <ac:spMkLst>
            <pc:docMk/>
            <pc:sldMk cId="1340638201" sldId="258"/>
            <ac:spMk id="24" creationId="{5B45AD5D-AA52-4F7B-9362-576A39AD9E09}"/>
          </ac:spMkLst>
        </pc:spChg>
        <pc:spChg chg="add">
          <ac:chgData name="Asma20208030" userId="S::asma20208030@fci.helwan.edu.eg::2a55c7cb-af5e-4c90-8970-fb7199cb8ad8" providerId="AD" clId="Web-{65F9388B-CD37-7AA5-586E-008C78B9519D}" dt="2021-08-18T19:01:51.302" v="388"/>
          <ac:spMkLst>
            <pc:docMk/>
            <pc:sldMk cId="1340638201" sldId="258"/>
            <ac:spMk id="26" creationId="{AEDD7960-4866-4399-BEF6-DD1431AB4E34}"/>
          </ac:spMkLst>
        </pc:spChg>
        <pc:spChg chg="add">
          <ac:chgData name="Asma20208030" userId="S::asma20208030@fci.helwan.edu.eg::2a55c7cb-af5e-4c90-8970-fb7199cb8ad8" providerId="AD" clId="Web-{65F9388B-CD37-7AA5-586E-008C78B9519D}" dt="2021-08-18T19:01:51.302" v="388"/>
          <ac:spMkLst>
            <pc:docMk/>
            <pc:sldMk cId="1340638201" sldId="258"/>
            <ac:spMk id="28" creationId="{55D4142C-5077-457F-A6AD-3FECFDB39685}"/>
          </ac:spMkLst>
        </pc:spChg>
        <pc:spChg chg="add">
          <ac:chgData name="Asma20208030" userId="S::asma20208030@fci.helwan.edu.eg::2a55c7cb-af5e-4c90-8970-fb7199cb8ad8" providerId="AD" clId="Web-{65F9388B-CD37-7AA5-586E-008C78B9519D}" dt="2021-08-18T19:01:51.302" v="388"/>
          <ac:spMkLst>
            <pc:docMk/>
            <pc:sldMk cId="1340638201" sldId="258"/>
            <ac:spMk id="30" creationId="{7A5F0580-5EE9-419F-96EE-B6529EF6E7D0}"/>
          </ac:spMkLst>
        </pc:spChg>
        <pc:picChg chg="mod">
          <ac:chgData name="Asma20208030" userId="S::asma20208030@fci.helwan.edu.eg::2a55c7cb-af5e-4c90-8970-fb7199cb8ad8" providerId="AD" clId="Web-{65F9388B-CD37-7AA5-586E-008C78B9519D}" dt="2021-08-18T19:01:51.302" v="388"/>
          <ac:picMkLst>
            <pc:docMk/>
            <pc:sldMk cId="1340638201" sldId="258"/>
            <ac:picMk id="4" creationId="{715A01C0-4501-4148-83F5-A448753DF4ED}"/>
          </ac:picMkLst>
        </pc:picChg>
      </pc:sldChg>
      <pc:sldChg chg="modSp">
        <pc:chgData name="Asma20208030" userId="S::asma20208030@fci.helwan.edu.eg::2a55c7cb-af5e-4c90-8970-fb7199cb8ad8" providerId="AD" clId="Web-{65F9388B-CD37-7AA5-586E-008C78B9519D}" dt="2021-08-18T19:02:19.459" v="391" actId="20577"/>
        <pc:sldMkLst>
          <pc:docMk/>
          <pc:sldMk cId="1283347755" sldId="275"/>
        </pc:sldMkLst>
        <pc:spChg chg="mod">
          <ac:chgData name="Asma20208030" userId="S::asma20208030@fci.helwan.edu.eg::2a55c7cb-af5e-4c90-8970-fb7199cb8ad8" providerId="AD" clId="Web-{65F9388B-CD37-7AA5-586E-008C78B9519D}" dt="2021-08-18T19:02:19.459" v="391" actId="20577"/>
          <ac:spMkLst>
            <pc:docMk/>
            <pc:sldMk cId="1283347755" sldId="275"/>
            <ac:spMk id="2" creationId="{D6440C84-43DF-4992-A310-11A72A870C5F}"/>
          </ac:spMkLst>
        </pc:spChg>
      </pc:sldChg>
      <pc:sldChg chg="modSp">
        <pc:chgData name="Asma20208030" userId="S::asma20208030@fci.helwan.edu.eg::2a55c7cb-af5e-4c90-8970-fb7199cb8ad8" providerId="AD" clId="Web-{65F9388B-CD37-7AA5-586E-008C78B9519D}" dt="2021-08-18T20:30:56.698" v="475" actId="1076"/>
        <pc:sldMkLst>
          <pc:docMk/>
          <pc:sldMk cId="2339056193" sldId="279"/>
        </pc:sldMkLst>
        <pc:spChg chg="mod">
          <ac:chgData name="Asma20208030" userId="S::asma20208030@fci.helwan.edu.eg::2a55c7cb-af5e-4c90-8970-fb7199cb8ad8" providerId="AD" clId="Web-{65F9388B-CD37-7AA5-586E-008C78B9519D}" dt="2021-08-18T20:30:56.698" v="475" actId="1076"/>
          <ac:spMkLst>
            <pc:docMk/>
            <pc:sldMk cId="2339056193" sldId="279"/>
            <ac:spMk id="2" creationId="{63E79911-4AFD-4893-8E50-5D61CE03CCE7}"/>
          </ac:spMkLst>
        </pc:spChg>
      </pc:sldChg>
      <pc:sldChg chg="addSp delSp modSp mod setBg">
        <pc:chgData name="Asma20208030" userId="S::asma20208030@fci.helwan.edu.eg::2a55c7cb-af5e-4c90-8970-fb7199cb8ad8" providerId="AD" clId="Web-{65F9388B-CD37-7AA5-586E-008C78B9519D}" dt="2021-08-18T18:43:03.022" v="362" actId="1076"/>
        <pc:sldMkLst>
          <pc:docMk/>
          <pc:sldMk cId="2581729094" sldId="281"/>
        </pc:sldMkLst>
        <pc:spChg chg="mod">
          <ac:chgData name="Asma20208030" userId="S::asma20208030@fci.helwan.edu.eg::2a55c7cb-af5e-4c90-8970-fb7199cb8ad8" providerId="AD" clId="Web-{65F9388B-CD37-7AA5-586E-008C78B9519D}" dt="2021-08-18T18:41:16.755" v="346" actId="1076"/>
          <ac:spMkLst>
            <pc:docMk/>
            <pc:sldMk cId="2581729094" sldId="281"/>
            <ac:spMk id="2" creationId="{AA287F2A-E393-4322-AC3A-85BB78F5EE1F}"/>
          </ac:spMkLst>
        </pc:spChg>
        <pc:spChg chg="add mod">
          <ac:chgData name="Asma20208030" userId="S::asma20208030@fci.helwan.edu.eg::2a55c7cb-af5e-4c90-8970-fb7199cb8ad8" providerId="AD" clId="Web-{65F9388B-CD37-7AA5-586E-008C78B9519D}" dt="2021-08-18T18:43:03.022" v="362" actId="1076"/>
          <ac:spMkLst>
            <pc:docMk/>
            <pc:sldMk cId="2581729094" sldId="281"/>
            <ac:spMk id="3" creationId="{9805938D-D87B-40D4-8D21-7728D9B4762A}"/>
          </ac:spMkLst>
        </pc:spChg>
        <pc:spChg chg="add mod">
          <ac:chgData name="Asma20208030" userId="S::asma20208030@fci.helwan.edu.eg::2a55c7cb-af5e-4c90-8970-fb7199cb8ad8" providerId="AD" clId="Web-{65F9388B-CD37-7AA5-586E-008C78B9519D}" dt="2021-08-18T18:38:06.975" v="334" actId="1076"/>
          <ac:spMkLst>
            <pc:docMk/>
            <pc:sldMk cId="2581729094" sldId="281"/>
            <ac:spMk id="4" creationId="{EB01B2DD-39E2-4AD4-AFA2-B388AB246BE9}"/>
          </ac:spMkLst>
        </pc:spChg>
        <pc:spChg chg="add mod">
          <ac:chgData name="Asma20208030" userId="S::asma20208030@fci.helwan.edu.eg::2a55c7cb-af5e-4c90-8970-fb7199cb8ad8" providerId="AD" clId="Web-{65F9388B-CD37-7AA5-586E-008C78B9519D}" dt="2021-08-18T18:41:25.317" v="348" actId="1076"/>
          <ac:spMkLst>
            <pc:docMk/>
            <pc:sldMk cId="2581729094" sldId="281"/>
            <ac:spMk id="6" creationId="{7EFF230D-4A32-478C-A632-99B164340A0E}"/>
          </ac:spMkLst>
        </pc:spChg>
        <pc:spChg chg="add mod">
          <ac:chgData name="Asma20208030" userId="S::asma20208030@fci.helwan.edu.eg::2a55c7cb-af5e-4c90-8970-fb7199cb8ad8" providerId="AD" clId="Web-{65F9388B-CD37-7AA5-586E-008C78B9519D}" dt="2021-08-18T18:42:53.678" v="360" actId="1076"/>
          <ac:spMkLst>
            <pc:docMk/>
            <pc:sldMk cId="2581729094" sldId="281"/>
            <ac:spMk id="13" creationId="{93A9FB6B-E681-4B59-858F-38A4C1B6E2A9}"/>
          </ac:spMkLst>
        </pc:spChg>
        <pc:picChg chg="add del mod">
          <ac:chgData name="Asma20208030" userId="S::asma20208030@fci.helwan.edu.eg::2a55c7cb-af5e-4c90-8970-fb7199cb8ad8" providerId="AD" clId="Web-{65F9388B-CD37-7AA5-586E-008C78B9519D}" dt="2021-08-18T18:07:20.587" v="98"/>
          <ac:picMkLst>
            <pc:docMk/>
            <pc:sldMk cId="2581729094" sldId="281"/>
            <ac:picMk id="5" creationId="{B80370A4-7A3D-495D-8073-C6F9293A2B00}"/>
          </ac:picMkLst>
        </pc:picChg>
        <pc:picChg chg="add mod">
          <ac:chgData name="Asma20208030" userId="S::asma20208030@fci.helwan.edu.eg::2a55c7cb-af5e-4c90-8970-fb7199cb8ad8" providerId="AD" clId="Web-{65F9388B-CD37-7AA5-586E-008C78B9519D}" dt="2021-08-18T18:41:20.848" v="347" actId="1076"/>
          <ac:picMkLst>
            <pc:docMk/>
            <pc:sldMk cId="2581729094" sldId="281"/>
            <ac:picMk id="7" creationId="{33EA493F-02B4-4E86-A67A-4DA04F32999B}"/>
          </ac:picMkLst>
        </pc:picChg>
        <pc:picChg chg="add del mod">
          <ac:chgData name="Asma20208030" userId="S::asma20208030@fci.helwan.edu.eg::2a55c7cb-af5e-4c90-8970-fb7199cb8ad8" providerId="AD" clId="Web-{65F9388B-CD37-7AA5-586E-008C78B9519D}" dt="2021-08-18T18:22:43.084" v="148"/>
          <ac:picMkLst>
            <pc:docMk/>
            <pc:sldMk cId="2581729094" sldId="281"/>
            <ac:picMk id="8" creationId="{A58DF6FE-7B82-4712-AF2D-85ECAD14F940}"/>
          </ac:picMkLst>
        </pc:picChg>
        <pc:picChg chg="add del mod">
          <ac:chgData name="Asma20208030" userId="S::asma20208030@fci.helwan.edu.eg::2a55c7cb-af5e-4c90-8970-fb7199cb8ad8" providerId="AD" clId="Web-{65F9388B-CD37-7AA5-586E-008C78B9519D}" dt="2021-08-18T18:28:48.309" v="215"/>
          <ac:picMkLst>
            <pc:docMk/>
            <pc:sldMk cId="2581729094" sldId="281"/>
            <ac:picMk id="9" creationId="{A88D850A-3647-4E70-AC3B-5C5A4BB3B398}"/>
          </ac:picMkLst>
        </pc:picChg>
        <pc:picChg chg="mod">
          <ac:chgData name="Asma20208030" userId="S::asma20208030@fci.helwan.edu.eg::2a55c7cb-af5e-4c90-8970-fb7199cb8ad8" providerId="AD" clId="Web-{65F9388B-CD37-7AA5-586E-008C78B9519D}" dt="2021-08-18T18:37:56.834" v="333" actId="1076"/>
          <ac:picMkLst>
            <pc:docMk/>
            <pc:sldMk cId="2581729094" sldId="281"/>
            <ac:picMk id="10" creationId="{B58DDECB-7415-46E7-9B66-63F7EAC06912}"/>
          </ac:picMkLst>
        </pc:picChg>
        <pc:picChg chg="mod">
          <ac:chgData name="Asma20208030" userId="S::asma20208030@fci.helwan.edu.eg::2a55c7cb-af5e-4c90-8970-fb7199cb8ad8" providerId="AD" clId="Web-{65F9388B-CD37-7AA5-586E-008C78B9519D}" dt="2021-08-18T18:42:56.678" v="361" actId="1076"/>
          <ac:picMkLst>
            <pc:docMk/>
            <pc:sldMk cId="2581729094" sldId="281"/>
            <ac:picMk id="11" creationId="{96887FDD-A285-4949-A031-D9A0443CC7BB}"/>
          </ac:picMkLst>
        </pc:picChg>
        <pc:picChg chg="add mod">
          <ac:chgData name="Asma20208030" userId="S::asma20208030@fci.helwan.edu.eg::2a55c7cb-af5e-4c90-8970-fb7199cb8ad8" providerId="AD" clId="Web-{65F9388B-CD37-7AA5-586E-008C78B9519D}" dt="2021-08-18T18:42:49.163" v="359" actId="1076"/>
          <ac:picMkLst>
            <pc:docMk/>
            <pc:sldMk cId="2581729094" sldId="281"/>
            <ac:picMk id="12" creationId="{7DF8E994-0A3C-43E9-82C3-1BC7ADE6BE89}"/>
          </ac:picMkLst>
        </pc:picChg>
      </pc:sldChg>
      <pc:sldChg chg="addSp delSp modSp new mod setBg">
        <pc:chgData name="Asma20208030" userId="S::asma20208030@fci.helwan.edu.eg::2a55c7cb-af5e-4c90-8970-fb7199cb8ad8" providerId="AD" clId="Web-{65F9388B-CD37-7AA5-586E-008C78B9519D}" dt="2021-08-18T19:45:46.167" v="449" actId="1076"/>
        <pc:sldMkLst>
          <pc:docMk/>
          <pc:sldMk cId="3834278745" sldId="282"/>
        </pc:sldMkLst>
        <pc:spChg chg="mod ord">
          <ac:chgData name="Asma20208030" userId="S::asma20208030@fci.helwan.edu.eg::2a55c7cb-af5e-4c90-8970-fb7199cb8ad8" providerId="AD" clId="Web-{65F9388B-CD37-7AA5-586E-008C78B9519D}" dt="2021-08-18T19:45:38.573" v="448" actId="20577"/>
          <ac:spMkLst>
            <pc:docMk/>
            <pc:sldMk cId="3834278745" sldId="282"/>
            <ac:spMk id="2" creationId="{1705F09E-8E53-446C-868A-B8B89646D095}"/>
          </ac:spMkLst>
        </pc:spChg>
        <pc:spChg chg="del">
          <ac:chgData name="Asma20208030" userId="S::asma20208030@fci.helwan.edu.eg::2a55c7cb-af5e-4c90-8970-fb7199cb8ad8" providerId="AD" clId="Web-{65F9388B-CD37-7AA5-586E-008C78B9519D}" dt="2021-08-18T19:42:09.632" v="427"/>
          <ac:spMkLst>
            <pc:docMk/>
            <pc:sldMk cId="3834278745" sldId="282"/>
            <ac:spMk id="3" creationId="{D8EE61B2-ADDF-48A1-BF9B-BEDE37F985C2}"/>
          </ac:spMkLst>
        </pc:spChg>
        <pc:spChg chg="add mod">
          <ac:chgData name="Asma20208030" userId="S::asma20208030@fci.helwan.edu.eg::2a55c7cb-af5e-4c90-8970-fb7199cb8ad8" providerId="AD" clId="Web-{65F9388B-CD37-7AA5-586E-008C78B9519D}" dt="2021-08-18T19:45:46.167" v="449" actId="1076"/>
          <ac:spMkLst>
            <pc:docMk/>
            <pc:sldMk cId="3834278745" sldId="282"/>
            <ac:spMk id="5" creationId="{E052785E-305C-4AF0-8CCE-30613423722B}"/>
          </ac:spMkLst>
        </pc:spChg>
        <pc:spChg chg="add">
          <ac:chgData name="Asma20208030" userId="S::asma20208030@fci.helwan.edu.eg::2a55c7cb-af5e-4c90-8970-fb7199cb8ad8" providerId="AD" clId="Web-{65F9388B-CD37-7AA5-586E-008C78B9519D}" dt="2021-08-18T19:45:01.760" v="441"/>
          <ac:spMkLst>
            <pc:docMk/>
            <pc:sldMk cId="3834278745" sldId="282"/>
            <ac:spMk id="10" creationId="{A81E7530-396C-45F0-92F4-A885648D1631}"/>
          </ac:spMkLst>
        </pc:spChg>
        <pc:spChg chg="add">
          <ac:chgData name="Asma20208030" userId="S::asma20208030@fci.helwan.edu.eg::2a55c7cb-af5e-4c90-8970-fb7199cb8ad8" providerId="AD" clId="Web-{65F9388B-CD37-7AA5-586E-008C78B9519D}" dt="2021-08-18T19:45:01.760" v="441"/>
          <ac:spMkLst>
            <pc:docMk/>
            <pc:sldMk cId="3834278745" sldId="282"/>
            <ac:spMk id="12" creationId="{7316481C-0A49-4796-812B-0D64F063B720}"/>
          </ac:spMkLst>
        </pc:spChg>
        <pc:spChg chg="add">
          <ac:chgData name="Asma20208030" userId="S::asma20208030@fci.helwan.edu.eg::2a55c7cb-af5e-4c90-8970-fb7199cb8ad8" providerId="AD" clId="Web-{65F9388B-CD37-7AA5-586E-008C78B9519D}" dt="2021-08-18T19:45:01.760" v="441"/>
          <ac:spMkLst>
            <pc:docMk/>
            <pc:sldMk cId="3834278745" sldId="282"/>
            <ac:spMk id="14" creationId="{A5271697-90F1-4A23-8EF2-0179F2EAFACB}"/>
          </ac:spMkLst>
        </pc:spChg>
        <pc:spChg chg="add">
          <ac:chgData name="Asma20208030" userId="S::asma20208030@fci.helwan.edu.eg::2a55c7cb-af5e-4c90-8970-fb7199cb8ad8" providerId="AD" clId="Web-{65F9388B-CD37-7AA5-586E-008C78B9519D}" dt="2021-08-18T19:45:01.760" v="441"/>
          <ac:spMkLst>
            <pc:docMk/>
            <pc:sldMk cId="3834278745" sldId="282"/>
            <ac:spMk id="38" creationId="{D9F5512A-48E1-4C07-B75E-3CCC517B6804}"/>
          </ac:spMkLst>
        </pc:spChg>
        <pc:grpChg chg="add">
          <ac:chgData name="Asma20208030" userId="S::asma20208030@fci.helwan.edu.eg::2a55c7cb-af5e-4c90-8970-fb7199cb8ad8" providerId="AD" clId="Web-{65F9388B-CD37-7AA5-586E-008C78B9519D}" dt="2021-08-18T19:45:01.760" v="441"/>
          <ac:grpSpMkLst>
            <pc:docMk/>
            <pc:sldMk cId="3834278745" sldId="282"/>
            <ac:grpSpMk id="16" creationId="{81DE8B58-F373-409E-A253-4380A66091D4}"/>
          </ac:grpSpMkLst>
        </pc:grpChg>
        <pc:picChg chg="add mod ord">
          <ac:chgData name="Asma20208030" userId="S::asma20208030@fci.helwan.edu.eg::2a55c7cb-af5e-4c90-8970-fb7199cb8ad8" providerId="AD" clId="Web-{65F9388B-CD37-7AA5-586E-008C78B9519D}" dt="2021-08-18T19:45:01.760" v="441"/>
          <ac:picMkLst>
            <pc:docMk/>
            <pc:sldMk cId="3834278745" sldId="282"/>
            <ac:picMk id="4" creationId="{343C17F2-94DC-4932-BC24-EEEB9A4D22E2}"/>
          </ac:picMkLst>
        </pc:picChg>
      </pc:sldChg>
    </pc:docChg>
  </pc:docChgLst>
  <pc:docChgLst>
    <pc:chgData name="Asma20208030" userId="S::asma20208030@fci.helwan.edu.eg::2a55c7cb-af5e-4c90-8970-fb7199cb8ad8" providerId="AD" clId="Web-{C3206BC1-EF31-E631-43BB-6ECF24D7FEB1}"/>
    <pc:docChg chg="delSld">
      <pc:chgData name="Asma20208030" userId="S::asma20208030@fci.helwan.edu.eg::2a55c7cb-af5e-4c90-8970-fb7199cb8ad8" providerId="AD" clId="Web-{C3206BC1-EF31-E631-43BB-6ECF24D7FEB1}" dt="2021-08-18T20:36:13" v="0"/>
      <pc:docMkLst>
        <pc:docMk/>
      </pc:docMkLst>
      <pc:sldChg chg="del">
        <pc:chgData name="Asma20208030" userId="S::asma20208030@fci.helwan.edu.eg::2a55c7cb-af5e-4c90-8970-fb7199cb8ad8" providerId="AD" clId="Web-{C3206BC1-EF31-E631-43BB-6ECF24D7FEB1}" dt="2021-08-18T20:36:13" v="0"/>
        <pc:sldMkLst>
          <pc:docMk/>
          <pc:sldMk cId="2024713487" sldId="278"/>
        </pc:sldMkLst>
      </pc:sldChg>
    </pc:docChg>
  </pc:docChgLst>
  <pc:docChgLst>
    <pc:chgData name="Asma20208030" userId="S::asma20208030@fci.helwan.edu.eg::2a55c7cb-af5e-4c90-8970-fb7199cb8ad8" providerId="AD" clId="Web-{1CF96720-B808-71DC-B79A-AF1F64CA181B}"/>
    <pc:docChg chg="addSld delSld modSld">
      <pc:chgData name="Asma20208030" userId="S::asma20208030@fci.helwan.edu.eg::2a55c7cb-af5e-4c90-8970-fb7199cb8ad8" providerId="AD" clId="Web-{1CF96720-B808-71DC-B79A-AF1F64CA181B}" dt="2021-08-18T23:37:52.181" v="711" actId="20577"/>
      <pc:docMkLst>
        <pc:docMk/>
      </pc:docMkLst>
      <pc:sldChg chg="addSp delSp modSp">
        <pc:chgData name="Asma20208030" userId="S::asma20208030@fci.helwan.edu.eg::2a55c7cb-af5e-4c90-8970-fb7199cb8ad8" providerId="AD" clId="Web-{1CF96720-B808-71DC-B79A-AF1F64CA181B}" dt="2021-08-18T21:31:30.748" v="10" actId="14100"/>
        <pc:sldMkLst>
          <pc:docMk/>
          <pc:sldMk cId="1304183300" sldId="259"/>
        </pc:sldMkLst>
        <pc:spChg chg="mod">
          <ac:chgData name="Asma20208030" userId="S::asma20208030@fci.helwan.edu.eg::2a55c7cb-af5e-4c90-8970-fb7199cb8ad8" providerId="AD" clId="Web-{1CF96720-B808-71DC-B79A-AF1F64CA181B}" dt="2021-08-18T21:30:25.167" v="4" actId="20577"/>
          <ac:spMkLst>
            <pc:docMk/>
            <pc:sldMk cId="1304183300" sldId="259"/>
            <ac:spMk id="2" creationId="{3859039C-E6B6-4C26-9349-D7F0918F6210}"/>
          </ac:spMkLst>
        </pc:spChg>
        <pc:spChg chg="del">
          <ac:chgData name="Asma20208030" userId="S::asma20208030@fci.helwan.edu.eg::2a55c7cb-af5e-4c90-8970-fb7199cb8ad8" providerId="AD" clId="Web-{1CF96720-B808-71DC-B79A-AF1F64CA181B}" dt="2021-08-18T21:30:11.135" v="0"/>
          <ac:spMkLst>
            <pc:docMk/>
            <pc:sldMk cId="1304183300" sldId="259"/>
            <ac:spMk id="3" creationId="{2B4D760A-5F8D-4B96-9176-DDDF4FB2D7B4}"/>
          </ac:spMkLst>
        </pc:spChg>
        <pc:picChg chg="add mod ord">
          <ac:chgData name="Asma20208030" userId="S::asma20208030@fci.helwan.edu.eg::2a55c7cb-af5e-4c90-8970-fb7199cb8ad8" providerId="AD" clId="Web-{1CF96720-B808-71DC-B79A-AF1F64CA181B}" dt="2021-08-18T21:31:30.748" v="10" actId="14100"/>
          <ac:picMkLst>
            <pc:docMk/>
            <pc:sldMk cId="1304183300" sldId="259"/>
            <ac:picMk id="4" creationId="{1AD9F597-A88A-474A-8CE4-24379DE01FBD}"/>
          </ac:picMkLst>
        </pc:picChg>
      </pc:sldChg>
      <pc:sldChg chg="addSp modSp">
        <pc:chgData name="Asma20208030" userId="S::asma20208030@fci.helwan.edu.eg::2a55c7cb-af5e-4c90-8970-fb7199cb8ad8" providerId="AD" clId="Web-{1CF96720-B808-71DC-B79A-AF1F64CA181B}" dt="2021-08-18T22:33:03.278" v="263" actId="14100"/>
        <pc:sldMkLst>
          <pc:docMk/>
          <pc:sldMk cId="1243565017" sldId="260"/>
        </pc:sldMkLst>
        <pc:spChg chg="mod">
          <ac:chgData name="Asma20208030" userId="S::asma20208030@fci.helwan.edu.eg::2a55c7cb-af5e-4c90-8970-fb7199cb8ad8" providerId="AD" clId="Web-{1CF96720-B808-71DC-B79A-AF1F64CA181B}" dt="2021-08-18T22:31:55.855" v="254" actId="20577"/>
          <ac:spMkLst>
            <pc:docMk/>
            <pc:sldMk cId="1243565017" sldId="260"/>
            <ac:spMk id="2" creationId="{C0E92240-404C-43DC-8CB7-D4CBDCB70AFC}"/>
          </ac:spMkLst>
        </pc:spChg>
        <pc:spChg chg="mod">
          <ac:chgData name="Asma20208030" userId="S::asma20208030@fci.helwan.edu.eg::2a55c7cb-af5e-4c90-8970-fb7199cb8ad8" providerId="AD" clId="Web-{1CF96720-B808-71DC-B79A-AF1F64CA181B}" dt="2021-08-18T22:31:56.667" v="255" actId="20577"/>
          <ac:spMkLst>
            <pc:docMk/>
            <pc:sldMk cId="1243565017" sldId="260"/>
            <ac:spMk id="3" creationId="{AF7E946B-C21C-4F77-9EFE-D6D71DEE63FA}"/>
          </ac:spMkLst>
        </pc:spChg>
        <pc:picChg chg="add mod">
          <ac:chgData name="Asma20208030" userId="S::asma20208030@fci.helwan.edu.eg::2a55c7cb-af5e-4c90-8970-fb7199cb8ad8" providerId="AD" clId="Web-{1CF96720-B808-71DC-B79A-AF1F64CA181B}" dt="2021-08-18T22:33:03.278" v="263" actId="14100"/>
          <ac:picMkLst>
            <pc:docMk/>
            <pc:sldMk cId="1243565017" sldId="260"/>
            <ac:picMk id="4" creationId="{AD089B08-3CD6-4146-BB2C-356C2AE2AF8E}"/>
          </ac:picMkLst>
        </pc:picChg>
      </pc:sldChg>
      <pc:sldChg chg="addSp modSp mod setBg">
        <pc:chgData name="Asma20208030" userId="S::asma20208030@fci.helwan.edu.eg::2a55c7cb-af5e-4c90-8970-fb7199cb8ad8" providerId="AD" clId="Web-{1CF96720-B808-71DC-B79A-AF1F64CA181B}" dt="2021-08-18T22:23:31.925" v="180" actId="1076"/>
        <pc:sldMkLst>
          <pc:docMk/>
          <pc:sldMk cId="261761418" sldId="261"/>
        </pc:sldMkLst>
        <pc:spChg chg="mod">
          <ac:chgData name="Asma20208030" userId="S::asma20208030@fci.helwan.edu.eg::2a55c7cb-af5e-4c90-8970-fb7199cb8ad8" providerId="AD" clId="Web-{1CF96720-B808-71DC-B79A-AF1F64CA181B}" dt="2021-08-18T22:23:23.503" v="178" actId="14100"/>
          <ac:spMkLst>
            <pc:docMk/>
            <pc:sldMk cId="261761418" sldId="261"/>
            <ac:spMk id="2" creationId="{9E9CCCB5-2FA7-4727-A3FA-E61392620D5B}"/>
          </ac:spMkLst>
        </pc:spChg>
        <pc:spChg chg="mod">
          <ac:chgData name="Asma20208030" userId="S::asma20208030@fci.helwan.edu.eg::2a55c7cb-af5e-4c90-8970-fb7199cb8ad8" providerId="AD" clId="Web-{1CF96720-B808-71DC-B79A-AF1F64CA181B}" dt="2021-08-18T22:22:17.907" v="171"/>
          <ac:spMkLst>
            <pc:docMk/>
            <pc:sldMk cId="261761418" sldId="261"/>
            <ac:spMk id="3" creationId="{8224639F-DF8A-4B3D-BF6D-4CB4FFA50D93}"/>
          </ac:spMkLst>
        </pc:spChg>
        <pc:spChg chg="add mod">
          <ac:chgData name="Asma20208030" userId="S::asma20208030@fci.helwan.edu.eg::2a55c7cb-af5e-4c90-8970-fb7199cb8ad8" providerId="AD" clId="Web-{1CF96720-B808-71DC-B79A-AF1F64CA181B}" dt="2021-08-18T22:23:31.925" v="180" actId="1076"/>
          <ac:spMkLst>
            <pc:docMk/>
            <pc:sldMk cId="261761418" sldId="261"/>
            <ac:spMk id="4" creationId="{6A2DF664-2F81-4396-B2FD-766D9F11A593}"/>
          </ac:spMkLst>
        </pc:spChg>
        <pc:spChg chg="add mod">
          <ac:chgData name="Asma20208030" userId="S::asma20208030@fci.helwan.edu.eg::2a55c7cb-af5e-4c90-8970-fb7199cb8ad8" providerId="AD" clId="Web-{1CF96720-B808-71DC-B79A-AF1F64CA181B}" dt="2021-08-18T22:22:38.314" v="173" actId="1076"/>
          <ac:spMkLst>
            <pc:docMk/>
            <pc:sldMk cId="261761418" sldId="261"/>
            <ac:spMk id="5" creationId="{D26E73EE-2824-44E4-9458-F32398CA55BD}"/>
          </ac:spMkLst>
        </pc:spChg>
        <pc:spChg chg="add">
          <ac:chgData name="Asma20208030" userId="S::asma20208030@fci.helwan.edu.eg::2a55c7cb-af5e-4c90-8970-fb7199cb8ad8" providerId="AD" clId="Web-{1CF96720-B808-71DC-B79A-AF1F64CA181B}" dt="2021-08-18T22:22:17.907" v="171"/>
          <ac:spMkLst>
            <pc:docMk/>
            <pc:sldMk cId="261761418" sldId="261"/>
            <ac:spMk id="11" creationId="{23E547B5-89CF-4EC0-96DE-25771AED0799}"/>
          </ac:spMkLst>
        </pc:spChg>
        <pc:spChg chg="add">
          <ac:chgData name="Asma20208030" userId="S::asma20208030@fci.helwan.edu.eg::2a55c7cb-af5e-4c90-8970-fb7199cb8ad8" providerId="AD" clId="Web-{1CF96720-B808-71DC-B79A-AF1F64CA181B}" dt="2021-08-18T22:22:17.907" v="171"/>
          <ac:spMkLst>
            <pc:docMk/>
            <pc:sldMk cId="261761418" sldId="261"/>
            <ac:spMk id="13" creationId="{3F0B8CEB-8279-4E5E-A0CE-1FC9F71736F2}"/>
          </ac:spMkLst>
        </pc:spChg>
        <pc:picChg chg="add mod ord">
          <ac:chgData name="Asma20208030" userId="S::asma20208030@fci.helwan.edu.eg::2a55c7cb-af5e-4c90-8970-fb7199cb8ad8" providerId="AD" clId="Web-{1CF96720-B808-71DC-B79A-AF1F64CA181B}" dt="2021-08-18T22:22:17.907" v="171"/>
          <ac:picMkLst>
            <pc:docMk/>
            <pc:sldMk cId="261761418" sldId="261"/>
            <ac:picMk id="6" creationId="{3BD571FE-FA1C-4DA4-8778-8A131A38FD89}"/>
          </ac:picMkLst>
        </pc:picChg>
      </pc:sldChg>
      <pc:sldChg chg="addSp modSp mod setBg">
        <pc:chgData name="Asma20208030" userId="S::asma20208030@fci.helwan.edu.eg::2a55c7cb-af5e-4c90-8970-fb7199cb8ad8" providerId="AD" clId="Web-{1CF96720-B808-71DC-B79A-AF1F64CA181B}" dt="2021-08-18T22:38:40.384" v="350" actId="1076"/>
        <pc:sldMkLst>
          <pc:docMk/>
          <pc:sldMk cId="2554034952" sldId="262"/>
        </pc:sldMkLst>
        <pc:spChg chg="mod">
          <ac:chgData name="Asma20208030" userId="S::asma20208030@fci.helwan.edu.eg::2a55c7cb-af5e-4c90-8970-fb7199cb8ad8" providerId="AD" clId="Web-{1CF96720-B808-71DC-B79A-AF1F64CA181B}" dt="2021-08-18T22:38:40.384" v="350" actId="1076"/>
          <ac:spMkLst>
            <pc:docMk/>
            <pc:sldMk cId="2554034952" sldId="262"/>
            <ac:spMk id="2" creationId="{A0E70FFF-4537-4943-BDB6-D8B79389671F}"/>
          </ac:spMkLst>
        </pc:spChg>
        <pc:spChg chg="mod ord">
          <ac:chgData name="Asma20208030" userId="S::asma20208030@fci.helwan.edu.eg::2a55c7cb-af5e-4c90-8970-fb7199cb8ad8" providerId="AD" clId="Web-{1CF96720-B808-71DC-B79A-AF1F64CA181B}" dt="2021-08-18T22:38:34.556" v="349" actId="1076"/>
          <ac:spMkLst>
            <pc:docMk/>
            <pc:sldMk cId="2554034952" sldId="262"/>
            <ac:spMk id="3" creationId="{196F1D20-9593-44A9-ABC5-04764828FDEE}"/>
          </ac:spMkLst>
        </pc:spChg>
        <pc:spChg chg="add">
          <ac:chgData name="Asma20208030" userId="S::asma20208030@fci.helwan.edu.eg::2a55c7cb-af5e-4c90-8970-fb7199cb8ad8" providerId="AD" clId="Web-{1CF96720-B808-71DC-B79A-AF1F64CA181B}" dt="2021-08-18T22:37:38.414" v="339"/>
          <ac:spMkLst>
            <pc:docMk/>
            <pc:sldMk cId="2554034952" sldId="262"/>
            <ac:spMk id="9" creationId="{23E547B5-89CF-4EC0-96DE-25771AED0799}"/>
          </ac:spMkLst>
        </pc:spChg>
        <pc:spChg chg="add">
          <ac:chgData name="Asma20208030" userId="S::asma20208030@fci.helwan.edu.eg::2a55c7cb-af5e-4c90-8970-fb7199cb8ad8" providerId="AD" clId="Web-{1CF96720-B808-71DC-B79A-AF1F64CA181B}" dt="2021-08-18T22:37:38.414" v="339"/>
          <ac:spMkLst>
            <pc:docMk/>
            <pc:sldMk cId="2554034952" sldId="262"/>
            <ac:spMk id="11" creationId="{3F0B8CEB-8279-4E5E-A0CE-1FC9F71736F2}"/>
          </ac:spMkLst>
        </pc:spChg>
        <pc:picChg chg="add mod">
          <ac:chgData name="Asma20208030" userId="S::asma20208030@fci.helwan.edu.eg::2a55c7cb-af5e-4c90-8970-fb7199cb8ad8" providerId="AD" clId="Web-{1CF96720-B808-71DC-B79A-AF1F64CA181B}" dt="2021-08-18T22:37:38.414" v="339"/>
          <ac:picMkLst>
            <pc:docMk/>
            <pc:sldMk cId="2554034952" sldId="262"/>
            <ac:picMk id="4" creationId="{67D459B2-BE87-4A90-86D6-84953C14A5A1}"/>
          </ac:picMkLst>
        </pc:picChg>
      </pc:sldChg>
      <pc:sldChg chg="addSp delSp modSp mod setBg">
        <pc:chgData name="Asma20208030" userId="S::asma20208030@fci.helwan.edu.eg::2a55c7cb-af5e-4c90-8970-fb7199cb8ad8" providerId="AD" clId="Web-{1CF96720-B808-71DC-B79A-AF1F64CA181B}" dt="2021-08-18T22:47:58.110" v="397" actId="20577"/>
        <pc:sldMkLst>
          <pc:docMk/>
          <pc:sldMk cId="2504234348" sldId="263"/>
        </pc:sldMkLst>
        <pc:spChg chg="mod">
          <ac:chgData name="Asma20208030" userId="S::asma20208030@fci.helwan.edu.eg::2a55c7cb-af5e-4c90-8970-fb7199cb8ad8" providerId="AD" clId="Web-{1CF96720-B808-71DC-B79A-AF1F64CA181B}" dt="2021-08-18T22:47:25.734" v="387" actId="1076"/>
          <ac:spMkLst>
            <pc:docMk/>
            <pc:sldMk cId="2504234348" sldId="263"/>
            <ac:spMk id="2" creationId="{CEC4A262-4DCA-46D9-AA25-CB70A1CBA424}"/>
          </ac:spMkLst>
        </pc:spChg>
        <pc:spChg chg="del">
          <ac:chgData name="Asma20208030" userId="S::asma20208030@fci.helwan.edu.eg::2a55c7cb-af5e-4c90-8970-fb7199cb8ad8" providerId="AD" clId="Web-{1CF96720-B808-71DC-B79A-AF1F64CA181B}" dt="2021-08-18T22:45:12.341" v="363"/>
          <ac:spMkLst>
            <pc:docMk/>
            <pc:sldMk cId="2504234348" sldId="263"/>
            <ac:spMk id="3" creationId="{E7E3DD74-8448-424B-827A-6553ABDC88A3}"/>
          </ac:spMkLst>
        </pc:spChg>
        <pc:spChg chg="add mod">
          <ac:chgData name="Asma20208030" userId="S::asma20208030@fci.helwan.edu.eg::2a55c7cb-af5e-4c90-8970-fb7199cb8ad8" providerId="AD" clId="Web-{1CF96720-B808-71DC-B79A-AF1F64CA181B}" dt="2021-08-18T22:47:58.110" v="397" actId="20577"/>
          <ac:spMkLst>
            <pc:docMk/>
            <pc:sldMk cId="2504234348" sldId="263"/>
            <ac:spMk id="5" creationId="{DD7275E0-A74C-4455-8591-3402B6B4EFFC}"/>
          </ac:spMkLst>
        </pc:spChg>
        <pc:spChg chg="add del">
          <ac:chgData name="Asma20208030" userId="S::asma20208030@fci.helwan.edu.eg::2a55c7cb-af5e-4c90-8970-fb7199cb8ad8" providerId="AD" clId="Web-{1CF96720-B808-71DC-B79A-AF1F64CA181B}" dt="2021-08-18T22:45:53.107" v="371"/>
          <ac:spMkLst>
            <pc:docMk/>
            <pc:sldMk cId="2504234348" sldId="263"/>
            <ac:spMk id="6" creationId="{D639698A-9B84-465F-A6AD-AF2CD6182520}"/>
          </ac:spMkLst>
        </pc:spChg>
        <pc:spChg chg="add">
          <ac:chgData name="Asma20208030" userId="S::asma20208030@fci.helwan.edu.eg::2a55c7cb-af5e-4c90-8970-fb7199cb8ad8" providerId="AD" clId="Web-{1CF96720-B808-71DC-B79A-AF1F64CA181B}" dt="2021-08-18T22:46:26.889" v="376"/>
          <ac:spMkLst>
            <pc:docMk/>
            <pc:sldMk cId="2504234348" sldId="263"/>
            <ac:spMk id="10" creationId="{9F79630B-0F0B-446E-A637-38FA8F61D10E}"/>
          </ac:spMkLst>
        </pc:spChg>
        <pc:spChg chg="add">
          <ac:chgData name="Asma20208030" userId="S::asma20208030@fci.helwan.edu.eg::2a55c7cb-af5e-4c90-8970-fb7199cb8ad8" providerId="AD" clId="Web-{1CF96720-B808-71DC-B79A-AF1F64CA181B}" dt="2021-08-18T22:46:26.889" v="376"/>
          <ac:spMkLst>
            <pc:docMk/>
            <pc:sldMk cId="2504234348" sldId="263"/>
            <ac:spMk id="12" creationId="{B3437C99-FC8E-4311-B48A-F0C4C329B154}"/>
          </ac:spMkLst>
        </pc:spChg>
        <pc:picChg chg="add mod ord">
          <ac:chgData name="Asma20208030" userId="S::asma20208030@fci.helwan.edu.eg::2a55c7cb-af5e-4c90-8970-fb7199cb8ad8" providerId="AD" clId="Web-{1CF96720-B808-71DC-B79A-AF1F64CA181B}" dt="2021-08-18T22:46:26.889" v="376"/>
          <ac:picMkLst>
            <pc:docMk/>
            <pc:sldMk cId="2504234348" sldId="263"/>
            <ac:picMk id="4" creationId="{6449601C-1C43-4F6F-BF8A-E4A7FF46FEFC}"/>
          </ac:picMkLst>
        </pc:picChg>
      </pc:sldChg>
      <pc:sldChg chg="addSp delSp modSp">
        <pc:chgData name="Asma20208030" userId="S::asma20208030@fci.helwan.edu.eg::2a55c7cb-af5e-4c90-8970-fb7199cb8ad8" providerId="AD" clId="Web-{1CF96720-B808-71DC-B79A-AF1F64CA181B}" dt="2021-08-18T23:30:36.248" v="659" actId="20577"/>
        <pc:sldMkLst>
          <pc:docMk/>
          <pc:sldMk cId="1406733926" sldId="264"/>
        </pc:sldMkLst>
        <pc:spChg chg="mod">
          <ac:chgData name="Asma20208030" userId="S::asma20208030@fci.helwan.edu.eg::2a55c7cb-af5e-4c90-8970-fb7199cb8ad8" providerId="AD" clId="Web-{1CF96720-B808-71DC-B79A-AF1F64CA181B}" dt="2021-08-18T23:11:50.790" v="435" actId="1076"/>
          <ac:spMkLst>
            <pc:docMk/>
            <pc:sldMk cId="1406733926" sldId="264"/>
            <ac:spMk id="2" creationId="{8CB36E74-2352-402C-9266-EB8908AE7310}"/>
          </ac:spMkLst>
        </pc:spChg>
        <pc:spChg chg="mod">
          <ac:chgData name="Asma20208030" userId="S::asma20208030@fci.helwan.edu.eg::2a55c7cb-af5e-4c90-8970-fb7199cb8ad8" providerId="AD" clId="Web-{1CF96720-B808-71DC-B79A-AF1F64CA181B}" dt="2021-08-18T23:12:18.994" v="439" actId="1076"/>
          <ac:spMkLst>
            <pc:docMk/>
            <pc:sldMk cId="1406733926" sldId="264"/>
            <ac:spMk id="3" creationId="{311ED3B4-B66B-4645-8F8F-52D4E18BC7BB}"/>
          </ac:spMkLst>
        </pc:spChg>
        <pc:spChg chg="add mod">
          <ac:chgData name="Asma20208030" userId="S::asma20208030@fci.helwan.edu.eg::2a55c7cb-af5e-4c90-8970-fb7199cb8ad8" providerId="AD" clId="Web-{1CF96720-B808-71DC-B79A-AF1F64CA181B}" dt="2021-08-18T23:13:03.823" v="440" actId="1076"/>
          <ac:spMkLst>
            <pc:docMk/>
            <pc:sldMk cId="1406733926" sldId="264"/>
            <ac:spMk id="4" creationId="{414F6246-5CC0-4F76-B839-20A59B35C81D}"/>
          </ac:spMkLst>
        </pc:spChg>
        <pc:spChg chg="add del mod">
          <ac:chgData name="Asma20208030" userId="S::asma20208030@fci.helwan.edu.eg::2a55c7cb-af5e-4c90-8970-fb7199cb8ad8" providerId="AD" clId="Web-{1CF96720-B808-71DC-B79A-AF1F64CA181B}" dt="2021-08-18T23:13:35.371" v="448"/>
          <ac:spMkLst>
            <pc:docMk/>
            <pc:sldMk cId="1406733926" sldId="264"/>
            <ac:spMk id="5" creationId="{F1BFCD81-A2FB-4E26-B528-C138D9694CE8}"/>
          </ac:spMkLst>
        </pc:spChg>
        <pc:spChg chg="add mod">
          <ac:chgData name="Asma20208030" userId="S::asma20208030@fci.helwan.edu.eg::2a55c7cb-af5e-4c90-8970-fb7199cb8ad8" providerId="AD" clId="Web-{1CF96720-B808-71DC-B79A-AF1F64CA181B}" dt="2021-08-18T23:17:47.303" v="475" actId="20577"/>
          <ac:spMkLst>
            <pc:docMk/>
            <pc:sldMk cId="1406733926" sldId="264"/>
            <ac:spMk id="6" creationId="{AFE54869-21AF-4ABB-851C-E0178326CCB8}"/>
          </ac:spMkLst>
        </pc:spChg>
        <pc:spChg chg="add mod">
          <ac:chgData name="Asma20208030" userId="S::asma20208030@fci.helwan.edu.eg::2a55c7cb-af5e-4c90-8970-fb7199cb8ad8" providerId="AD" clId="Web-{1CF96720-B808-71DC-B79A-AF1F64CA181B}" dt="2021-08-18T23:30:36.248" v="659" actId="20577"/>
          <ac:spMkLst>
            <pc:docMk/>
            <pc:sldMk cId="1406733926" sldId="264"/>
            <ac:spMk id="7" creationId="{2AE132C9-9D8D-425A-9AB2-4EB751FD5D6B}"/>
          </ac:spMkLst>
        </pc:spChg>
      </pc:sldChg>
      <pc:sldChg chg="addSp modSp">
        <pc:chgData name="Asma20208030" userId="S::asma20208030@fci.helwan.edu.eg::2a55c7cb-af5e-4c90-8970-fb7199cb8ad8" providerId="AD" clId="Web-{1CF96720-B808-71DC-B79A-AF1F64CA181B}" dt="2021-08-18T23:33:09.158" v="686" actId="1076"/>
        <pc:sldMkLst>
          <pc:docMk/>
          <pc:sldMk cId="98387071" sldId="265"/>
        </pc:sldMkLst>
        <pc:spChg chg="mod">
          <ac:chgData name="Asma20208030" userId="S::asma20208030@fci.helwan.edu.eg::2a55c7cb-af5e-4c90-8970-fb7199cb8ad8" providerId="AD" clId="Web-{1CF96720-B808-71DC-B79A-AF1F64CA181B}" dt="2021-08-18T23:32:29.501" v="682" actId="20577"/>
          <ac:spMkLst>
            <pc:docMk/>
            <pc:sldMk cId="98387071" sldId="265"/>
            <ac:spMk id="2" creationId="{F8C15910-3481-4A96-B9BF-2DD8B35C9EED}"/>
          </ac:spMkLst>
        </pc:spChg>
        <pc:spChg chg="mod">
          <ac:chgData name="Asma20208030" userId="S::asma20208030@fci.helwan.edu.eg::2a55c7cb-af5e-4c90-8970-fb7199cb8ad8" providerId="AD" clId="Web-{1CF96720-B808-71DC-B79A-AF1F64CA181B}" dt="2021-08-18T23:32:35.111" v="683" actId="1076"/>
          <ac:spMkLst>
            <pc:docMk/>
            <pc:sldMk cId="98387071" sldId="265"/>
            <ac:spMk id="3" creationId="{DC5F68B3-1C7C-4FC3-AD08-B91D9168F4E8}"/>
          </ac:spMkLst>
        </pc:spChg>
        <pc:spChg chg="add mod">
          <ac:chgData name="Asma20208030" userId="S::asma20208030@fci.helwan.edu.eg::2a55c7cb-af5e-4c90-8970-fb7199cb8ad8" providerId="AD" clId="Web-{1CF96720-B808-71DC-B79A-AF1F64CA181B}" dt="2021-08-18T23:33:09.158" v="686" actId="1076"/>
          <ac:spMkLst>
            <pc:docMk/>
            <pc:sldMk cId="98387071" sldId="265"/>
            <ac:spMk id="4" creationId="{8AC48D3B-1EA9-4365-A535-33E00EEFA460}"/>
          </ac:spMkLst>
        </pc:spChg>
      </pc:sldChg>
      <pc:sldChg chg="del">
        <pc:chgData name="Asma20208030" userId="S::asma20208030@fci.helwan.edu.eg::2a55c7cb-af5e-4c90-8970-fb7199cb8ad8" providerId="AD" clId="Web-{1CF96720-B808-71DC-B79A-AF1F64CA181B}" dt="2021-08-18T22:51:20.709" v="398"/>
        <pc:sldMkLst>
          <pc:docMk/>
          <pc:sldMk cId="1351126317" sldId="276"/>
        </pc:sldMkLst>
      </pc:sldChg>
      <pc:sldChg chg="addSp delSp modSp new mod setBg">
        <pc:chgData name="Asma20208030" userId="S::asma20208030@fci.helwan.edu.eg::2a55c7cb-af5e-4c90-8970-fb7199cb8ad8" providerId="AD" clId="Web-{1CF96720-B808-71DC-B79A-AF1F64CA181B}" dt="2021-08-18T22:08:50.993" v="35" actId="1076"/>
        <pc:sldMkLst>
          <pc:docMk/>
          <pc:sldMk cId="3481837716" sldId="283"/>
        </pc:sldMkLst>
        <pc:spChg chg="mod">
          <ac:chgData name="Asma20208030" userId="S::asma20208030@fci.helwan.edu.eg::2a55c7cb-af5e-4c90-8970-fb7199cb8ad8" providerId="AD" clId="Web-{1CF96720-B808-71DC-B79A-AF1F64CA181B}" dt="2021-08-18T22:08:50.993" v="35" actId="1076"/>
          <ac:spMkLst>
            <pc:docMk/>
            <pc:sldMk cId="3481837716" sldId="283"/>
            <ac:spMk id="2" creationId="{5F83001E-FF2A-4517-BEA7-543C07C12721}"/>
          </ac:spMkLst>
        </pc:spChg>
        <pc:spChg chg="mod">
          <ac:chgData name="Asma20208030" userId="S::asma20208030@fci.helwan.edu.eg::2a55c7cb-af5e-4c90-8970-fb7199cb8ad8" providerId="AD" clId="Web-{1CF96720-B808-71DC-B79A-AF1F64CA181B}" dt="2021-08-18T22:08:20.414" v="31"/>
          <ac:spMkLst>
            <pc:docMk/>
            <pc:sldMk cId="3481837716" sldId="283"/>
            <ac:spMk id="3" creationId="{F7C8198E-0A3B-47D3-9E4B-6266C01DA7DB}"/>
          </ac:spMkLst>
        </pc:spChg>
        <pc:spChg chg="add">
          <ac:chgData name="Asma20208030" userId="S::asma20208030@fci.helwan.edu.eg::2a55c7cb-af5e-4c90-8970-fb7199cb8ad8" providerId="AD" clId="Web-{1CF96720-B808-71DC-B79A-AF1F64CA181B}" dt="2021-08-18T22:08:20.414" v="31"/>
          <ac:spMkLst>
            <pc:docMk/>
            <pc:sldMk cId="3481837716" sldId="283"/>
            <ac:spMk id="6" creationId="{C1DD1A8A-57D5-4A81-AD04-532B043C5611}"/>
          </ac:spMkLst>
        </pc:spChg>
        <pc:spChg chg="add">
          <ac:chgData name="Asma20208030" userId="S::asma20208030@fci.helwan.edu.eg::2a55c7cb-af5e-4c90-8970-fb7199cb8ad8" providerId="AD" clId="Web-{1CF96720-B808-71DC-B79A-AF1F64CA181B}" dt="2021-08-18T22:08:20.414" v="31"/>
          <ac:spMkLst>
            <pc:docMk/>
            <pc:sldMk cId="3481837716" sldId="283"/>
            <ac:spMk id="7" creationId="{007891EC-4501-44ED-A8C8-B11B6DB767AB}"/>
          </ac:spMkLst>
        </pc:spChg>
        <pc:spChg chg="add del">
          <ac:chgData name="Asma20208030" userId="S::asma20208030@fci.helwan.edu.eg::2a55c7cb-af5e-4c90-8970-fb7199cb8ad8" providerId="AD" clId="Web-{1CF96720-B808-71DC-B79A-AF1F64CA181B}" dt="2021-08-18T22:08:20.414" v="30"/>
          <ac:spMkLst>
            <pc:docMk/>
            <pc:sldMk cId="3481837716" sldId="283"/>
            <ac:spMk id="9" creationId="{87CC2527-562A-4F69-B487-4371E5B243E7}"/>
          </ac:spMkLst>
        </pc:spChg>
        <pc:picChg chg="add mod ord">
          <ac:chgData name="Asma20208030" userId="S::asma20208030@fci.helwan.edu.eg::2a55c7cb-af5e-4c90-8970-fb7199cb8ad8" providerId="AD" clId="Web-{1CF96720-B808-71DC-B79A-AF1F64CA181B}" dt="2021-08-18T22:08:20.414" v="31"/>
          <ac:picMkLst>
            <pc:docMk/>
            <pc:sldMk cId="3481837716" sldId="283"/>
            <ac:picMk id="4" creationId="{7F775807-EB36-413E-8F78-609F89DE5773}"/>
          </ac:picMkLst>
        </pc:picChg>
        <pc:cxnChg chg="add del">
          <ac:chgData name="Asma20208030" userId="S::asma20208030@fci.helwan.edu.eg::2a55c7cb-af5e-4c90-8970-fb7199cb8ad8" providerId="AD" clId="Web-{1CF96720-B808-71DC-B79A-AF1F64CA181B}" dt="2021-08-18T22:08:20.414" v="30"/>
          <ac:cxnSpMkLst>
            <pc:docMk/>
            <pc:sldMk cId="3481837716" sldId="283"/>
            <ac:cxnSpMk id="11" creationId="{BCDAEC91-5BCE-4B55-9CC0-43EF94CB734B}"/>
          </ac:cxnSpMkLst>
        </pc:cxnChg>
      </pc:sldChg>
      <pc:sldChg chg="modSp new">
        <pc:chgData name="Asma20208030" userId="S::asma20208030@fci.helwan.edu.eg::2a55c7cb-af5e-4c90-8970-fb7199cb8ad8" providerId="AD" clId="Web-{1CF96720-B808-71DC-B79A-AF1F64CA181B}" dt="2021-08-18T23:37:52.181" v="711" actId="20577"/>
        <pc:sldMkLst>
          <pc:docMk/>
          <pc:sldMk cId="1949794646" sldId="284"/>
        </pc:sldMkLst>
        <pc:spChg chg="mod">
          <ac:chgData name="Asma20208030" userId="S::asma20208030@fci.helwan.edu.eg::2a55c7cb-af5e-4c90-8970-fb7199cb8ad8" providerId="AD" clId="Web-{1CF96720-B808-71DC-B79A-AF1F64CA181B}" dt="2021-08-18T23:37:52.181" v="711" actId="20577"/>
          <ac:spMkLst>
            <pc:docMk/>
            <pc:sldMk cId="1949794646" sldId="284"/>
            <ac:spMk id="2" creationId="{C7BA5F90-F6D5-4C86-8246-7AEA1AF8DD39}"/>
          </ac:spMkLst>
        </pc:spChg>
        <pc:spChg chg="mod">
          <ac:chgData name="Asma20208030" userId="S::asma20208030@fci.helwan.edu.eg::2a55c7cb-af5e-4c90-8970-fb7199cb8ad8" providerId="AD" clId="Web-{1CF96720-B808-71DC-B79A-AF1F64CA181B}" dt="2021-08-18T23:37:42.962" v="708" actId="20577"/>
          <ac:spMkLst>
            <pc:docMk/>
            <pc:sldMk cId="1949794646" sldId="284"/>
            <ac:spMk id="3" creationId="{64B32CA5-6D25-456A-96E4-01E5D610658F}"/>
          </ac:spMkLst>
        </pc:spChg>
      </pc:sldChg>
    </pc:docChg>
  </pc:docChgLst>
  <pc:docChgLst>
    <pc:chgData name="Asma20208030" userId="S::asma20208030@fci.helwan.edu.eg::2a55c7cb-af5e-4c90-8970-fb7199cb8ad8" providerId="AD" clId="Web-{E77E4D02-BD9A-66C6-03AD-1D38E1ED13AB}"/>
    <pc:docChg chg="addSld modSld">
      <pc:chgData name="Asma20208030" userId="S::asma20208030@fci.helwan.edu.eg::2a55c7cb-af5e-4c90-8970-fb7199cb8ad8" providerId="AD" clId="Web-{E77E4D02-BD9A-66C6-03AD-1D38E1ED13AB}" dt="2021-08-18T17:43:11.155" v="258" actId="14100"/>
      <pc:docMkLst>
        <pc:docMk/>
      </pc:docMkLst>
      <pc:sldChg chg="addSp delSp modSp mod setBg setClrOvrMap">
        <pc:chgData name="Asma20208030" userId="S::asma20208030@fci.helwan.edu.eg::2a55c7cb-af5e-4c90-8970-fb7199cb8ad8" providerId="AD" clId="Web-{E77E4D02-BD9A-66C6-03AD-1D38E1ED13AB}" dt="2021-08-18T17:31:58.032" v="240" actId="20577"/>
        <pc:sldMkLst>
          <pc:docMk/>
          <pc:sldMk cId="109857222" sldId="256"/>
        </pc:sldMkLst>
        <pc:spChg chg="mod">
          <ac:chgData name="Asma20208030" userId="S::asma20208030@fci.helwan.edu.eg::2a55c7cb-af5e-4c90-8970-fb7199cb8ad8" providerId="AD" clId="Web-{E77E4D02-BD9A-66C6-03AD-1D38E1ED13AB}" dt="2021-08-18T17:16:48.745" v="159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sma20208030" userId="S::asma20208030@fci.helwan.edu.eg::2a55c7cb-af5e-4c90-8970-fb7199cb8ad8" providerId="AD" clId="Web-{E77E4D02-BD9A-66C6-03AD-1D38E1ED13AB}" dt="2021-08-18T17:31:58.032" v="240" actId="20577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Asma20208030" userId="S::asma20208030@fci.helwan.edu.eg::2a55c7cb-af5e-4c90-8970-fb7199cb8ad8" providerId="AD" clId="Web-{E77E4D02-BD9A-66C6-03AD-1D38E1ED13AB}" dt="2021-08-18T17:21:34.142" v="228" actId="20577"/>
          <ac:spMkLst>
            <pc:docMk/>
            <pc:sldMk cId="109857222" sldId="256"/>
            <ac:spMk id="6" creationId="{38E5562F-5A14-4CF9-BC6B-10874B812507}"/>
          </ac:spMkLst>
        </pc:spChg>
        <pc:spChg chg="del">
          <ac:chgData name="Asma20208030" userId="S::asma20208030@fci.helwan.edu.eg::2a55c7cb-af5e-4c90-8970-fb7199cb8ad8" providerId="AD" clId="Web-{E77E4D02-BD9A-66C6-03AD-1D38E1ED13AB}" dt="2021-08-18T17:06:08.273" v="100"/>
          <ac:spMkLst>
            <pc:docMk/>
            <pc:sldMk cId="109857222" sldId="256"/>
            <ac:spMk id="9" creationId="{71B2258F-86CA-4D4D-8270-BC05FCDEBFB3}"/>
          </ac:spMkLst>
        </pc:spChg>
        <pc:spChg chg="add">
          <ac:chgData name="Asma20208030" userId="S::asma20208030@fci.helwan.edu.eg::2a55c7cb-af5e-4c90-8970-fb7199cb8ad8" providerId="AD" clId="Web-{E77E4D02-BD9A-66C6-03AD-1D38E1ED13AB}" dt="2021-08-18T17:06:08.273" v="100"/>
          <ac:spMkLst>
            <pc:docMk/>
            <pc:sldMk cId="109857222" sldId="256"/>
            <ac:spMk id="14" creationId="{6F828D28-8E09-41CC-8229-3070B5467A96}"/>
          </ac:spMkLst>
        </pc:spChg>
        <pc:spChg chg="add">
          <ac:chgData name="Asma20208030" userId="S::asma20208030@fci.helwan.edu.eg::2a55c7cb-af5e-4c90-8970-fb7199cb8ad8" providerId="AD" clId="Web-{E77E4D02-BD9A-66C6-03AD-1D38E1ED13AB}" dt="2021-08-18T17:06:08.273" v="100"/>
          <ac:spMkLst>
            <pc:docMk/>
            <pc:sldMk cId="109857222" sldId="256"/>
            <ac:spMk id="16" creationId="{D5B012D8-7F27-4758-9AC6-C889B154BD73}"/>
          </ac:spMkLst>
        </pc:spChg>
        <pc:spChg chg="add">
          <ac:chgData name="Asma20208030" userId="S::asma20208030@fci.helwan.edu.eg::2a55c7cb-af5e-4c90-8970-fb7199cb8ad8" providerId="AD" clId="Web-{E77E4D02-BD9A-66C6-03AD-1D38E1ED13AB}" dt="2021-08-18T17:06:08.273" v="100"/>
          <ac:spMkLst>
            <pc:docMk/>
            <pc:sldMk cId="109857222" sldId="256"/>
            <ac:spMk id="18" creationId="{4063B759-00FC-46D1-9898-8E8625268FAF}"/>
          </ac:spMkLst>
        </pc:spChg>
        <pc:picChg chg="mod">
          <ac:chgData name="Asma20208030" userId="S::asma20208030@fci.helwan.edu.eg::2a55c7cb-af5e-4c90-8970-fb7199cb8ad8" providerId="AD" clId="Web-{E77E4D02-BD9A-66C6-03AD-1D38E1ED13AB}" dt="2021-08-18T17:06:08.273" v="100"/>
          <ac:picMkLst>
            <pc:docMk/>
            <pc:sldMk cId="109857222" sldId="256"/>
            <ac:picMk id="4" creationId="{C968CE3E-E7A2-4877-AF71-F54D891D4E5C}"/>
          </ac:picMkLst>
        </pc:picChg>
        <pc:picChg chg="del">
          <ac:chgData name="Asma20208030" userId="S::asma20208030@fci.helwan.edu.eg::2a55c7cb-af5e-4c90-8970-fb7199cb8ad8" providerId="AD" clId="Web-{E77E4D02-BD9A-66C6-03AD-1D38E1ED13AB}" dt="2021-08-18T16:49:46.921" v="99"/>
          <ac:picMkLst>
            <pc:docMk/>
            <pc:sldMk cId="109857222" sldId="256"/>
            <ac:picMk id="5" creationId="{CF4BC120-5487-40A6-A18F-3C94DAA29498}"/>
          </ac:picMkLst>
        </pc:picChg>
        <pc:picChg chg="add mod">
          <ac:chgData name="Asma20208030" userId="S::asma20208030@fci.helwan.edu.eg::2a55c7cb-af5e-4c90-8970-fb7199cb8ad8" providerId="AD" clId="Web-{E77E4D02-BD9A-66C6-03AD-1D38E1ED13AB}" dt="2021-08-18T17:27:41.649" v="239" actId="1076"/>
          <ac:picMkLst>
            <pc:docMk/>
            <pc:sldMk cId="109857222" sldId="256"/>
            <ac:picMk id="7" creationId="{D8784800-AAF5-47B2-B175-D2DE71DB623C}"/>
          </ac:picMkLst>
        </pc:picChg>
      </pc:sldChg>
      <pc:sldChg chg="addAnim modAnim">
        <pc:chgData name="Asma20208030" userId="S::asma20208030@fci.helwan.edu.eg::2a55c7cb-af5e-4c90-8970-fb7199cb8ad8" providerId="AD" clId="Web-{E77E4D02-BD9A-66C6-03AD-1D38E1ED13AB}" dt="2021-08-18T09:52:00.696" v="74"/>
        <pc:sldMkLst>
          <pc:docMk/>
          <pc:sldMk cId="3888347954" sldId="266"/>
        </pc:sldMkLst>
      </pc:sldChg>
      <pc:sldChg chg="addAnim modAnim">
        <pc:chgData name="Asma20208030" userId="S::asma20208030@fci.helwan.edu.eg::2a55c7cb-af5e-4c90-8970-fb7199cb8ad8" providerId="AD" clId="Web-{E77E4D02-BD9A-66C6-03AD-1D38E1ED13AB}" dt="2021-08-18T09:52:16.290" v="82"/>
        <pc:sldMkLst>
          <pc:docMk/>
          <pc:sldMk cId="940754760" sldId="267"/>
        </pc:sldMkLst>
      </pc:sldChg>
      <pc:sldChg chg="addAnim modAnim">
        <pc:chgData name="Asma20208030" userId="S::asma20208030@fci.helwan.edu.eg::2a55c7cb-af5e-4c90-8970-fb7199cb8ad8" providerId="AD" clId="Web-{E77E4D02-BD9A-66C6-03AD-1D38E1ED13AB}" dt="2021-08-18T09:52:44.135" v="98"/>
        <pc:sldMkLst>
          <pc:docMk/>
          <pc:sldMk cId="1939495480" sldId="268"/>
        </pc:sldMkLst>
      </pc:sldChg>
      <pc:sldChg chg="addSp delSp modSp mod setBg">
        <pc:chgData name="Asma20208030" userId="S::asma20208030@fci.helwan.edu.eg::2a55c7cb-af5e-4c90-8970-fb7199cb8ad8" providerId="AD" clId="Web-{E77E4D02-BD9A-66C6-03AD-1D38E1ED13AB}" dt="2021-08-18T08:20:07.244" v="66" actId="20577"/>
        <pc:sldMkLst>
          <pc:docMk/>
          <pc:sldMk cId="3522107245" sldId="274"/>
        </pc:sldMkLst>
        <pc:spChg chg="mod">
          <ac:chgData name="Asma20208030" userId="S::asma20208030@fci.helwan.edu.eg::2a55c7cb-af5e-4c90-8970-fb7199cb8ad8" providerId="AD" clId="Web-{E77E4D02-BD9A-66C6-03AD-1D38E1ED13AB}" dt="2021-08-18T08:20:07.244" v="66" actId="20577"/>
          <ac:spMkLst>
            <pc:docMk/>
            <pc:sldMk cId="3522107245" sldId="274"/>
            <ac:spMk id="2" creationId="{CD639B45-1EF6-4C6A-BE2B-DEC88F3E25D0}"/>
          </ac:spMkLst>
        </pc:spChg>
        <pc:spChg chg="del">
          <ac:chgData name="Asma20208030" userId="S::asma20208030@fci.helwan.edu.eg::2a55c7cb-af5e-4c90-8970-fb7199cb8ad8" providerId="AD" clId="Web-{E77E4D02-BD9A-66C6-03AD-1D38E1ED13AB}" dt="2021-08-18T08:17:55.381" v="39"/>
          <ac:spMkLst>
            <pc:docMk/>
            <pc:sldMk cId="3522107245" sldId="274"/>
            <ac:spMk id="3" creationId="{7E9DBD2F-3422-4711-A802-5AD519C98716}"/>
          </ac:spMkLst>
        </pc:spChg>
        <pc:spChg chg="add">
          <ac:chgData name="Asma20208030" userId="S::asma20208030@fci.helwan.edu.eg::2a55c7cb-af5e-4c90-8970-fb7199cb8ad8" providerId="AD" clId="Web-{E77E4D02-BD9A-66C6-03AD-1D38E1ED13AB}" dt="2021-08-18T08:18:03.303" v="40"/>
          <ac:spMkLst>
            <pc:docMk/>
            <pc:sldMk cId="3522107245" sldId="274"/>
            <ac:spMk id="9" creationId="{6753252F-4873-4F63-801D-CC719279A7D5}"/>
          </ac:spMkLst>
        </pc:spChg>
        <pc:spChg chg="add">
          <ac:chgData name="Asma20208030" userId="S::asma20208030@fci.helwan.edu.eg::2a55c7cb-af5e-4c90-8970-fb7199cb8ad8" providerId="AD" clId="Web-{E77E4D02-BD9A-66C6-03AD-1D38E1ED13AB}" dt="2021-08-18T08:18:03.303" v="40"/>
          <ac:spMkLst>
            <pc:docMk/>
            <pc:sldMk cId="3522107245" sldId="274"/>
            <ac:spMk id="11" creationId="{047C8CCB-F95D-4249-92DD-651249D3535A}"/>
          </ac:spMkLst>
        </pc:spChg>
        <pc:picChg chg="add mod ord">
          <ac:chgData name="Asma20208030" userId="S::asma20208030@fci.helwan.edu.eg::2a55c7cb-af5e-4c90-8970-fb7199cb8ad8" providerId="AD" clId="Web-{E77E4D02-BD9A-66C6-03AD-1D38E1ED13AB}" dt="2021-08-18T08:18:56.492" v="49" actId="14100"/>
          <ac:picMkLst>
            <pc:docMk/>
            <pc:sldMk cId="3522107245" sldId="274"/>
            <ac:picMk id="4" creationId="{7A73DDC9-C6E8-4A92-B072-779DB89A5854}"/>
          </ac:picMkLst>
        </pc:picChg>
      </pc:sldChg>
      <pc:sldChg chg="addSp delSp modSp new mod setBg addAnim modAnim">
        <pc:chgData name="Asma20208030" userId="S::asma20208030@fci.helwan.edu.eg::2a55c7cb-af5e-4c90-8970-fb7199cb8ad8" providerId="AD" clId="Web-{E77E4D02-BD9A-66C6-03AD-1D38E1ED13AB}" dt="2021-08-18T09:52:28.900" v="90"/>
        <pc:sldMkLst>
          <pc:docMk/>
          <pc:sldMk cId="4090436338" sldId="280"/>
        </pc:sldMkLst>
        <pc:spChg chg="mod">
          <ac:chgData name="Asma20208030" userId="S::asma20208030@fci.helwan.edu.eg::2a55c7cb-af5e-4c90-8970-fb7199cb8ad8" providerId="AD" clId="Web-{E77E4D02-BD9A-66C6-03AD-1D38E1ED13AB}" dt="2021-08-18T08:12:18.434" v="16" actId="20577"/>
          <ac:spMkLst>
            <pc:docMk/>
            <pc:sldMk cId="4090436338" sldId="280"/>
            <ac:spMk id="2" creationId="{7727BDD0-C17E-4402-828C-2DF52DBD9A3A}"/>
          </ac:spMkLst>
        </pc:spChg>
        <pc:spChg chg="del mod">
          <ac:chgData name="Asma20208030" userId="S::asma20208030@fci.helwan.edu.eg::2a55c7cb-af5e-4c90-8970-fb7199cb8ad8" providerId="AD" clId="Web-{E77E4D02-BD9A-66C6-03AD-1D38E1ED13AB}" dt="2021-08-18T08:13:20.389" v="17"/>
          <ac:spMkLst>
            <pc:docMk/>
            <pc:sldMk cId="4090436338" sldId="280"/>
            <ac:spMk id="3" creationId="{DF698D2C-13C1-4050-8FDE-744055127ACD}"/>
          </ac:spMkLst>
        </pc:spChg>
        <pc:spChg chg="add">
          <ac:chgData name="Asma20208030" userId="S::asma20208030@fci.helwan.edu.eg::2a55c7cb-af5e-4c90-8970-fb7199cb8ad8" providerId="AD" clId="Web-{E77E4D02-BD9A-66C6-03AD-1D38E1ED13AB}" dt="2021-08-18T08:12:07.762" v="13"/>
          <ac:spMkLst>
            <pc:docMk/>
            <pc:sldMk cId="4090436338" sldId="280"/>
            <ac:spMk id="8" creationId="{2B566528-1B12-4246-9431-5C2D7D081168}"/>
          </ac:spMkLst>
        </pc:spChg>
        <pc:spChg chg="add">
          <ac:chgData name="Asma20208030" userId="S::asma20208030@fci.helwan.edu.eg::2a55c7cb-af5e-4c90-8970-fb7199cb8ad8" providerId="AD" clId="Web-{E77E4D02-BD9A-66C6-03AD-1D38E1ED13AB}" dt="2021-08-18T08:12:07.762" v="13"/>
          <ac:spMkLst>
            <pc:docMk/>
            <pc:sldMk cId="4090436338" sldId="280"/>
            <ac:spMk id="10" creationId="{2E80C965-DB6D-4F81-9E9E-B027384D0BD6}"/>
          </ac:spMkLst>
        </pc:spChg>
        <pc:spChg chg="add">
          <ac:chgData name="Asma20208030" userId="S::asma20208030@fci.helwan.edu.eg::2a55c7cb-af5e-4c90-8970-fb7199cb8ad8" providerId="AD" clId="Web-{E77E4D02-BD9A-66C6-03AD-1D38E1ED13AB}" dt="2021-08-18T08:12:07.762" v="13"/>
          <ac:spMkLst>
            <pc:docMk/>
            <pc:sldMk cId="4090436338" sldId="280"/>
            <ac:spMk id="12" creationId="{A580F890-B085-4E95-96AA-55AEBEC5CE6E}"/>
          </ac:spMkLst>
        </pc:spChg>
        <pc:spChg chg="add">
          <ac:chgData name="Asma20208030" userId="S::asma20208030@fci.helwan.edu.eg::2a55c7cb-af5e-4c90-8970-fb7199cb8ad8" providerId="AD" clId="Web-{E77E4D02-BD9A-66C6-03AD-1D38E1ED13AB}" dt="2021-08-18T08:12:07.762" v="13"/>
          <ac:spMkLst>
            <pc:docMk/>
            <pc:sldMk cId="4090436338" sldId="280"/>
            <ac:spMk id="14" creationId="{D3F51FEB-38FB-4F6C-9F7B-2F2AFAB65463}"/>
          </ac:spMkLst>
        </pc:spChg>
        <pc:spChg chg="add">
          <ac:chgData name="Asma20208030" userId="S::asma20208030@fci.helwan.edu.eg::2a55c7cb-af5e-4c90-8970-fb7199cb8ad8" providerId="AD" clId="Web-{E77E4D02-BD9A-66C6-03AD-1D38E1ED13AB}" dt="2021-08-18T08:12:07.762" v="13"/>
          <ac:spMkLst>
            <pc:docMk/>
            <pc:sldMk cId="4090436338" sldId="280"/>
            <ac:spMk id="16" creationId="{1E547BA6-BAE0-43BB-A7CA-60F69CE252F0}"/>
          </ac:spMkLst>
        </pc:spChg>
        <pc:picChg chg="add mod ord">
          <ac:chgData name="Asma20208030" userId="S::asma20208030@fci.helwan.edu.eg::2a55c7cb-af5e-4c90-8970-fb7199cb8ad8" providerId="AD" clId="Web-{E77E4D02-BD9A-66C6-03AD-1D38E1ED13AB}" dt="2021-08-18T08:14:17.219" v="28" actId="14100"/>
          <ac:picMkLst>
            <pc:docMk/>
            <pc:sldMk cId="4090436338" sldId="280"/>
            <ac:picMk id="4" creationId="{A52289DC-7203-42B4-A8A6-E838FA296C08}"/>
          </ac:picMkLst>
        </pc:picChg>
        <pc:picChg chg="add mod">
          <ac:chgData name="Asma20208030" userId="S::asma20208030@fci.helwan.edu.eg::2a55c7cb-af5e-4c90-8970-fb7199cb8ad8" providerId="AD" clId="Web-{E77E4D02-BD9A-66C6-03AD-1D38E1ED13AB}" dt="2021-08-18T08:14:26.610" v="31" actId="14100"/>
          <ac:picMkLst>
            <pc:docMk/>
            <pc:sldMk cId="4090436338" sldId="280"/>
            <ac:picMk id="5" creationId="{ED19B6D6-B2A2-4E2C-BBDC-EF16A08A0003}"/>
          </ac:picMkLst>
        </pc:picChg>
        <pc:picChg chg="add mod">
          <ac:chgData name="Asma20208030" userId="S::asma20208030@fci.helwan.edu.eg::2a55c7cb-af5e-4c90-8970-fb7199cb8ad8" providerId="AD" clId="Web-{E77E4D02-BD9A-66C6-03AD-1D38E1ED13AB}" dt="2021-08-18T08:14:37.172" v="34" actId="14100"/>
          <ac:picMkLst>
            <pc:docMk/>
            <pc:sldMk cId="4090436338" sldId="280"/>
            <ac:picMk id="6" creationId="{7F5F71F3-0482-40E0-9D5E-08A8BA05E8E9}"/>
          </ac:picMkLst>
        </pc:picChg>
        <pc:picChg chg="add mod">
          <ac:chgData name="Asma20208030" userId="S::asma20208030@fci.helwan.edu.eg::2a55c7cb-af5e-4c90-8970-fb7199cb8ad8" providerId="AD" clId="Web-{E77E4D02-BD9A-66C6-03AD-1D38E1ED13AB}" dt="2021-08-18T08:14:49.938" v="38" actId="14100"/>
          <ac:picMkLst>
            <pc:docMk/>
            <pc:sldMk cId="4090436338" sldId="280"/>
            <ac:picMk id="7" creationId="{73AA7A0D-0382-47AA-AB3B-9D13B28DA7E6}"/>
          </ac:picMkLst>
        </pc:picChg>
      </pc:sldChg>
      <pc:sldChg chg="addSp delSp modSp new">
        <pc:chgData name="Asma20208030" userId="S::asma20208030@fci.helwan.edu.eg::2a55c7cb-af5e-4c90-8970-fb7199cb8ad8" providerId="AD" clId="Web-{E77E4D02-BD9A-66C6-03AD-1D38E1ED13AB}" dt="2021-08-18T17:43:11.155" v="258" actId="14100"/>
        <pc:sldMkLst>
          <pc:docMk/>
          <pc:sldMk cId="2581729094" sldId="281"/>
        </pc:sldMkLst>
        <pc:spChg chg="mod">
          <ac:chgData name="Asma20208030" userId="S::asma20208030@fci.helwan.edu.eg::2a55c7cb-af5e-4c90-8970-fb7199cb8ad8" providerId="AD" clId="Web-{E77E4D02-BD9A-66C6-03AD-1D38E1ED13AB}" dt="2021-08-18T17:12:45.348" v="150" actId="20577"/>
          <ac:spMkLst>
            <pc:docMk/>
            <pc:sldMk cId="2581729094" sldId="281"/>
            <ac:spMk id="2" creationId="{AA287F2A-E393-4322-AC3A-85BB78F5EE1F}"/>
          </ac:spMkLst>
        </pc:spChg>
        <pc:spChg chg="del">
          <ac:chgData name="Asma20208030" userId="S::asma20208030@fci.helwan.edu.eg::2a55c7cb-af5e-4c90-8970-fb7199cb8ad8" providerId="AD" clId="Web-{E77E4D02-BD9A-66C6-03AD-1D38E1ED13AB}" dt="2021-08-18T17:34:55.910" v="241"/>
          <ac:spMkLst>
            <pc:docMk/>
            <pc:sldMk cId="2581729094" sldId="281"/>
            <ac:spMk id="3" creationId="{75B28ACA-35D6-4A74-AC2C-ED1EB5F7E8DE}"/>
          </ac:spMkLst>
        </pc:spChg>
        <pc:spChg chg="add del mod">
          <ac:chgData name="Asma20208030" userId="S::asma20208030@fci.helwan.edu.eg::2a55c7cb-af5e-4c90-8970-fb7199cb8ad8" providerId="AD" clId="Web-{E77E4D02-BD9A-66C6-03AD-1D38E1ED13AB}" dt="2021-08-18T17:38:20.774" v="246"/>
          <ac:spMkLst>
            <pc:docMk/>
            <pc:sldMk cId="2581729094" sldId="281"/>
            <ac:spMk id="6" creationId="{140D5416-E6D7-4800-A220-D7F3FF667BD5}"/>
          </ac:spMkLst>
        </pc:spChg>
        <pc:spChg chg="add del mod">
          <ac:chgData name="Asma20208030" userId="S::asma20208030@fci.helwan.edu.eg::2a55c7cb-af5e-4c90-8970-fb7199cb8ad8" providerId="AD" clId="Web-{E77E4D02-BD9A-66C6-03AD-1D38E1ED13AB}" dt="2021-08-18T17:42:40.217" v="248"/>
          <ac:spMkLst>
            <pc:docMk/>
            <pc:sldMk cId="2581729094" sldId="281"/>
            <ac:spMk id="9" creationId="{9FAF57A0-E502-491D-860C-D66B93A77DB3}"/>
          </ac:spMkLst>
        </pc:spChg>
        <pc:picChg chg="add del mod ord">
          <ac:chgData name="Asma20208030" userId="S::asma20208030@fci.helwan.edu.eg::2a55c7cb-af5e-4c90-8970-fb7199cb8ad8" providerId="AD" clId="Web-{E77E4D02-BD9A-66C6-03AD-1D38E1ED13AB}" dt="2021-08-18T17:38:01.445" v="245"/>
          <ac:picMkLst>
            <pc:docMk/>
            <pc:sldMk cId="2581729094" sldId="281"/>
            <ac:picMk id="4" creationId="{22CA94C5-552F-4B93-90B5-F00EA7DB4B45}"/>
          </ac:picMkLst>
        </pc:picChg>
        <pc:picChg chg="add del mod ord">
          <ac:chgData name="Asma20208030" userId="S::asma20208030@fci.helwan.edu.eg::2a55c7cb-af5e-4c90-8970-fb7199cb8ad8" providerId="AD" clId="Web-{E77E4D02-BD9A-66C6-03AD-1D38E1ED13AB}" dt="2021-08-18T17:40:19.620" v="247"/>
          <ac:picMkLst>
            <pc:docMk/>
            <pc:sldMk cId="2581729094" sldId="281"/>
            <ac:picMk id="7" creationId="{1D99053B-21E8-4AE0-81EA-CD966DB538FE}"/>
          </ac:picMkLst>
        </pc:picChg>
        <pc:picChg chg="add mod ord">
          <ac:chgData name="Asma20208030" userId="S::asma20208030@fci.helwan.edu.eg::2a55c7cb-af5e-4c90-8970-fb7199cb8ad8" providerId="AD" clId="Web-{E77E4D02-BD9A-66C6-03AD-1D38E1ED13AB}" dt="2021-08-18T17:42:53.529" v="253" actId="14100"/>
          <ac:picMkLst>
            <pc:docMk/>
            <pc:sldMk cId="2581729094" sldId="281"/>
            <ac:picMk id="10" creationId="{B58DDECB-7415-46E7-9B66-63F7EAC06912}"/>
          </ac:picMkLst>
        </pc:picChg>
        <pc:picChg chg="add mod">
          <ac:chgData name="Asma20208030" userId="S::asma20208030@fci.helwan.edu.eg::2a55c7cb-af5e-4c90-8970-fb7199cb8ad8" providerId="AD" clId="Web-{E77E4D02-BD9A-66C6-03AD-1D38E1ED13AB}" dt="2021-08-18T17:43:11.155" v="258" actId="14100"/>
          <ac:picMkLst>
            <pc:docMk/>
            <pc:sldMk cId="2581729094" sldId="281"/>
            <ac:picMk id="11" creationId="{96887FDD-A285-4949-A031-D9A0443CC7BB}"/>
          </ac:picMkLst>
        </pc:picChg>
      </pc:sldChg>
    </pc:docChg>
  </pc:docChgLst>
  <pc:docChgLst>
    <pc:chgData name="Asma20208030" userId="S::asma20208030@fci.helwan.edu.eg::2a55c7cb-af5e-4c90-8970-fb7199cb8ad8" providerId="AD" clId="Web-{61B3DE78-5C15-5820-7F5B-7B74EAE7A227}"/>
    <pc:docChg chg="addSld delSld modSld">
      <pc:chgData name="Asma20208030" userId="S::asma20208030@fci.helwan.edu.eg::2a55c7cb-af5e-4c90-8970-fb7199cb8ad8" providerId="AD" clId="Web-{61B3DE78-5C15-5820-7F5B-7B74EAE7A227}" dt="2021-08-19T09:18:32.945" v="371"/>
      <pc:docMkLst>
        <pc:docMk/>
      </pc:docMkLst>
      <pc:sldChg chg="addSp delSp modSp delAnim">
        <pc:chgData name="Asma20208030" userId="S::asma20208030@fci.helwan.edu.eg::2a55c7cb-af5e-4c90-8970-fb7199cb8ad8" providerId="AD" clId="Web-{61B3DE78-5C15-5820-7F5B-7B74EAE7A227}" dt="2021-08-19T09:18:20.538" v="369" actId="14100"/>
        <pc:sldMkLst>
          <pc:docMk/>
          <pc:sldMk cId="1939495480" sldId="268"/>
        </pc:sldMkLst>
        <pc:spChg chg="add del mod">
          <ac:chgData name="Asma20208030" userId="S::asma20208030@fci.helwan.edu.eg::2a55c7cb-af5e-4c90-8970-fb7199cb8ad8" providerId="AD" clId="Web-{61B3DE78-5C15-5820-7F5B-7B74EAE7A227}" dt="2021-08-19T09:17:40.069" v="360"/>
          <ac:spMkLst>
            <pc:docMk/>
            <pc:sldMk cId="1939495480" sldId="268"/>
            <ac:spMk id="9" creationId="{23168E16-EE54-4131-A704-A0E5E0E3D5BF}"/>
          </ac:spMkLst>
        </pc:spChg>
        <pc:picChg chg="del">
          <ac:chgData name="Asma20208030" userId="S::asma20208030@fci.helwan.edu.eg::2a55c7cb-af5e-4c90-8970-fb7199cb8ad8" providerId="AD" clId="Web-{61B3DE78-5C15-5820-7F5B-7B74EAE7A227}" dt="2021-08-19T09:16:26.161" v="351"/>
          <ac:picMkLst>
            <pc:docMk/>
            <pc:sldMk cId="1939495480" sldId="268"/>
            <ac:picMk id="4" creationId="{C69F4340-EEB3-4FEF-A131-A5D841CC4FB1}"/>
          </ac:picMkLst>
        </pc:picChg>
        <pc:picChg chg="mod">
          <ac:chgData name="Asma20208030" userId="S::asma20208030@fci.helwan.edu.eg::2a55c7cb-af5e-4c90-8970-fb7199cb8ad8" providerId="AD" clId="Web-{61B3DE78-5C15-5820-7F5B-7B74EAE7A227}" dt="2021-08-19T09:17:57.022" v="364" actId="1076"/>
          <ac:picMkLst>
            <pc:docMk/>
            <pc:sldMk cId="1939495480" sldId="268"/>
            <ac:picMk id="5" creationId="{DCA30E99-4F49-4D9A-8DEB-AF386EDF4660}"/>
          </ac:picMkLst>
        </pc:picChg>
        <pc:picChg chg="mod">
          <ac:chgData name="Asma20208030" userId="S::asma20208030@fci.helwan.edu.eg::2a55c7cb-af5e-4c90-8970-fb7199cb8ad8" providerId="AD" clId="Web-{61B3DE78-5C15-5820-7F5B-7B74EAE7A227}" dt="2021-08-19T09:18:00.428" v="365" actId="1076"/>
          <ac:picMkLst>
            <pc:docMk/>
            <pc:sldMk cId="1939495480" sldId="268"/>
            <ac:picMk id="6" creationId="{7946FA05-C9D5-4E26-90B5-CFB0414D61E0}"/>
          </ac:picMkLst>
        </pc:picChg>
        <pc:picChg chg="mod">
          <ac:chgData name="Asma20208030" userId="S::asma20208030@fci.helwan.edu.eg::2a55c7cb-af5e-4c90-8970-fb7199cb8ad8" providerId="AD" clId="Web-{61B3DE78-5C15-5820-7F5B-7B74EAE7A227}" dt="2021-08-19T09:17:44.412" v="361" actId="1076"/>
          <ac:picMkLst>
            <pc:docMk/>
            <pc:sldMk cId="1939495480" sldId="268"/>
            <ac:picMk id="7" creationId="{12B620AA-B30E-4109-A976-AD11F9F65BF3}"/>
          </ac:picMkLst>
        </pc:picChg>
        <pc:picChg chg="add mod">
          <ac:chgData name="Asma20208030" userId="S::asma20208030@fci.helwan.edu.eg::2a55c7cb-af5e-4c90-8970-fb7199cb8ad8" providerId="AD" clId="Web-{61B3DE78-5C15-5820-7F5B-7B74EAE7A227}" dt="2021-08-19T09:18:20.538" v="369" actId="14100"/>
          <ac:picMkLst>
            <pc:docMk/>
            <pc:sldMk cId="1939495480" sldId="268"/>
            <ac:picMk id="11" creationId="{D6B96871-4138-48A6-9D42-79465B0D5EB7}"/>
          </ac:picMkLst>
        </pc:picChg>
      </pc:sldChg>
      <pc:sldChg chg="modSp">
        <pc:chgData name="Asma20208030" userId="S::asma20208030@fci.helwan.edu.eg::2a55c7cb-af5e-4c90-8970-fb7199cb8ad8" providerId="AD" clId="Web-{61B3DE78-5C15-5820-7F5B-7B74EAE7A227}" dt="2021-08-19T07:22:17.230" v="3" actId="20577"/>
        <pc:sldMkLst>
          <pc:docMk/>
          <pc:sldMk cId="3834278745" sldId="282"/>
        </pc:sldMkLst>
        <pc:spChg chg="mod">
          <ac:chgData name="Asma20208030" userId="S::asma20208030@fci.helwan.edu.eg::2a55c7cb-af5e-4c90-8970-fb7199cb8ad8" providerId="AD" clId="Web-{61B3DE78-5C15-5820-7F5B-7B74EAE7A227}" dt="2021-08-19T07:22:17.230" v="3" actId="20577"/>
          <ac:spMkLst>
            <pc:docMk/>
            <pc:sldMk cId="3834278745" sldId="282"/>
            <ac:spMk id="5" creationId="{E052785E-305C-4AF0-8CCE-30613423722B}"/>
          </ac:spMkLst>
        </pc:spChg>
      </pc:sldChg>
      <pc:sldChg chg="addSp delSp modSp">
        <pc:chgData name="Asma20208030" userId="S::asma20208030@fci.helwan.edu.eg::2a55c7cb-af5e-4c90-8970-fb7199cb8ad8" providerId="AD" clId="Web-{61B3DE78-5C15-5820-7F5B-7B74EAE7A227}" dt="2021-08-19T07:41:56.430" v="62" actId="1076"/>
        <pc:sldMkLst>
          <pc:docMk/>
          <pc:sldMk cId="1874705653" sldId="287"/>
        </pc:sldMkLst>
        <pc:spChg chg="mod">
          <ac:chgData name="Asma20208030" userId="S::asma20208030@fci.helwan.edu.eg::2a55c7cb-af5e-4c90-8970-fb7199cb8ad8" providerId="AD" clId="Web-{61B3DE78-5C15-5820-7F5B-7B74EAE7A227}" dt="2021-08-19T07:41:46.945" v="61" actId="1076"/>
          <ac:spMkLst>
            <pc:docMk/>
            <pc:sldMk cId="1874705653" sldId="287"/>
            <ac:spMk id="2" creationId="{41C16A28-02E9-4BD7-840D-B3EF36EFBD20}"/>
          </ac:spMkLst>
        </pc:spChg>
        <pc:spChg chg="mod">
          <ac:chgData name="Asma20208030" userId="S::asma20208030@fci.helwan.edu.eg::2a55c7cb-af5e-4c90-8970-fb7199cb8ad8" providerId="AD" clId="Web-{61B3DE78-5C15-5820-7F5B-7B74EAE7A227}" dt="2021-08-19T07:41:16.038" v="59"/>
          <ac:spMkLst>
            <pc:docMk/>
            <pc:sldMk cId="1874705653" sldId="287"/>
            <ac:spMk id="3" creationId="{0A3BEC4F-8DF7-4A0A-AC5C-E66AA0B071CE}"/>
          </ac:spMkLst>
        </pc:spChg>
        <pc:spChg chg="mod ord">
          <ac:chgData name="Asma20208030" userId="S::asma20208030@fci.helwan.edu.eg::2a55c7cb-af5e-4c90-8970-fb7199cb8ad8" providerId="AD" clId="Web-{61B3DE78-5C15-5820-7F5B-7B74EAE7A227}" dt="2021-08-19T07:41:56.430" v="62" actId="1076"/>
          <ac:spMkLst>
            <pc:docMk/>
            <pc:sldMk cId="1874705653" sldId="287"/>
            <ac:spMk id="6" creationId="{00000000-0000-0000-0000-000000000000}"/>
          </ac:spMkLst>
        </pc:spChg>
        <pc:spChg chg="add del">
          <ac:chgData name="Asma20208030" userId="S::asma20208030@fci.helwan.edu.eg::2a55c7cb-af5e-4c90-8970-fb7199cb8ad8" providerId="AD" clId="Web-{61B3DE78-5C15-5820-7F5B-7B74EAE7A227}" dt="2021-08-19T07:41:16.038" v="59"/>
          <ac:spMkLst>
            <pc:docMk/>
            <pc:sldMk cId="1874705653" sldId="287"/>
            <ac:spMk id="8" creationId="{BAD76F3E-3A97-486B-B402-44400A8B9173}"/>
          </ac:spMkLst>
        </pc:spChg>
        <pc:spChg chg="add">
          <ac:chgData name="Asma20208030" userId="S::asma20208030@fci.helwan.edu.eg::2a55c7cb-af5e-4c90-8970-fb7199cb8ad8" providerId="AD" clId="Web-{61B3DE78-5C15-5820-7F5B-7B74EAE7A227}" dt="2021-08-19T07:41:16.038" v="59"/>
          <ac:spMkLst>
            <pc:docMk/>
            <pc:sldMk cId="1874705653" sldId="287"/>
            <ac:spMk id="11" creationId="{8D0D6D3E-D7F9-4591-9CA9-DDF4DB1F73DA}"/>
          </ac:spMkLst>
        </pc:spChg>
        <pc:spChg chg="add del">
          <ac:chgData name="Asma20208030" userId="S::asma20208030@fci.helwan.edu.eg::2a55c7cb-af5e-4c90-8970-fb7199cb8ad8" providerId="AD" clId="Web-{61B3DE78-5C15-5820-7F5B-7B74EAE7A227}" dt="2021-08-19T07:41:16.023" v="58"/>
          <ac:spMkLst>
            <pc:docMk/>
            <pc:sldMk cId="1874705653" sldId="287"/>
            <ac:spMk id="13" creationId="{E91DC736-0EF8-4F87-9146-EBF1D2EE4D3D}"/>
          </ac:spMkLst>
        </pc:spChg>
        <pc:spChg chg="add">
          <ac:chgData name="Asma20208030" userId="S::asma20208030@fci.helwan.edu.eg::2a55c7cb-af5e-4c90-8970-fb7199cb8ad8" providerId="AD" clId="Web-{61B3DE78-5C15-5820-7F5B-7B74EAE7A227}" dt="2021-08-19T07:41:16.038" v="59"/>
          <ac:spMkLst>
            <pc:docMk/>
            <pc:sldMk cId="1874705653" sldId="287"/>
            <ac:spMk id="14" creationId="{C4C9F2B0-1044-46EB-8AEB-C3BFFDE6C2CC}"/>
          </ac:spMkLst>
        </pc:spChg>
        <pc:spChg chg="add del">
          <ac:chgData name="Asma20208030" userId="S::asma20208030@fci.helwan.edu.eg::2a55c7cb-af5e-4c90-8970-fb7199cb8ad8" providerId="AD" clId="Web-{61B3DE78-5C15-5820-7F5B-7B74EAE7A227}" dt="2021-08-19T07:41:16.023" v="58"/>
          <ac:spMkLst>
            <pc:docMk/>
            <pc:sldMk cId="1874705653" sldId="287"/>
            <ac:spMk id="15" creationId="{097CD68E-23E3-4007-8847-CD0944C4F7BE}"/>
          </ac:spMkLst>
        </pc:spChg>
        <pc:spChg chg="add">
          <ac:chgData name="Asma20208030" userId="S::asma20208030@fci.helwan.edu.eg::2a55c7cb-af5e-4c90-8970-fb7199cb8ad8" providerId="AD" clId="Web-{61B3DE78-5C15-5820-7F5B-7B74EAE7A227}" dt="2021-08-19T07:41:16.038" v="59"/>
          <ac:spMkLst>
            <pc:docMk/>
            <pc:sldMk cId="1874705653" sldId="287"/>
            <ac:spMk id="16" creationId="{D28B54C3-B57B-472A-B96E-1FCB67093DC2}"/>
          </ac:spMkLst>
        </pc:spChg>
        <pc:spChg chg="add del">
          <ac:chgData name="Asma20208030" userId="S::asma20208030@fci.helwan.edu.eg::2a55c7cb-af5e-4c90-8970-fb7199cb8ad8" providerId="AD" clId="Web-{61B3DE78-5C15-5820-7F5B-7B74EAE7A227}" dt="2021-08-19T07:41:16.023" v="58"/>
          <ac:spMkLst>
            <pc:docMk/>
            <pc:sldMk cId="1874705653" sldId="287"/>
            <ac:spMk id="17" creationId="{AF2F604E-43BE-4DC3-B983-E071523364F8}"/>
          </ac:spMkLst>
        </pc:spChg>
        <pc:spChg chg="add">
          <ac:chgData name="Asma20208030" userId="S::asma20208030@fci.helwan.edu.eg::2a55c7cb-af5e-4c90-8970-fb7199cb8ad8" providerId="AD" clId="Web-{61B3DE78-5C15-5820-7F5B-7B74EAE7A227}" dt="2021-08-19T07:41:16.038" v="59"/>
          <ac:spMkLst>
            <pc:docMk/>
            <pc:sldMk cId="1874705653" sldId="287"/>
            <ac:spMk id="18" creationId="{7DB3C429-F8DA-49B9-AF84-21996FCF78B5}"/>
          </ac:spMkLst>
        </pc:spChg>
        <pc:spChg chg="add del">
          <ac:chgData name="Asma20208030" userId="S::asma20208030@fci.helwan.edu.eg::2a55c7cb-af5e-4c90-8970-fb7199cb8ad8" providerId="AD" clId="Web-{61B3DE78-5C15-5820-7F5B-7B74EAE7A227}" dt="2021-08-19T07:41:16.023" v="58"/>
          <ac:spMkLst>
            <pc:docMk/>
            <pc:sldMk cId="1874705653" sldId="287"/>
            <ac:spMk id="19" creationId="{08C9B587-E65E-4B52-B37C-ABEBB6E87928}"/>
          </ac:spMkLst>
        </pc:spChg>
        <pc:picChg chg="add mod ord">
          <ac:chgData name="Asma20208030" userId="S::asma20208030@fci.helwan.edu.eg::2a55c7cb-af5e-4c90-8970-fb7199cb8ad8" providerId="AD" clId="Web-{61B3DE78-5C15-5820-7F5B-7B74EAE7A227}" dt="2021-08-19T07:41:16.038" v="59"/>
          <ac:picMkLst>
            <pc:docMk/>
            <pc:sldMk cId="1874705653" sldId="287"/>
            <ac:picMk id="4" creationId="{312AA287-066E-43DB-ACA1-F3625E49B109}"/>
          </ac:picMkLst>
        </pc:picChg>
      </pc:sldChg>
      <pc:sldChg chg="modSp">
        <pc:chgData name="Asma20208030" userId="S::asma20208030@fci.helwan.edu.eg::2a55c7cb-af5e-4c90-8970-fb7199cb8ad8" providerId="AD" clId="Web-{61B3DE78-5C15-5820-7F5B-7B74EAE7A227}" dt="2021-08-19T07:45:29.123" v="103" actId="20577"/>
        <pc:sldMkLst>
          <pc:docMk/>
          <pc:sldMk cId="2457088014" sldId="288"/>
        </pc:sldMkLst>
        <pc:spChg chg="mod">
          <ac:chgData name="Asma20208030" userId="S::asma20208030@fci.helwan.edu.eg::2a55c7cb-af5e-4c90-8970-fb7199cb8ad8" providerId="AD" clId="Web-{61B3DE78-5C15-5820-7F5B-7B74EAE7A227}" dt="2021-08-19T07:45:29.123" v="103" actId="20577"/>
          <ac:spMkLst>
            <pc:docMk/>
            <pc:sldMk cId="2457088014" sldId="288"/>
            <ac:spMk id="3" creationId="{2645E4F2-B500-454E-8D0F-B65BF9768878}"/>
          </ac:spMkLst>
        </pc:spChg>
      </pc:sldChg>
      <pc:sldChg chg="addSp delSp modSp">
        <pc:chgData name="Asma20208030" userId="S::asma20208030@fci.helwan.edu.eg::2a55c7cb-af5e-4c90-8970-fb7199cb8ad8" providerId="AD" clId="Web-{61B3DE78-5C15-5820-7F5B-7B74EAE7A227}" dt="2021-08-19T07:29:57.131" v="35" actId="14100"/>
        <pc:sldMkLst>
          <pc:docMk/>
          <pc:sldMk cId="2520595527" sldId="289"/>
        </pc:sldMkLst>
        <pc:spChg chg="mod">
          <ac:chgData name="Asma20208030" userId="S::asma20208030@fci.helwan.edu.eg::2a55c7cb-af5e-4c90-8970-fb7199cb8ad8" providerId="AD" clId="Web-{61B3DE78-5C15-5820-7F5B-7B74EAE7A227}" dt="2021-08-19T07:28:57.739" v="10" actId="1076"/>
          <ac:spMkLst>
            <pc:docMk/>
            <pc:sldMk cId="2520595527" sldId="289"/>
            <ac:spMk id="2" creationId="{D0FB3400-83DA-4EB4-9EF6-4EB5EC5A1CCE}"/>
          </ac:spMkLst>
        </pc:spChg>
        <pc:spChg chg="mod">
          <ac:chgData name="Asma20208030" userId="S::asma20208030@fci.helwan.edu.eg::2a55c7cb-af5e-4c90-8970-fb7199cb8ad8" providerId="AD" clId="Web-{61B3DE78-5C15-5820-7F5B-7B74EAE7A227}" dt="2021-08-19T07:26:54.658" v="7"/>
          <ac:spMkLst>
            <pc:docMk/>
            <pc:sldMk cId="2520595527" sldId="289"/>
            <ac:spMk id="3" creationId="{316480A9-2264-4338-9DC1-8D4EA2F727E4}"/>
          </ac:spMkLst>
        </pc:spChg>
        <pc:spChg chg="mod">
          <ac:chgData name="Asma20208030" userId="S::asma20208030@fci.helwan.edu.eg::2a55c7cb-af5e-4c90-8970-fb7199cb8ad8" providerId="AD" clId="Web-{61B3DE78-5C15-5820-7F5B-7B74EAE7A227}" dt="2021-08-19T07:29:57.131" v="35" actId="14100"/>
          <ac:spMkLst>
            <pc:docMk/>
            <pc:sldMk cId="2520595527" sldId="289"/>
            <ac:spMk id="4" creationId="{00000000-0000-0000-0000-000000000000}"/>
          </ac:spMkLst>
        </pc:spChg>
        <pc:spChg chg="del">
          <ac:chgData name="Asma20208030" userId="S::asma20208030@fci.helwan.edu.eg::2a55c7cb-af5e-4c90-8970-fb7199cb8ad8" providerId="AD" clId="Web-{61B3DE78-5C15-5820-7F5B-7B74EAE7A227}" dt="2021-08-19T07:26:54.658" v="7"/>
          <ac:spMkLst>
            <pc:docMk/>
            <pc:sldMk cId="2520595527" sldId="289"/>
            <ac:spMk id="8" creationId="{BAD76F3E-3A97-486B-B402-44400A8B9173}"/>
          </ac:spMkLst>
        </pc:spChg>
        <pc:spChg chg="add">
          <ac:chgData name="Asma20208030" userId="S::asma20208030@fci.helwan.edu.eg::2a55c7cb-af5e-4c90-8970-fb7199cb8ad8" providerId="AD" clId="Web-{61B3DE78-5C15-5820-7F5B-7B74EAE7A227}" dt="2021-08-19T07:26:54.658" v="7"/>
          <ac:spMkLst>
            <pc:docMk/>
            <pc:sldMk cId="2520595527" sldId="289"/>
            <ac:spMk id="13" creationId="{C7D023E4-8DE1-436E-9847-ED6A4B4B04FD}"/>
          </ac:spMkLst>
        </pc:spChg>
        <pc:grpChg chg="add">
          <ac:chgData name="Asma20208030" userId="S::asma20208030@fci.helwan.edu.eg::2a55c7cb-af5e-4c90-8970-fb7199cb8ad8" providerId="AD" clId="Web-{61B3DE78-5C15-5820-7F5B-7B74EAE7A227}" dt="2021-08-19T07:26:54.658" v="7"/>
          <ac:grpSpMkLst>
            <pc:docMk/>
            <pc:sldMk cId="2520595527" sldId="289"/>
            <ac:grpSpMk id="15" creationId="{E4556D3F-F9E0-4DD4-A96F-6A8297B92405}"/>
          </ac:grpSpMkLst>
        </pc:grpChg>
        <pc:grpChg chg="add">
          <ac:chgData name="Asma20208030" userId="S::asma20208030@fci.helwan.edu.eg::2a55c7cb-af5e-4c90-8970-fb7199cb8ad8" providerId="AD" clId="Web-{61B3DE78-5C15-5820-7F5B-7B74EAE7A227}" dt="2021-08-19T07:26:54.658" v="7"/>
          <ac:grpSpMkLst>
            <pc:docMk/>
            <pc:sldMk cId="2520595527" sldId="289"/>
            <ac:grpSpMk id="19" creationId="{65EABBED-2B80-4B13-A7A8-1D34C4A02741}"/>
          </ac:grpSpMkLst>
        </pc:grpChg>
        <pc:picChg chg="add mod ord">
          <ac:chgData name="Asma20208030" userId="S::asma20208030@fci.helwan.edu.eg::2a55c7cb-af5e-4c90-8970-fb7199cb8ad8" providerId="AD" clId="Web-{61B3DE78-5C15-5820-7F5B-7B74EAE7A227}" dt="2021-08-19T07:26:54.658" v="7"/>
          <ac:picMkLst>
            <pc:docMk/>
            <pc:sldMk cId="2520595527" sldId="289"/>
            <ac:picMk id="5" creationId="{FE00E3B9-F7E0-45AA-9457-266A30AAFCEE}"/>
          </ac:picMkLst>
        </pc:picChg>
      </pc:sldChg>
      <pc:sldChg chg="addSp modSp new mod setBg">
        <pc:chgData name="Asma20208030" userId="S::asma20208030@fci.helwan.edu.eg::2a55c7cb-af5e-4c90-8970-fb7199cb8ad8" providerId="AD" clId="Web-{61B3DE78-5C15-5820-7F5B-7B74EAE7A227}" dt="2021-08-19T07:56:39.451" v="132" actId="20577"/>
        <pc:sldMkLst>
          <pc:docMk/>
          <pc:sldMk cId="3062880486" sldId="290"/>
        </pc:sldMkLst>
        <pc:spChg chg="mod">
          <ac:chgData name="Asma20208030" userId="S::asma20208030@fci.helwan.edu.eg::2a55c7cb-af5e-4c90-8970-fb7199cb8ad8" providerId="AD" clId="Web-{61B3DE78-5C15-5820-7F5B-7B74EAE7A227}" dt="2021-08-19T07:56:39.451" v="132" actId="20577"/>
          <ac:spMkLst>
            <pc:docMk/>
            <pc:sldMk cId="3062880486" sldId="290"/>
            <ac:spMk id="2" creationId="{1D5BAC7B-7B79-4494-8431-477DEC4027D6}"/>
          </ac:spMkLst>
        </pc:spChg>
        <pc:spChg chg="mod">
          <ac:chgData name="Asma20208030" userId="S::asma20208030@fci.helwan.edu.eg::2a55c7cb-af5e-4c90-8970-fb7199cb8ad8" providerId="AD" clId="Web-{61B3DE78-5C15-5820-7F5B-7B74EAE7A227}" dt="2021-08-19T07:32:25.151" v="54" actId="20577"/>
          <ac:spMkLst>
            <pc:docMk/>
            <pc:sldMk cId="3062880486" sldId="290"/>
            <ac:spMk id="3" creationId="{0B369D7A-812D-45F0-A92C-32E423FF971B}"/>
          </ac:spMkLst>
        </pc:spChg>
        <pc:spChg chg="add">
          <ac:chgData name="Asma20208030" userId="S::asma20208030@fci.helwan.edu.eg::2a55c7cb-af5e-4c90-8970-fb7199cb8ad8" providerId="AD" clId="Web-{61B3DE78-5C15-5820-7F5B-7B74EAE7A227}" dt="2021-08-19T07:32:21.697" v="52"/>
          <ac:spMkLst>
            <pc:docMk/>
            <pc:sldMk cId="3062880486" sldId="290"/>
            <ac:spMk id="8" creationId="{BAD76F3E-3A97-486B-B402-44400A8B9173}"/>
          </ac:spMkLst>
        </pc:spChg>
        <pc:spChg chg="add">
          <ac:chgData name="Asma20208030" userId="S::asma20208030@fci.helwan.edu.eg::2a55c7cb-af5e-4c90-8970-fb7199cb8ad8" providerId="AD" clId="Web-{61B3DE78-5C15-5820-7F5B-7B74EAE7A227}" dt="2021-08-19T07:32:21.697" v="52"/>
          <ac:spMkLst>
            <pc:docMk/>
            <pc:sldMk cId="3062880486" sldId="290"/>
            <ac:spMk id="10" creationId="{391F6B52-91F4-4AEB-B6DB-29FEBCF28C8B}"/>
          </ac:spMkLst>
        </pc:spChg>
        <pc:spChg chg="add">
          <ac:chgData name="Asma20208030" userId="S::asma20208030@fci.helwan.edu.eg::2a55c7cb-af5e-4c90-8970-fb7199cb8ad8" providerId="AD" clId="Web-{61B3DE78-5C15-5820-7F5B-7B74EAE7A227}" dt="2021-08-19T07:32:21.697" v="52"/>
          <ac:spMkLst>
            <pc:docMk/>
            <pc:sldMk cId="3062880486" sldId="290"/>
            <ac:spMk id="12" creationId="{2CD6F061-7C53-44F4-9794-953DB70A451B}"/>
          </ac:spMkLst>
        </pc:spChg>
      </pc:sldChg>
      <pc:sldChg chg="addSp modSp new mod setBg">
        <pc:chgData name="Asma20208030" userId="S::asma20208030@fci.helwan.edu.eg::2a55c7cb-af5e-4c90-8970-fb7199cb8ad8" providerId="AD" clId="Web-{61B3DE78-5C15-5820-7F5B-7B74EAE7A227}" dt="2021-08-19T07:42:54.259" v="88" actId="20577"/>
        <pc:sldMkLst>
          <pc:docMk/>
          <pc:sldMk cId="2486200600" sldId="291"/>
        </pc:sldMkLst>
        <pc:spChg chg="mod">
          <ac:chgData name="Asma20208030" userId="S::asma20208030@fci.helwan.edu.eg::2a55c7cb-af5e-4c90-8970-fb7199cb8ad8" providerId="AD" clId="Web-{61B3DE78-5C15-5820-7F5B-7B74EAE7A227}" dt="2021-08-19T07:42:54.259" v="88" actId="20577"/>
          <ac:spMkLst>
            <pc:docMk/>
            <pc:sldMk cId="2486200600" sldId="291"/>
            <ac:spMk id="2" creationId="{85591CCC-27C6-4E3D-8E06-E1F008840962}"/>
          </ac:spMkLst>
        </pc:spChg>
        <pc:spChg chg="mod">
          <ac:chgData name="Asma20208030" userId="S::asma20208030@fci.helwan.edu.eg::2a55c7cb-af5e-4c90-8970-fb7199cb8ad8" providerId="AD" clId="Web-{61B3DE78-5C15-5820-7F5B-7B74EAE7A227}" dt="2021-08-19T07:42:45.291" v="85" actId="20577"/>
          <ac:spMkLst>
            <pc:docMk/>
            <pc:sldMk cId="2486200600" sldId="291"/>
            <ac:spMk id="3" creationId="{58B04952-B0D0-4121-8E69-DAE469774DB5}"/>
          </ac:spMkLst>
        </pc:spChg>
        <pc:spChg chg="add">
          <ac:chgData name="Asma20208030" userId="S::asma20208030@fci.helwan.edu.eg::2a55c7cb-af5e-4c90-8970-fb7199cb8ad8" providerId="AD" clId="Web-{61B3DE78-5C15-5820-7F5B-7B74EAE7A227}" dt="2021-08-19T07:42:41.837" v="83"/>
          <ac:spMkLst>
            <pc:docMk/>
            <pc:sldMk cId="2486200600" sldId="291"/>
            <ac:spMk id="8" creationId="{BAD76F3E-3A97-486B-B402-44400A8B9173}"/>
          </ac:spMkLst>
        </pc:spChg>
        <pc:spChg chg="add">
          <ac:chgData name="Asma20208030" userId="S::asma20208030@fci.helwan.edu.eg::2a55c7cb-af5e-4c90-8970-fb7199cb8ad8" providerId="AD" clId="Web-{61B3DE78-5C15-5820-7F5B-7B74EAE7A227}" dt="2021-08-19T07:42:41.837" v="83"/>
          <ac:spMkLst>
            <pc:docMk/>
            <pc:sldMk cId="2486200600" sldId="291"/>
            <ac:spMk id="10" creationId="{391F6B52-91F4-4AEB-B6DB-29FEBCF28C8B}"/>
          </ac:spMkLst>
        </pc:spChg>
        <pc:spChg chg="add">
          <ac:chgData name="Asma20208030" userId="S::asma20208030@fci.helwan.edu.eg::2a55c7cb-af5e-4c90-8970-fb7199cb8ad8" providerId="AD" clId="Web-{61B3DE78-5C15-5820-7F5B-7B74EAE7A227}" dt="2021-08-19T07:42:41.837" v="83"/>
          <ac:spMkLst>
            <pc:docMk/>
            <pc:sldMk cId="2486200600" sldId="291"/>
            <ac:spMk id="12" creationId="{2CD6F061-7C53-44F4-9794-953DB70A451B}"/>
          </ac:spMkLst>
        </pc:spChg>
      </pc:sldChg>
      <pc:sldChg chg="addSp modSp new mod setBg setClrOvrMap">
        <pc:chgData name="Asma20208030" userId="S::asma20208030@fci.helwan.edu.eg::2a55c7cb-af5e-4c90-8970-fb7199cb8ad8" providerId="AD" clId="Web-{61B3DE78-5C15-5820-7F5B-7B74EAE7A227}" dt="2021-08-19T07:55:10.715" v="128" actId="20577"/>
        <pc:sldMkLst>
          <pc:docMk/>
          <pc:sldMk cId="1600812934" sldId="292"/>
        </pc:sldMkLst>
        <pc:spChg chg="mod">
          <ac:chgData name="Asma20208030" userId="S::asma20208030@fci.helwan.edu.eg::2a55c7cb-af5e-4c90-8970-fb7199cb8ad8" providerId="AD" clId="Web-{61B3DE78-5C15-5820-7F5B-7B74EAE7A227}" dt="2021-08-19T07:55:10.715" v="128" actId="20577"/>
          <ac:spMkLst>
            <pc:docMk/>
            <pc:sldMk cId="1600812934" sldId="292"/>
            <ac:spMk id="2" creationId="{5BEA6269-BFA0-4D22-8C00-75400ACD494C}"/>
          </ac:spMkLst>
        </pc:spChg>
        <pc:spChg chg="mod">
          <ac:chgData name="Asma20208030" userId="S::asma20208030@fci.helwan.edu.eg::2a55c7cb-af5e-4c90-8970-fb7199cb8ad8" providerId="AD" clId="Web-{61B3DE78-5C15-5820-7F5B-7B74EAE7A227}" dt="2021-08-19T07:55:01.840" v="125" actId="20577"/>
          <ac:spMkLst>
            <pc:docMk/>
            <pc:sldMk cId="1600812934" sldId="292"/>
            <ac:spMk id="3" creationId="{056E1D8F-7D35-4FF3-8A8D-AE7E3F07CF5F}"/>
          </ac:spMkLst>
        </pc:spChg>
        <pc:spChg chg="add">
          <ac:chgData name="Asma20208030" userId="S::asma20208030@fci.helwan.edu.eg::2a55c7cb-af5e-4c90-8970-fb7199cb8ad8" providerId="AD" clId="Web-{61B3DE78-5C15-5820-7F5B-7B74EAE7A227}" dt="2021-08-19T07:54:55.699" v="120"/>
          <ac:spMkLst>
            <pc:docMk/>
            <pc:sldMk cId="1600812934" sldId="292"/>
            <ac:spMk id="9" creationId="{5A59F003-E00A-43F9-91DC-CC54E3B87466}"/>
          </ac:spMkLst>
        </pc:spChg>
        <pc:spChg chg="add">
          <ac:chgData name="Asma20208030" userId="S::asma20208030@fci.helwan.edu.eg::2a55c7cb-af5e-4c90-8970-fb7199cb8ad8" providerId="AD" clId="Web-{61B3DE78-5C15-5820-7F5B-7B74EAE7A227}" dt="2021-08-19T07:54:55.699" v="120"/>
          <ac:spMkLst>
            <pc:docMk/>
            <pc:sldMk cId="1600812934" sldId="292"/>
            <ac:spMk id="11" creationId="{D74A4382-E3AD-430A-9A1F-DFA3E0E77A7D}"/>
          </ac:spMkLst>
        </pc:spChg>
        <pc:spChg chg="add">
          <ac:chgData name="Asma20208030" userId="S::asma20208030@fci.helwan.edu.eg::2a55c7cb-af5e-4c90-8970-fb7199cb8ad8" providerId="AD" clId="Web-{61B3DE78-5C15-5820-7F5B-7B74EAE7A227}" dt="2021-08-19T07:54:55.699" v="120"/>
          <ac:spMkLst>
            <pc:docMk/>
            <pc:sldMk cId="1600812934" sldId="292"/>
            <ac:spMk id="13" creationId="{79F40191-0F44-4FD1-82CC-ACB507C14BE6}"/>
          </ac:spMkLst>
        </pc:spChg>
        <pc:picChg chg="add">
          <ac:chgData name="Asma20208030" userId="S::asma20208030@fci.helwan.edu.eg::2a55c7cb-af5e-4c90-8970-fb7199cb8ad8" providerId="AD" clId="Web-{61B3DE78-5C15-5820-7F5B-7B74EAE7A227}" dt="2021-08-19T07:54:55.699" v="120"/>
          <ac:picMkLst>
            <pc:docMk/>
            <pc:sldMk cId="1600812934" sldId="292"/>
            <ac:picMk id="5" creationId="{DC1E7930-F05A-40AB-839A-4A291BD55FBA}"/>
          </ac:picMkLst>
        </pc:picChg>
      </pc:sldChg>
      <pc:sldChg chg="addSp delSp modSp new mod setBg">
        <pc:chgData name="Asma20208030" userId="S::asma20208030@fci.helwan.edu.eg::2a55c7cb-af5e-4c90-8970-fb7199cb8ad8" providerId="AD" clId="Web-{61B3DE78-5C15-5820-7F5B-7B74EAE7A227}" dt="2021-08-19T08:36:49.384" v="268" actId="1076"/>
        <pc:sldMkLst>
          <pc:docMk/>
          <pc:sldMk cId="986494636" sldId="293"/>
        </pc:sldMkLst>
        <pc:spChg chg="mod">
          <ac:chgData name="Asma20208030" userId="S::asma20208030@fci.helwan.edu.eg::2a55c7cb-af5e-4c90-8970-fb7199cb8ad8" providerId="AD" clId="Web-{61B3DE78-5C15-5820-7F5B-7B74EAE7A227}" dt="2021-08-19T08:16:34.543" v="171" actId="20577"/>
          <ac:spMkLst>
            <pc:docMk/>
            <pc:sldMk cId="986494636" sldId="293"/>
            <ac:spMk id="2" creationId="{F8B967F6-3EF2-4B4C-9A4E-B58AF3CA5F7C}"/>
          </ac:spMkLst>
        </pc:spChg>
        <pc:spChg chg="mod">
          <ac:chgData name="Asma20208030" userId="S::asma20208030@fci.helwan.edu.eg::2a55c7cb-af5e-4c90-8970-fb7199cb8ad8" providerId="AD" clId="Web-{61B3DE78-5C15-5820-7F5B-7B74EAE7A227}" dt="2021-08-19T08:18:31.858" v="194" actId="20577"/>
          <ac:spMkLst>
            <pc:docMk/>
            <pc:sldMk cId="986494636" sldId="293"/>
            <ac:spMk id="3" creationId="{6D000CE9-4084-4A44-AF11-650A1B652599}"/>
          </ac:spMkLst>
        </pc:spChg>
        <pc:spChg chg="add del">
          <ac:chgData name="Asma20208030" userId="S::asma20208030@fci.helwan.edu.eg::2a55c7cb-af5e-4c90-8970-fb7199cb8ad8" providerId="AD" clId="Web-{61B3DE78-5C15-5820-7F5B-7B74EAE7A227}" dt="2021-08-19T08:17:00.387" v="175"/>
          <ac:spMkLst>
            <pc:docMk/>
            <pc:sldMk cId="986494636" sldId="293"/>
            <ac:spMk id="5" creationId="{671CB2F2-8039-474A-9F2D-6B11AA287FB4}"/>
          </ac:spMkLst>
        </pc:spChg>
        <pc:spChg chg="add mod">
          <ac:chgData name="Asma20208030" userId="S::asma20208030@fci.helwan.edu.eg::2a55c7cb-af5e-4c90-8970-fb7199cb8ad8" providerId="AD" clId="Web-{61B3DE78-5C15-5820-7F5B-7B74EAE7A227}" dt="2021-08-19T08:36:49.384" v="268" actId="1076"/>
          <ac:spMkLst>
            <pc:docMk/>
            <pc:sldMk cId="986494636" sldId="293"/>
            <ac:spMk id="6" creationId="{0C0D0A2B-38F8-482F-AC8C-32F84344DC8E}"/>
          </ac:spMkLst>
        </pc:spChg>
        <pc:spChg chg="add">
          <ac:chgData name="Asma20208030" userId="S::asma20208030@fci.helwan.edu.eg::2a55c7cb-af5e-4c90-8970-fb7199cb8ad8" providerId="AD" clId="Web-{61B3DE78-5C15-5820-7F5B-7B74EAE7A227}" dt="2021-08-19T08:16:27.933" v="166"/>
          <ac:spMkLst>
            <pc:docMk/>
            <pc:sldMk cId="986494636" sldId="293"/>
            <ac:spMk id="9" creationId="{8FC9BE17-9A7B-462D-AE50-3D8777387304}"/>
          </ac:spMkLst>
        </pc:spChg>
        <pc:spChg chg="add">
          <ac:chgData name="Asma20208030" userId="S::asma20208030@fci.helwan.edu.eg::2a55c7cb-af5e-4c90-8970-fb7199cb8ad8" providerId="AD" clId="Web-{61B3DE78-5C15-5820-7F5B-7B74EAE7A227}" dt="2021-08-19T08:16:27.933" v="166"/>
          <ac:spMkLst>
            <pc:docMk/>
            <pc:sldMk cId="986494636" sldId="293"/>
            <ac:spMk id="11" creationId="{3EBE8569-6AEC-4B8C-8D53-2DE337CDBA65}"/>
          </ac:spMkLst>
        </pc:spChg>
        <pc:spChg chg="add">
          <ac:chgData name="Asma20208030" userId="S::asma20208030@fci.helwan.edu.eg::2a55c7cb-af5e-4c90-8970-fb7199cb8ad8" providerId="AD" clId="Web-{61B3DE78-5C15-5820-7F5B-7B74EAE7A227}" dt="2021-08-19T08:16:27.933" v="166"/>
          <ac:spMkLst>
            <pc:docMk/>
            <pc:sldMk cId="986494636" sldId="293"/>
            <ac:spMk id="13" creationId="{55D4142C-5077-457F-A6AD-3FECFDB39685}"/>
          </ac:spMkLst>
        </pc:spChg>
        <pc:spChg chg="add">
          <ac:chgData name="Asma20208030" userId="S::asma20208030@fci.helwan.edu.eg::2a55c7cb-af5e-4c90-8970-fb7199cb8ad8" providerId="AD" clId="Web-{61B3DE78-5C15-5820-7F5B-7B74EAE7A227}" dt="2021-08-19T08:16:27.933" v="166"/>
          <ac:spMkLst>
            <pc:docMk/>
            <pc:sldMk cId="986494636" sldId="293"/>
            <ac:spMk id="15" creationId="{7A5F0580-5EE9-419F-96EE-B6529EF6E7D0}"/>
          </ac:spMkLst>
        </pc:spChg>
        <pc:picChg chg="add mod ord">
          <ac:chgData name="Asma20208030" userId="S::asma20208030@fci.helwan.edu.eg::2a55c7cb-af5e-4c90-8970-fb7199cb8ad8" providerId="AD" clId="Web-{61B3DE78-5C15-5820-7F5B-7B74EAE7A227}" dt="2021-08-19T08:16:27.933" v="166"/>
          <ac:picMkLst>
            <pc:docMk/>
            <pc:sldMk cId="986494636" sldId="293"/>
            <ac:picMk id="4" creationId="{BF27D719-FC62-48A6-A441-2B6205D62767}"/>
          </ac:picMkLst>
        </pc:picChg>
      </pc:sldChg>
      <pc:sldChg chg="modSp new del">
        <pc:chgData name="Asma20208030" userId="S::asma20208030@fci.helwan.edu.eg::2a55c7cb-af5e-4c90-8970-fb7199cb8ad8" providerId="AD" clId="Web-{61B3DE78-5C15-5820-7F5B-7B74EAE7A227}" dt="2021-08-19T08:30:22.156" v="239"/>
        <pc:sldMkLst>
          <pc:docMk/>
          <pc:sldMk cId="534467763" sldId="294"/>
        </pc:sldMkLst>
        <pc:spChg chg="mod">
          <ac:chgData name="Asma20208030" userId="S::asma20208030@fci.helwan.edu.eg::2a55c7cb-af5e-4c90-8970-fb7199cb8ad8" providerId="AD" clId="Web-{61B3DE78-5C15-5820-7F5B-7B74EAE7A227}" dt="2021-08-19T08:07:43.311" v="150" actId="20577"/>
          <ac:spMkLst>
            <pc:docMk/>
            <pc:sldMk cId="534467763" sldId="294"/>
            <ac:spMk id="3" creationId="{D1710DA2-7E30-43C6-A46F-827C7A8BE2D4}"/>
          </ac:spMkLst>
        </pc:spChg>
      </pc:sldChg>
      <pc:sldChg chg="addSp modSp new mod setBg">
        <pc:chgData name="Asma20208030" userId="S::asma20208030@fci.helwan.edu.eg::2a55c7cb-af5e-4c90-8970-fb7199cb8ad8" providerId="AD" clId="Web-{61B3DE78-5C15-5820-7F5B-7B74EAE7A227}" dt="2021-08-19T08:22:20.145" v="212"/>
        <pc:sldMkLst>
          <pc:docMk/>
          <pc:sldMk cId="1954984521" sldId="295"/>
        </pc:sldMkLst>
        <pc:spChg chg="mod">
          <ac:chgData name="Asma20208030" userId="S::asma20208030@fci.helwan.edu.eg::2a55c7cb-af5e-4c90-8970-fb7199cb8ad8" providerId="AD" clId="Web-{61B3DE78-5C15-5820-7F5B-7B74EAE7A227}" dt="2021-08-19T08:22:20.145" v="212"/>
          <ac:spMkLst>
            <pc:docMk/>
            <pc:sldMk cId="1954984521" sldId="295"/>
            <ac:spMk id="2" creationId="{DF4D43AD-C5F9-4A19-ADC6-60757D8B2766}"/>
          </ac:spMkLst>
        </pc:spChg>
        <pc:spChg chg="mod">
          <ac:chgData name="Asma20208030" userId="S::asma20208030@fci.helwan.edu.eg::2a55c7cb-af5e-4c90-8970-fb7199cb8ad8" providerId="AD" clId="Web-{61B3DE78-5C15-5820-7F5B-7B74EAE7A227}" dt="2021-08-19T08:22:20.145" v="212"/>
          <ac:spMkLst>
            <pc:docMk/>
            <pc:sldMk cId="1954984521" sldId="295"/>
            <ac:spMk id="3" creationId="{805859CF-E8D1-4162-AD5C-B422D1840614}"/>
          </ac:spMkLst>
        </pc:spChg>
        <pc:spChg chg="add">
          <ac:chgData name="Asma20208030" userId="S::asma20208030@fci.helwan.edu.eg::2a55c7cb-af5e-4c90-8970-fb7199cb8ad8" providerId="AD" clId="Web-{61B3DE78-5C15-5820-7F5B-7B74EAE7A227}" dt="2021-08-19T08:22:20.145" v="212"/>
          <ac:spMkLst>
            <pc:docMk/>
            <pc:sldMk cId="1954984521" sldId="295"/>
            <ac:spMk id="9" creationId="{0B9EE3F3-89B7-43C3-8651-C4C96830993D}"/>
          </ac:spMkLst>
        </pc:spChg>
        <pc:spChg chg="add">
          <ac:chgData name="Asma20208030" userId="S::asma20208030@fci.helwan.edu.eg::2a55c7cb-af5e-4c90-8970-fb7199cb8ad8" providerId="AD" clId="Web-{61B3DE78-5C15-5820-7F5B-7B74EAE7A227}" dt="2021-08-19T08:22:20.145" v="212"/>
          <ac:spMkLst>
            <pc:docMk/>
            <pc:sldMk cId="1954984521" sldId="295"/>
            <ac:spMk id="11" creationId="{33AE4636-AEEC-45D6-84D4-7AC2DA48ECF8}"/>
          </ac:spMkLst>
        </pc:spChg>
        <pc:spChg chg="add">
          <ac:chgData name="Asma20208030" userId="S::asma20208030@fci.helwan.edu.eg::2a55c7cb-af5e-4c90-8970-fb7199cb8ad8" providerId="AD" clId="Web-{61B3DE78-5C15-5820-7F5B-7B74EAE7A227}" dt="2021-08-19T08:22:20.145" v="212"/>
          <ac:spMkLst>
            <pc:docMk/>
            <pc:sldMk cId="1954984521" sldId="295"/>
            <ac:spMk id="13" creationId="{8D9CE0F4-2EB2-4F1F-8AAC-DB3571D9FE10}"/>
          </ac:spMkLst>
        </pc:spChg>
        <pc:picChg chg="add mod">
          <ac:chgData name="Asma20208030" userId="S::asma20208030@fci.helwan.edu.eg::2a55c7cb-af5e-4c90-8970-fb7199cb8ad8" providerId="AD" clId="Web-{61B3DE78-5C15-5820-7F5B-7B74EAE7A227}" dt="2021-08-19T08:22:20.145" v="212"/>
          <ac:picMkLst>
            <pc:docMk/>
            <pc:sldMk cId="1954984521" sldId="295"/>
            <ac:picMk id="4" creationId="{D01273AE-B8C0-496E-8BDF-93F63AE84D2E}"/>
          </ac:picMkLst>
        </pc:picChg>
      </pc:sldChg>
      <pc:sldChg chg="addSp delSp modSp new mod setBg">
        <pc:chgData name="Asma20208030" userId="S::asma20208030@fci.helwan.edu.eg::2a55c7cb-af5e-4c90-8970-fb7199cb8ad8" providerId="AD" clId="Web-{61B3DE78-5C15-5820-7F5B-7B74EAE7A227}" dt="2021-08-19T08:36:30.556" v="263" actId="20577"/>
        <pc:sldMkLst>
          <pc:docMk/>
          <pc:sldMk cId="3458815466" sldId="296"/>
        </pc:sldMkLst>
        <pc:spChg chg="mod">
          <ac:chgData name="Asma20208030" userId="S::asma20208030@fci.helwan.edu.eg::2a55c7cb-af5e-4c90-8970-fb7199cb8ad8" providerId="AD" clId="Web-{61B3DE78-5C15-5820-7F5B-7B74EAE7A227}" dt="2021-08-19T08:36:30.556" v="263" actId="20577"/>
          <ac:spMkLst>
            <pc:docMk/>
            <pc:sldMk cId="3458815466" sldId="296"/>
            <ac:spMk id="2" creationId="{F0D44A01-F02B-4C4D-B8D5-AC59DA331DFE}"/>
          </ac:spMkLst>
        </pc:spChg>
        <pc:spChg chg="mod">
          <ac:chgData name="Asma20208030" userId="S::asma20208030@fci.helwan.edu.eg::2a55c7cb-af5e-4c90-8970-fb7199cb8ad8" providerId="AD" clId="Web-{61B3DE78-5C15-5820-7F5B-7B74EAE7A227}" dt="2021-08-19T08:29:27.046" v="232" actId="20577"/>
          <ac:spMkLst>
            <pc:docMk/>
            <pc:sldMk cId="3458815466" sldId="296"/>
            <ac:spMk id="3" creationId="{BFEE1352-3E76-45D5-AEF4-33B767804A99}"/>
          </ac:spMkLst>
        </pc:spChg>
        <pc:spChg chg="add">
          <ac:chgData name="Asma20208030" userId="S::asma20208030@fci.helwan.edu.eg::2a55c7cb-af5e-4c90-8970-fb7199cb8ad8" providerId="AD" clId="Web-{61B3DE78-5C15-5820-7F5B-7B74EAE7A227}" dt="2021-08-19T08:29:15.248" v="231"/>
          <ac:spMkLst>
            <pc:docMk/>
            <pc:sldMk cId="3458815466" sldId="296"/>
            <ac:spMk id="10" creationId="{8FC9BE17-9A7B-462D-AE50-3D8777387304}"/>
          </ac:spMkLst>
        </pc:spChg>
        <pc:spChg chg="add">
          <ac:chgData name="Asma20208030" userId="S::asma20208030@fci.helwan.edu.eg::2a55c7cb-af5e-4c90-8970-fb7199cb8ad8" providerId="AD" clId="Web-{61B3DE78-5C15-5820-7F5B-7B74EAE7A227}" dt="2021-08-19T08:29:15.248" v="231"/>
          <ac:spMkLst>
            <pc:docMk/>
            <pc:sldMk cId="3458815466" sldId="296"/>
            <ac:spMk id="12" creationId="{3EBE8569-6AEC-4B8C-8D53-2DE337CDBA65}"/>
          </ac:spMkLst>
        </pc:spChg>
        <pc:spChg chg="add">
          <ac:chgData name="Asma20208030" userId="S::asma20208030@fci.helwan.edu.eg::2a55c7cb-af5e-4c90-8970-fb7199cb8ad8" providerId="AD" clId="Web-{61B3DE78-5C15-5820-7F5B-7B74EAE7A227}" dt="2021-08-19T08:29:15.248" v="231"/>
          <ac:spMkLst>
            <pc:docMk/>
            <pc:sldMk cId="3458815466" sldId="296"/>
            <ac:spMk id="14" creationId="{55D4142C-5077-457F-A6AD-3FECFDB39685}"/>
          </ac:spMkLst>
        </pc:spChg>
        <pc:spChg chg="add">
          <ac:chgData name="Asma20208030" userId="S::asma20208030@fci.helwan.edu.eg::2a55c7cb-af5e-4c90-8970-fb7199cb8ad8" providerId="AD" clId="Web-{61B3DE78-5C15-5820-7F5B-7B74EAE7A227}" dt="2021-08-19T08:29:15.248" v="231"/>
          <ac:spMkLst>
            <pc:docMk/>
            <pc:sldMk cId="3458815466" sldId="296"/>
            <ac:spMk id="16" creationId="{7A5F0580-5EE9-419F-96EE-B6529EF6E7D0}"/>
          </ac:spMkLst>
        </pc:spChg>
        <pc:picChg chg="add del mod">
          <ac:chgData name="Asma20208030" userId="S::asma20208030@fci.helwan.edu.eg::2a55c7cb-af5e-4c90-8970-fb7199cb8ad8" providerId="AD" clId="Web-{61B3DE78-5C15-5820-7F5B-7B74EAE7A227}" dt="2021-08-19T08:28:29.294" v="228"/>
          <ac:picMkLst>
            <pc:docMk/>
            <pc:sldMk cId="3458815466" sldId="296"/>
            <ac:picMk id="4" creationId="{3DE9AE4C-5E4C-429F-A7ED-AC2809D943B2}"/>
          </ac:picMkLst>
        </pc:picChg>
        <pc:picChg chg="add mod ord">
          <ac:chgData name="Asma20208030" userId="S::asma20208030@fci.helwan.edu.eg::2a55c7cb-af5e-4c90-8970-fb7199cb8ad8" providerId="AD" clId="Web-{61B3DE78-5C15-5820-7F5B-7B74EAE7A227}" dt="2021-08-19T08:29:15.248" v="231"/>
          <ac:picMkLst>
            <pc:docMk/>
            <pc:sldMk cId="3458815466" sldId="296"/>
            <ac:picMk id="5" creationId="{6F739976-92BB-4C6D-8084-C494BE1F6CB6}"/>
          </ac:picMkLst>
        </pc:picChg>
      </pc:sldChg>
      <pc:sldChg chg="addSp modSp new mod setBg">
        <pc:chgData name="Asma20208030" userId="S::asma20208030@fci.helwan.edu.eg::2a55c7cb-af5e-4c90-8970-fb7199cb8ad8" providerId="AD" clId="Web-{61B3DE78-5C15-5820-7F5B-7B74EAE7A227}" dt="2021-08-19T08:36:22.352" v="262" actId="20577"/>
        <pc:sldMkLst>
          <pc:docMk/>
          <pc:sldMk cId="2235957874" sldId="297"/>
        </pc:sldMkLst>
        <pc:spChg chg="mod">
          <ac:chgData name="Asma20208030" userId="S::asma20208030@fci.helwan.edu.eg::2a55c7cb-af5e-4c90-8970-fb7199cb8ad8" providerId="AD" clId="Web-{61B3DE78-5C15-5820-7F5B-7B74EAE7A227}" dt="2021-08-19T08:36:22.352" v="262" actId="20577"/>
          <ac:spMkLst>
            <pc:docMk/>
            <pc:sldMk cId="2235957874" sldId="297"/>
            <ac:spMk id="2" creationId="{7432380F-4A93-46CB-B39F-F8E8BEBD3F61}"/>
          </ac:spMkLst>
        </pc:spChg>
        <pc:spChg chg="mod">
          <ac:chgData name="Asma20208030" userId="S::asma20208030@fci.helwan.edu.eg::2a55c7cb-af5e-4c90-8970-fb7199cb8ad8" providerId="AD" clId="Web-{61B3DE78-5C15-5820-7F5B-7B74EAE7A227}" dt="2021-08-19T08:36:15.712" v="261" actId="14100"/>
          <ac:spMkLst>
            <pc:docMk/>
            <pc:sldMk cId="2235957874" sldId="297"/>
            <ac:spMk id="3" creationId="{87D5806F-89BC-4776-B5ED-E83B1A848F0F}"/>
          </ac:spMkLst>
        </pc:spChg>
        <pc:spChg chg="add">
          <ac:chgData name="Asma20208030" userId="S::asma20208030@fci.helwan.edu.eg::2a55c7cb-af5e-4c90-8970-fb7199cb8ad8" providerId="AD" clId="Web-{61B3DE78-5C15-5820-7F5B-7B74EAE7A227}" dt="2021-08-19T08:35:48.180" v="257"/>
          <ac:spMkLst>
            <pc:docMk/>
            <pc:sldMk cId="2235957874" sldId="297"/>
            <ac:spMk id="9" creationId="{8FC9BE17-9A7B-462D-AE50-3D8777387304}"/>
          </ac:spMkLst>
        </pc:spChg>
        <pc:spChg chg="add">
          <ac:chgData name="Asma20208030" userId="S::asma20208030@fci.helwan.edu.eg::2a55c7cb-af5e-4c90-8970-fb7199cb8ad8" providerId="AD" clId="Web-{61B3DE78-5C15-5820-7F5B-7B74EAE7A227}" dt="2021-08-19T08:35:48.180" v="257"/>
          <ac:spMkLst>
            <pc:docMk/>
            <pc:sldMk cId="2235957874" sldId="297"/>
            <ac:spMk id="11" creationId="{3EBE8569-6AEC-4B8C-8D53-2DE337CDBA65}"/>
          </ac:spMkLst>
        </pc:spChg>
        <pc:spChg chg="add">
          <ac:chgData name="Asma20208030" userId="S::asma20208030@fci.helwan.edu.eg::2a55c7cb-af5e-4c90-8970-fb7199cb8ad8" providerId="AD" clId="Web-{61B3DE78-5C15-5820-7F5B-7B74EAE7A227}" dt="2021-08-19T08:35:48.180" v="257"/>
          <ac:spMkLst>
            <pc:docMk/>
            <pc:sldMk cId="2235957874" sldId="297"/>
            <ac:spMk id="13" creationId="{55D4142C-5077-457F-A6AD-3FECFDB39685}"/>
          </ac:spMkLst>
        </pc:spChg>
        <pc:spChg chg="add">
          <ac:chgData name="Asma20208030" userId="S::asma20208030@fci.helwan.edu.eg::2a55c7cb-af5e-4c90-8970-fb7199cb8ad8" providerId="AD" clId="Web-{61B3DE78-5C15-5820-7F5B-7B74EAE7A227}" dt="2021-08-19T08:35:48.180" v="257"/>
          <ac:spMkLst>
            <pc:docMk/>
            <pc:sldMk cId="2235957874" sldId="297"/>
            <ac:spMk id="15" creationId="{7A5F0580-5EE9-419F-96EE-B6529EF6E7D0}"/>
          </ac:spMkLst>
        </pc:spChg>
        <pc:picChg chg="add mod ord">
          <ac:chgData name="Asma20208030" userId="S::asma20208030@fci.helwan.edu.eg::2a55c7cb-af5e-4c90-8970-fb7199cb8ad8" providerId="AD" clId="Web-{61B3DE78-5C15-5820-7F5B-7B74EAE7A227}" dt="2021-08-19T08:35:48.180" v="257"/>
          <ac:picMkLst>
            <pc:docMk/>
            <pc:sldMk cId="2235957874" sldId="297"/>
            <ac:picMk id="4" creationId="{D85F3C1F-8BAE-42FD-ABBE-470F787B60CA}"/>
          </ac:picMkLst>
        </pc:picChg>
      </pc:sldChg>
      <pc:sldChg chg="addSp modSp new mod setBg">
        <pc:chgData name="Asma20208030" userId="S::asma20208030@fci.helwan.edu.eg::2a55c7cb-af5e-4c90-8970-fb7199cb8ad8" providerId="AD" clId="Web-{61B3DE78-5C15-5820-7F5B-7B74EAE7A227}" dt="2021-08-19T08:39:16.357" v="293"/>
        <pc:sldMkLst>
          <pc:docMk/>
          <pc:sldMk cId="955794188" sldId="298"/>
        </pc:sldMkLst>
        <pc:spChg chg="mod">
          <ac:chgData name="Asma20208030" userId="S::asma20208030@fci.helwan.edu.eg::2a55c7cb-af5e-4c90-8970-fb7199cb8ad8" providerId="AD" clId="Web-{61B3DE78-5C15-5820-7F5B-7B74EAE7A227}" dt="2021-08-19T08:39:16.357" v="293"/>
          <ac:spMkLst>
            <pc:docMk/>
            <pc:sldMk cId="955794188" sldId="298"/>
            <ac:spMk id="2" creationId="{B1EB787D-72FA-4965-B699-1FD75C65B7CF}"/>
          </ac:spMkLst>
        </pc:spChg>
        <pc:spChg chg="mod">
          <ac:chgData name="Asma20208030" userId="S::asma20208030@fci.helwan.edu.eg::2a55c7cb-af5e-4c90-8970-fb7199cb8ad8" providerId="AD" clId="Web-{61B3DE78-5C15-5820-7F5B-7B74EAE7A227}" dt="2021-08-19T08:39:16.357" v="293"/>
          <ac:spMkLst>
            <pc:docMk/>
            <pc:sldMk cId="955794188" sldId="298"/>
            <ac:spMk id="3" creationId="{9D176AF1-026C-46D4-8667-88E734F4732A}"/>
          </ac:spMkLst>
        </pc:spChg>
        <pc:spChg chg="add">
          <ac:chgData name="Asma20208030" userId="S::asma20208030@fci.helwan.edu.eg::2a55c7cb-af5e-4c90-8970-fb7199cb8ad8" providerId="AD" clId="Web-{61B3DE78-5C15-5820-7F5B-7B74EAE7A227}" dt="2021-08-19T08:39:16.357" v="293"/>
          <ac:spMkLst>
            <pc:docMk/>
            <pc:sldMk cId="955794188" sldId="298"/>
            <ac:spMk id="8" creationId="{B35D3C1D-A6AE-4FCA-BB76-A4748CE5DE55}"/>
          </ac:spMkLst>
        </pc:spChg>
        <pc:spChg chg="add">
          <ac:chgData name="Asma20208030" userId="S::asma20208030@fci.helwan.edu.eg::2a55c7cb-af5e-4c90-8970-fb7199cb8ad8" providerId="AD" clId="Web-{61B3DE78-5C15-5820-7F5B-7B74EAE7A227}" dt="2021-08-19T08:39:16.357" v="293"/>
          <ac:spMkLst>
            <pc:docMk/>
            <pc:sldMk cId="955794188" sldId="298"/>
            <ac:spMk id="10" creationId="{6D5BF818-2283-4CC9-A120-9225CEDFA6D2}"/>
          </ac:spMkLst>
        </pc:spChg>
        <pc:spChg chg="add">
          <ac:chgData name="Asma20208030" userId="S::asma20208030@fci.helwan.edu.eg::2a55c7cb-af5e-4c90-8970-fb7199cb8ad8" providerId="AD" clId="Web-{61B3DE78-5C15-5820-7F5B-7B74EAE7A227}" dt="2021-08-19T08:39:16.357" v="293"/>
          <ac:spMkLst>
            <pc:docMk/>
            <pc:sldMk cId="955794188" sldId="298"/>
            <ac:spMk id="12" creationId="{063A42EF-20CC-4BCC-9D0B-222CF3AAE8C9}"/>
          </ac:spMkLst>
        </pc:spChg>
      </pc:sldChg>
      <pc:sldChg chg="addSp modSp new mod setBg">
        <pc:chgData name="Asma20208030" userId="S::asma20208030@fci.helwan.edu.eg::2a55c7cb-af5e-4c90-8970-fb7199cb8ad8" providerId="AD" clId="Web-{61B3DE78-5C15-5820-7F5B-7B74EAE7A227}" dt="2021-08-19T08:49:34.512" v="310"/>
        <pc:sldMkLst>
          <pc:docMk/>
          <pc:sldMk cId="2204204441" sldId="299"/>
        </pc:sldMkLst>
        <pc:spChg chg="mod">
          <ac:chgData name="Asma20208030" userId="S::asma20208030@fci.helwan.edu.eg::2a55c7cb-af5e-4c90-8970-fb7199cb8ad8" providerId="AD" clId="Web-{61B3DE78-5C15-5820-7F5B-7B74EAE7A227}" dt="2021-08-19T08:49:34.512" v="310"/>
          <ac:spMkLst>
            <pc:docMk/>
            <pc:sldMk cId="2204204441" sldId="299"/>
            <ac:spMk id="2" creationId="{097AEAF6-681C-42D3-AE9D-8215B33A8F61}"/>
          </ac:spMkLst>
        </pc:spChg>
        <pc:spChg chg="mod">
          <ac:chgData name="Asma20208030" userId="S::asma20208030@fci.helwan.edu.eg::2a55c7cb-af5e-4c90-8970-fb7199cb8ad8" providerId="AD" clId="Web-{61B3DE78-5C15-5820-7F5B-7B74EAE7A227}" dt="2021-08-19T08:49:34.512" v="310"/>
          <ac:spMkLst>
            <pc:docMk/>
            <pc:sldMk cId="2204204441" sldId="299"/>
            <ac:spMk id="3" creationId="{C563F182-7297-4930-AB50-AA8E126BB296}"/>
          </ac:spMkLst>
        </pc:spChg>
        <pc:spChg chg="add">
          <ac:chgData name="Asma20208030" userId="S::asma20208030@fci.helwan.edu.eg::2a55c7cb-af5e-4c90-8970-fb7199cb8ad8" providerId="AD" clId="Web-{61B3DE78-5C15-5820-7F5B-7B74EAE7A227}" dt="2021-08-19T08:49:34.512" v="310"/>
          <ac:spMkLst>
            <pc:docMk/>
            <pc:sldMk cId="2204204441" sldId="299"/>
            <ac:spMk id="9" creationId="{5DCB5928-DC7D-4612-9922-441966E15627}"/>
          </ac:spMkLst>
        </pc:spChg>
        <pc:spChg chg="add">
          <ac:chgData name="Asma20208030" userId="S::asma20208030@fci.helwan.edu.eg::2a55c7cb-af5e-4c90-8970-fb7199cb8ad8" providerId="AD" clId="Web-{61B3DE78-5C15-5820-7F5B-7B74EAE7A227}" dt="2021-08-19T08:49:34.512" v="310"/>
          <ac:spMkLst>
            <pc:docMk/>
            <pc:sldMk cId="2204204441" sldId="299"/>
            <ac:spMk id="11" creationId="{682C1161-1736-45EC-99B7-33F3CAE9D517}"/>
          </ac:spMkLst>
        </pc:spChg>
        <pc:spChg chg="add">
          <ac:chgData name="Asma20208030" userId="S::asma20208030@fci.helwan.edu.eg::2a55c7cb-af5e-4c90-8970-fb7199cb8ad8" providerId="AD" clId="Web-{61B3DE78-5C15-5820-7F5B-7B74EAE7A227}" dt="2021-08-19T08:49:34.512" v="310"/>
          <ac:spMkLst>
            <pc:docMk/>
            <pc:sldMk cId="2204204441" sldId="299"/>
            <ac:spMk id="13" creationId="{84D4DDB8-B68F-45B0-9F62-C4279996F672}"/>
          </ac:spMkLst>
        </pc:spChg>
        <pc:spChg chg="add">
          <ac:chgData name="Asma20208030" userId="S::asma20208030@fci.helwan.edu.eg::2a55c7cb-af5e-4c90-8970-fb7199cb8ad8" providerId="AD" clId="Web-{61B3DE78-5C15-5820-7F5B-7B74EAE7A227}" dt="2021-08-19T08:49:34.512" v="310"/>
          <ac:spMkLst>
            <pc:docMk/>
            <pc:sldMk cId="2204204441" sldId="299"/>
            <ac:spMk id="15" creationId="{AF2F604E-43BE-4DC3-B983-E071523364F8}"/>
          </ac:spMkLst>
        </pc:spChg>
        <pc:spChg chg="add">
          <ac:chgData name="Asma20208030" userId="S::asma20208030@fci.helwan.edu.eg::2a55c7cb-af5e-4c90-8970-fb7199cb8ad8" providerId="AD" clId="Web-{61B3DE78-5C15-5820-7F5B-7B74EAE7A227}" dt="2021-08-19T08:49:34.512" v="310"/>
          <ac:spMkLst>
            <pc:docMk/>
            <pc:sldMk cId="2204204441" sldId="299"/>
            <ac:spMk id="17" creationId="{08C9B587-E65E-4B52-B37C-ABEBB6E87928}"/>
          </ac:spMkLst>
        </pc:spChg>
        <pc:picChg chg="add mod">
          <ac:chgData name="Asma20208030" userId="S::asma20208030@fci.helwan.edu.eg::2a55c7cb-af5e-4c90-8970-fb7199cb8ad8" providerId="AD" clId="Web-{61B3DE78-5C15-5820-7F5B-7B74EAE7A227}" dt="2021-08-19T08:49:34.512" v="310"/>
          <ac:picMkLst>
            <pc:docMk/>
            <pc:sldMk cId="2204204441" sldId="299"/>
            <ac:picMk id="4" creationId="{4482E896-26FB-4F65-BB78-44678352754B}"/>
          </ac:picMkLst>
        </pc:picChg>
      </pc:sldChg>
      <pc:sldChg chg="new del">
        <pc:chgData name="Asma20208030" userId="S::asma20208030@fci.helwan.edu.eg::2a55c7cb-af5e-4c90-8970-fb7199cb8ad8" providerId="AD" clId="Web-{61B3DE78-5C15-5820-7F5B-7B74EAE7A227}" dt="2021-08-19T08:39:40.123" v="295"/>
        <pc:sldMkLst>
          <pc:docMk/>
          <pc:sldMk cId="2387642709" sldId="299"/>
        </pc:sldMkLst>
      </pc:sldChg>
      <pc:sldChg chg="new del">
        <pc:chgData name="Asma20208030" userId="S::asma20208030@fci.helwan.edu.eg::2a55c7cb-af5e-4c90-8970-fb7199cb8ad8" providerId="AD" clId="Web-{61B3DE78-5C15-5820-7F5B-7B74EAE7A227}" dt="2021-08-19T08:39:47.592" v="297"/>
        <pc:sldMkLst>
          <pc:docMk/>
          <pc:sldMk cId="3939553127" sldId="299"/>
        </pc:sldMkLst>
      </pc:sldChg>
      <pc:sldChg chg="modSp new del">
        <pc:chgData name="Asma20208030" userId="S::asma20208030@fci.helwan.edu.eg::2a55c7cb-af5e-4c90-8970-fb7199cb8ad8" providerId="AD" clId="Web-{61B3DE78-5C15-5820-7F5B-7B74EAE7A227}" dt="2021-08-19T08:38:47.059" v="292"/>
        <pc:sldMkLst>
          <pc:docMk/>
          <pc:sldMk cId="4207382876" sldId="299"/>
        </pc:sldMkLst>
        <pc:spChg chg="mod">
          <ac:chgData name="Asma20208030" userId="S::asma20208030@fci.helwan.edu.eg::2a55c7cb-af5e-4c90-8970-fb7199cb8ad8" providerId="AD" clId="Web-{61B3DE78-5C15-5820-7F5B-7B74EAE7A227}" dt="2021-08-19T08:38:22.808" v="291" actId="20577"/>
          <ac:spMkLst>
            <pc:docMk/>
            <pc:sldMk cId="4207382876" sldId="299"/>
            <ac:spMk id="2" creationId="{383EE091-6F99-4EF9-B965-61699CC3FEB1}"/>
          </ac:spMkLst>
        </pc:spChg>
      </pc:sldChg>
      <pc:sldChg chg="addSp delSp modSp new">
        <pc:chgData name="Asma20208030" userId="S::asma20208030@fci.helwan.edu.eg::2a55c7cb-af5e-4c90-8970-fb7199cb8ad8" providerId="AD" clId="Web-{61B3DE78-5C15-5820-7F5B-7B74EAE7A227}" dt="2021-08-19T09:18:32.945" v="371"/>
        <pc:sldMkLst>
          <pc:docMk/>
          <pc:sldMk cId="2861121450" sldId="300"/>
        </pc:sldMkLst>
        <pc:spChg chg="mod">
          <ac:chgData name="Asma20208030" userId="S::asma20208030@fci.helwan.edu.eg::2a55c7cb-af5e-4c90-8970-fb7199cb8ad8" providerId="AD" clId="Web-{61B3DE78-5C15-5820-7F5B-7B74EAE7A227}" dt="2021-08-19T08:56:04.365" v="317" actId="20577"/>
          <ac:spMkLst>
            <pc:docMk/>
            <pc:sldMk cId="2861121450" sldId="300"/>
            <ac:spMk id="2" creationId="{ACD0FCC7-7D51-472A-9337-6E321EB40A73}"/>
          </ac:spMkLst>
        </pc:spChg>
        <pc:spChg chg="add del mod">
          <ac:chgData name="Asma20208030" userId="S::asma20208030@fci.helwan.edu.eg::2a55c7cb-af5e-4c90-8970-fb7199cb8ad8" providerId="AD" clId="Web-{61B3DE78-5C15-5820-7F5B-7B74EAE7A227}" dt="2021-08-19T09:18:29.039" v="370"/>
          <ac:spMkLst>
            <pc:docMk/>
            <pc:sldMk cId="2861121450" sldId="300"/>
            <ac:spMk id="4" creationId="{62BB5B0B-B4BF-470D-9738-8EB6285267E9}"/>
          </ac:spMkLst>
        </pc:spChg>
        <pc:spChg chg="add del mod">
          <ac:chgData name="Asma20208030" userId="S::asma20208030@fci.helwan.edu.eg::2a55c7cb-af5e-4c90-8970-fb7199cb8ad8" providerId="AD" clId="Web-{61B3DE78-5C15-5820-7F5B-7B74EAE7A227}" dt="2021-08-19T09:18:32.945" v="371"/>
          <ac:spMkLst>
            <pc:docMk/>
            <pc:sldMk cId="2861121450" sldId="300"/>
            <ac:spMk id="5" creationId="{8C9D8243-3CCD-41C9-9ABF-57F03526527F}"/>
          </ac:spMkLst>
        </pc:spChg>
      </pc:sldChg>
      <pc:sldChg chg="addSp delSp modSp new mod setBg">
        <pc:chgData name="Asma20208030" userId="S::asma20208030@fci.helwan.edu.eg::2a55c7cb-af5e-4c90-8970-fb7199cb8ad8" providerId="AD" clId="Web-{61B3DE78-5C15-5820-7F5B-7B74EAE7A227}" dt="2021-08-19T09:17:04.365" v="358" actId="14100"/>
        <pc:sldMkLst>
          <pc:docMk/>
          <pc:sldMk cId="3414921133" sldId="301"/>
        </pc:sldMkLst>
        <pc:spChg chg="mod">
          <ac:chgData name="Asma20208030" userId="S::asma20208030@fci.helwan.edu.eg::2a55c7cb-af5e-4c90-8970-fb7199cb8ad8" providerId="AD" clId="Web-{61B3DE78-5C15-5820-7F5B-7B74EAE7A227}" dt="2021-08-19T09:08:47.978" v="330" actId="20577"/>
          <ac:spMkLst>
            <pc:docMk/>
            <pc:sldMk cId="3414921133" sldId="301"/>
            <ac:spMk id="2" creationId="{7A6A12BC-1482-4C14-86A3-41D94F1888B8}"/>
          </ac:spMkLst>
        </pc:spChg>
        <pc:spChg chg="del mod">
          <ac:chgData name="Asma20208030" userId="S::asma20208030@fci.helwan.edu.eg::2a55c7cb-af5e-4c90-8970-fb7199cb8ad8" providerId="AD" clId="Web-{61B3DE78-5C15-5820-7F5B-7B74EAE7A227}" dt="2021-08-19T09:09:19.853" v="331"/>
          <ac:spMkLst>
            <pc:docMk/>
            <pc:sldMk cId="3414921133" sldId="301"/>
            <ac:spMk id="3" creationId="{EA53E599-138E-466F-9422-C95D2B90B9DB}"/>
          </ac:spMkLst>
        </pc:spChg>
        <pc:spChg chg="add">
          <ac:chgData name="Asma20208030" userId="S::asma20208030@fci.helwan.edu.eg::2a55c7cb-af5e-4c90-8970-fb7199cb8ad8" providerId="AD" clId="Web-{61B3DE78-5C15-5820-7F5B-7B74EAE7A227}" dt="2021-08-19T09:08:27.211" v="323"/>
          <ac:spMkLst>
            <pc:docMk/>
            <pc:sldMk cId="3414921133" sldId="301"/>
            <ac:spMk id="8" creationId="{2B566528-1B12-4246-9431-5C2D7D081168}"/>
          </ac:spMkLst>
        </pc:spChg>
        <pc:spChg chg="add">
          <ac:chgData name="Asma20208030" userId="S::asma20208030@fci.helwan.edu.eg::2a55c7cb-af5e-4c90-8970-fb7199cb8ad8" providerId="AD" clId="Web-{61B3DE78-5C15-5820-7F5B-7B74EAE7A227}" dt="2021-08-19T09:08:27.211" v="323"/>
          <ac:spMkLst>
            <pc:docMk/>
            <pc:sldMk cId="3414921133" sldId="301"/>
            <ac:spMk id="10" creationId="{2E80C965-DB6D-4F81-9E9E-B027384D0BD6}"/>
          </ac:spMkLst>
        </pc:spChg>
        <pc:spChg chg="add">
          <ac:chgData name="Asma20208030" userId="S::asma20208030@fci.helwan.edu.eg::2a55c7cb-af5e-4c90-8970-fb7199cb8ad8" providerId="AD" clId="Web-{61B3DE78-5C15-5820-7F5B-7B74EAE7A227}" dt="2021-08-19T09:08:27.211" v="323"/>
          <ac:spMkLst>
            <pc:docMk/>
            <pc:sldMk cId="3414921133" sldId="301"/>
            <ac:spMk id="12" creationId="{A580F890-B085-4E95-96AA-55AEBEC5CE6E}"/>
          </ac:spMkLst>
        </pc:spChg>
        <pc:spChg chg="add">
          <ac:chgData name="Asma20208030" userId="S::asma20208030@fci.helwan.edu.eg::2a55c7cb-af5e-4c90-8970-fb7199cb8ad8" providerId="AD" clId="Web-{61B3DE78-5C15-5820-7F5B-7B74EAE7A227}" dt="2021-08-19T09:08:27.211" v="323"/>
          <ac:spMkLst>
            <pc:docMk/>
            <pc:sldMk cId="3414921133" sldId="301"/>
            <ac:spMk id="14" creationId="{D3F51FEB-38FB-4F6C-9F7B-2F2AFAB65463}"/>
          </ac:spMkLst>
        </pc:spChg>
        <pc:spChg chg="add">
          <ac:chgData name="Asma20208030" userId="S::asma20208030@fci.helwan.edu.eg::2a55c7cb-af5e-4c90-8970-fb7199cb8ad8" providerId="AD" clId="Web-{61B3DE78-5C15-5820-7F5B-7B74EAE7A227}" dt="2021-08-19T09:08:27.211" v="323"/>
          <ac:spMkLst>
            <pc:docMk/>
            <pc:sldMk cId="3414921133" sldId="301"/>
            <ac:spMk id="16" creationId="{1E547BA6-BAE0-43BB-A7CA-60F69CE252F0}"/>
          </ac:spMkLst>
        </pc:spChg>
        <pc:picChg chg="add mod ord">
          <ac:chgData name="Asma20208030" userId="S::asma20208030@fci.helwan.edu.eg::2a55c7cb-af5e-4c90-8970-fb7199cb8ad8" providerId="AD" clId="Web-{61B3DE78-5C15-5820-7F5B-7B74EAE7A227}" dt="2021-08-19T09:13:35.797" v="340" actId="14100"/>
          <ac:picMkLst>
            <pc:docMk/>
            <pc:sldMk cId="3414921133" sldId="301"/>
            <ac:picMk id="4" creationId="{29070641-46B4-43C1-BD7C-528556F045C1}"/>
          </ac:picMkLst>
        </pc:picChg>
        <pc:picChg chg="add mod">
          <ac:chgData name="Asma20208030" userId="S::asma20208030@fci.helwan.edu.eg::2a55c7cb-af5e-4c90-8970-fb7199cb8ad8" providerId="AD" clId="Web-{61B3DE78-5C15-5820-7F5B-7B74EAE7A227}" dt="2021-08-19T09:13:22.453" v="337" actId="14100"/>
          <ac:picMkLst>
            <pc:docMk/>
            <pc:sldMk cId="3414921133" sldId="301"/>
            <ac:picMk id="5" creationId="{62676B5B-4D50-4C85-A551-12826A00A126}"/>
          </ac:picMkLst>
        </pc:picChg>
        <pc:picChg chg="add del mod">
          <ac:chgData name="Asma20208030" userId="S::asma20208030@fci.helwan.edu.eg::2a55c7cb-af5e-4c90-8970-fb7199cb8ad8" providerId="AD" clId="Web-{61B3DE78-5C15-5820-7F5B-7B74EAE7A227}" dt="2021-08-19T09:16:16.738" v="350"/>
          <ac:picMkLst>
            <pc:docMk/>
            <pc:sldMk cId="3414921133" sldId="301"/>
            <ac:picMk id="6" creationId="{20F7ECD7-B540-40DD-BD89-14ADBF66F288}"/>
          </ac:picMkLst>
        </pc:picChg>
        <pc:picChg chg="add mod">
          <ac:chgData name="Asma20208030" userId="S::asma20208030@fci.helwan.edu.eg::2a55c7cb-af5e-4c90-8970-fb7199cb8ad8" providerId="AD" clId="Web-{61B3DE78-5C15-5820-7F5B-7B74EAE7A227}" dt="2021-08-19T09:16:09.363" v="349" actId="14100"/>
          <ac:picMkLst>
            <pc:docMk/>
            <pc:sldMk cId="3414921133" sldId="301"/>
            <ac:picMk id="7" creationId="{854B8BCF-D122-4E0B-9BC9-151860C5D8EA}"/>
          </ac:picMkLst>
        </pc:picChg>
        <pc:picChg chg="add mod">
          <ac:chgData name="Asma20208030" userId="S::asma20208030@fci.helwan.edu.eg::2a55c7cb-af5e-4c90-8970-fb7199cb8ad8" providerId="AD" clId="Web-{61B3DE78-5C15-5820-7F5B-7B74EAE7A227}" dt="2021-08-19T09:17:04.365" v="358" actId="14100"/>
          <ac:picMkLst>
            <pc:docMk/>
            <pc:sldMk cId="3414921133" sldId="301"/>
            <ac:picMk id="9" creationId="{12EA74E7-D2FA-47C0-A822-74764659A9E2}"/>
          </ac:picMkLst>
        </pc:picChg>
      </pc:sldChg>
    </pc:docChg>
  </pc:docChgLst>
  <pc:docChgLst>
    <pc:chgData name="Asma20208030" userId="S::asma20208030@fci.helwan.edu.eg::2a55c7cb-af5e-4c90-8970-fb7199cb8ad8" providerId="AD" clId="Web-{7A162894-4153-C7B9-056E-F906AD5C5866}"/>
    <pc:docChg chg="modSld">
      <pc:chgData name="Asma20208030" userId="S::asma20208030@fci.helwan.edu.eg::2a55c7cb-af5e-4c90-8970-fb7199cb8ad8" providerId="AD" clId="Web-{7A162894-4153-C7B9-056E-F906AD5C5866}" dt="2021-08-18T04:59:04.580" v="142" actId="20577"/>
      <pc:docMkLst>
        <pc:docMk/>
      </pc:docMkLst>
      <pc:sldChg chg="addSp modSp">
        <pc:chgData name="Asma20208030" userId="S::asma20208030@fci.helwan.edu.eg::2a55c7cb-af5e-4c90-8970-fb7199cb8ad8" providerId="AD" clId="Web-{7A162894-4153-C7B9-056E-F906AD5C5866}" dt="2021-08-18T03:40:32.950" v="30" actId="1076"/>
        <pc:sldMkLst>
          <pc:docMk/>
          <pc:sldMk cId="109857222" sldId="256"/>
        </pc:sldMkLst>
        <pc:picChg chg="add mod">
          <ac:chgData name="Asma20208030" userId="S::asma20208030@fci.helwan.edu.eg::2a55c7cb-af5e-4c90-8970-fb7199cb8ad8" providerId="AD" clId="Web-{7A162894-4153-C7B9-056E-F906AD5C5866}" dt="2021-08-18T03:40:32.950" v="30" actId="1076"/>
          <ac:picMkLst>
            <pc:docMk/>
            <pc:sldMk cId="109857222" sldId="256"/>
            <ac:picMk id="5" creationId="{CF4BC120-5487-40A6-A18F-3C94DAA29498}"/>
          </ac:picMkLst>
        </pc:picChg>
      </pc:sldChg>
      <pc:sldChg chg="addSp delSp modSp mod setBg">
        <pc:chgData name="Asma20208030" userId="S::asma20208030@fci.helwan.edu.eg::2a55c7cb-af5e-4c90-8970-fb7199cb8ad8" providerId="AD" clId="Web-{7A162894-4153-C7B9-056E-F906AD5C5866}" dt="2021-08-18T04:18:35.238" v="74" actId="14100"/>
        <pc:sldMkLst>
          <pc:docMk/>
          <pc:sldMk cId="3888347954" sldId="266"/>
        </pc:sldMkLst>
        <pc:spChg chg="mod">
          <ac:chgData name="Asma20208030" userId="S::asma20208030@fci.helwan.edu.eg::2a55c7cb-af5e-4c90-8970-fb7199cb8ad8" providerId="AD" clId="Web-{7A162894-4153-C7B9-056E-F906AD5C5866}" dt="2021-08-18T04:16:35.059" v="56" actId="20577"/>
          <ac:spMkLst>
            <pc:docMk/>
            <pc:sldMk cId="3888347954" sldId="266"/>
            <ac:spMk id="2" creationId="{A346A800-AEE2-4A01-AD25-5651CEA67CDA}"/>
          </ac:spMkLst>
        </pc:spChg>
        <pc:spChg chg="del">
          <ac:chgData name="Asma20208030" userId="S::asma20208030@fci.helwan.edu.eg::2a55c7cb-af5e-4c90-8970-fb7199cb8ad8" providerId="AD" clId="Web-{7A162894-4153-C7B9-056E-F906AD5C5866}" dt="2021-08-18T03:48:52.992" v="31"/>
          <ac:spMkLst>
            <pc:docMk/>
            <pc:sldMk cId="3888347954" sldId="266"/>
            <ac:spMk id="3" creationId="{3C4A9733-2F19-4D01-8467-76C6D7857457}"/>
          </ac:spMkLst>
        </pc:spChg>
        <pc:spChg chg="add mod">
          <ac:chgData name="Asma20208030" userId="S::asma20208030@fci.helwan.edu.eg::2a55c7cb-af5e-4c90-8970-fb7199cb8ad8" providerId="AD" clId="Web-{7A162894-4153-C7B9-056E-F906AD5C5866}" dt="2021-08-18T03:53:36.256" v="40" actId="20577"/>
          <ac:spMkLst>
            <pc:docMk/>
            <pc:sldMk cId="3888347954" sldId="266"/>
            <ac:spMk id="9" creationId="{CBCDA18B-6BE4-4DE1-A4BF-F9055BB60E1B}"/>
          </ac:spMkLst>
        </pc:spChg>
        <pc:spChg chg="add">
          <ac:chgData name="Asma20208030" userId="S::asma20208030@fci.helwan.edu.eg::2a55c7cb-af5e-4c90-8970-fb7199cb8ad8" providerId="AD" clId="Web-{7A162894-4153-C7B9-056E-F906AD5C5866}" dt="2021-08-18T03:53:08.302" v="37"/>
          <ac:spMkLst>
            <pc:docMk/>
            <pc:sldMk cId="3888347954" sldId="266"/>
            <ac:spMk id="12" creationId="{2B566528-1B12-4246-9431-5C2D7D081168}"/>
          </ac:spMkLst>
        </pc:spChg>
        <pc:grpChg chg="add">
          <ac:chgData name="Asma20208030" userId="S::asma20208030@fci.helwan.edu.eg::2a55c7cb-af5e-4c90-8970-fb7199cb8ad8" providerId="AD" clId="Web-{7A162894-4153-C7B9-056E-F906AD5C5866}" dt="2021-08-18T03:53:08.302" v="37"/>
          <ac:grpSpMkLst>
            <pc:docMk/>
            <pc:sldMk cId="3888347954" sldId="266"/>
            <ac:grpSpMk id="14" creationId="{5995D10D-E9C9-47DB-AE7E-801FEF38F5C9}"/>
          </ac:grpSpMkLst>
        </pc:grpChg>
        <pc:grpChg chg="add">
          <ac:chgData name="Asma20208030" userId="S::asma20208030@fci.helwan.edu.eg::2a55c7cb-af5e-4c90-8970-fb7199cb8ad8" providerId="AD" clId="Web-{7A162894-4153-C7B9-056E-F906AD5C5866}" dt="2021-08-18T03:53:08.302" v="37"/>
          <ac:grpSpMkLst>
            <pc:docMk/>
            <pc:sldMk cId="3888347954" sldId="266"/>
            <ac:grpSpMk id="18" creationId="{828A5161-06F1-46CF-8AD7-844680A59E13}"/>
          </ac:grpSpMkLst>
        </pc:grpChg>
        <pc:picChg chg="add mod">
          <ac:chgData name="Asma20208030" userId="S::asma20208030@fci.helwan.edu.eg::2a55c7cb-af5e-4c90-8970-fb7199cb8ad8" providerId="AD" clId="Web-{7A162894-4153-C7B9-056E-F906AD5C5866}" dt="2021-08-18T04:17:47.313" v="66" actId="14100"/>
          <ac:picMkLst>
            <pc:docMk/>
            <pc:sldMk cId="3888347954" sldId="266"/>
            <ac:picMk id="3" creationId="{436732A5-6C15-44FE-8FBC-AC9C5DBDCFF2}"/>
          </ac:picMkLst>
        </pc:picChg>
        <pc:picChg chg="add mod ord">
          <ac:chgData name="Asma20208030" userId="S::asma20208030@fci.helwan.edu.eg::2a55c7cb-af5e-4c90-8970-fb7199cb8ad8" providerId="AD" clId="Web-{7A162894-4153-C7B9-056E-F906AD5C5866}" dt="2021-08-18T03:58:52.285" v="43" actId="14100"/>
          <ac:picMkLst>
            <pc:docMk/>
            <pc:sldMk cId="3888347954" sldId="266"/>
            <ac:picMk id="4" creationId="{639BDADF-5027-483F-9265-122594AA6875}"/>
          </ac:picMkLst>
        </pc:picChg>
        <pc:picChg chg="add mod">
          <ac:chgData name="Asma20208030" userId="S::asma20208030@fci.helwan.edu.eg::2a55c7cb-af5e-4c90-8970-fb7199cb8ad8" providerId="AD" clId="Web-{7A162894-4153-C7B9-056E-F906AD5C5866}" dt="2021-08-18T04:18:35.238" v="74" actId="14100"/>
          <ac:picMkLst>
            <pc:docMk/>
            <pc:sldMk cId="3888347954" sldId="266"/>
            <ac:picMk id="5" creationId="{01D99B77-20BE-4986-B9B5-BE82ABDEA78B}"/>
          </ac:picMkLst>
        </pc:picChg>
        <pc:picChg chg="add mod">
          <ac:chgData name="Asma20208030" userId="S::asma20208030@fci.helwan.edu.eg::2a55c7cb-af5e-4c90-8970-fb7199cb8ad8" providerId="AD" clId="Web-{7A162894-4153-C7B9-056E-F906AD5C5866}" dt="2021-08-18T04:18:09.658" v="69" actId="14100"/>
          <ac:picMkLst>
            <pc:docMk/>
            <pc:sldMk cId="3888347954" sldId="266"/>
            <ac:picMk id="6" creationId="{22517B7B-BAD9-48E7-AD26-B2ACF1A5165D}"/>
          </ac:picMkLst>
        </pc:picChg>
      </pc:sldChg>
      <pc:sldChg chg="addSp delSp modSp mod setBg">
        <pc:chgData name="Asma20208030" userId="S::asma20208030@fci.helwan.edu.eg::2a55c7cb-af5e-4c90-8970-fb7199cb8ad8" providerId="AD" clId="Web-{7A162894-4153-C7B9-056E-F906AD5C5866}" dt="2021-08-18T04:51:58.166" v="128" actId="1076"/>
        <pc:sldMkLst>
          <pc:docMk/>
          <pc:sldMk cId="940754760" sldId="267"/>
        </pc:sldMkLst>
        <pc:spChg chg="mod">
          <ac:chgData name="Asma20208030" userId="S::asma20208030@fci.helwan.edu.eg::2a55c7cb-af5e-4c90-8970-fb7199cb8ad8" providerId="AD" clId="Web-{7A162894-4153-C7B9-056E-F906AD5C5866}" dt="2021-08-18T04:26:21.068" v="79" actId="20577"/>
          <ac:spMkLst>
            <pc:docMk/>
            <pc:sldMk cId="940754760" sldId="267"/>
            <ac:spMk id="2" creationId="{D6FB4D74-C12D-4913-8DEB-14745A3DD43F}"/>
          </ac:spMkLst>
        </pc:spChg>
        <pc:spChg chg="del mod">
          <ac:chgData name="Asma20208030" userId="S::asma20208030@fci.helwan.edu.eg::2a55c7cb-af5e-4c90-8970-fb7199cb8ad8" providerId="AD" clId="Web-{7A162894-4153-C7B9-056E-F906AD5C5866}" dt="2021-08-18T04:27:28.964" v="80"/>
          <ac:spMkLst>
            <pc:docMk/>
            <pc:sldMk cId="940754760" sldId="267"/>
            <ac:spMk id="3" creationId="{25547203-04AD-4AC8-85C7-5460F1D56035}"/>
          </ac:spMkLst>
        </pc:spChg>
        <pc:spChg chg="add">
          <ac:chgData name="Asma20208030" userId="S::asma20208030@fci.helwan.edu.eg::2a55c7cb-af5e-4c90-8970-fb7199cb8ad8" providerId="AD" clId="Web-{7A162894-4153-C7B9-056E-F906AD5C5866}" dt="2021-08-18T04:25:34.753" v="75"/>
          <ac:spMkLst>
            <pc:docMk/>
            <pc:sldMk cId="940754760" sldId="267"/>
            <ac:spMk id="8" creationId="{2B566528-1B12-4246-9431-5C2D7D081168}"/>
          </ac:spMkLst>
        </pc:spChg>
        <pc:spChg chg="add">
          <ac:chgData name="Asma20208030" userId="S::asma20208030@fci.helwan.edu.eg::2a55c7cb-af5e-4c90-8970-fb7199cb8ad8" providerId="AD" clId="Web-{7A162894-4153-C7B9-056E-F906AD5C5866}" dt="2021-08-18T04:25:34.753" v="75"/>
          <ac:spMkLst>
            <pc:docMk/>
            <pc:sldMk cId="940754760" sldId="267"/>
            <ac:spMk id="10" creationId="{2E80C965-DB6D-4F81-9E9E-B027384D0BD6}"/>
          </ac:spMkLst>
        </pc:spChg>
        <pc:spChg chg="add">
          <ac:chgData name="Asma20208030" userId="S::asma20208030@fci.helwan.edu.eg::2a55c7cb-af5e-4c90-8970-fb7199cb8ad8" providerId="AD" clId="Web-{7A162894-4153-C7B9-056E-F906AD5C5866}" dt="2021-08-18T04:25:34.753" v="75"/>
          <ac:spMkLst>
            <pc:docMk/>
            <pc:sldMk cId="940754760" sldId="267"/>
            <ac:spMk id="12" creationId="{A580F890-B085-4E95-96AA-55AEBEC5CE6E}"/>
          </ac:spMkLst>
        </pc:spChg>
        <pc:spChg chg="add">
          <ac:chgData name="Asma20208030" userId="S::asma20208030@fci.helwan.edu.eg::2a55c7cb-af5e-4c90-8970-fb7199cb8ad8" providerId="AD" clId="Web-{7A162894-4153-C7B9-056E-F906AD5C5866}" dt="2021-08-18T04:25:34.753" v="75"/>
          <ac:spMkLst>
            <pc:docMk/>
            <pc:sldMk cId="940754760" sldId="267"/>
            <ac:spMk id="14" creationId="{D3F51FEB-38FB-4F6C-9F7B-2F2AFAB65463}"/>
          </ac:spMkLst>
        </pc:spChg>
        <pc:spChg chg="add">
          <ac:chgData name="Asma20208030" userId="S::asma20208030@fci.helwan.edu.eg::2a55c7cb-af5e-4c90-8970-fb7199cb8ad8" providerId="AD" clId="Web-{7A162894-4153-C7B9-056E-F906AD5C5866}" dt="2021-08-18T04:25:34.753" v="75"/>
          <ac:spMkLst>
            <pc:docMk/>
            <pc:sldMk cId="940754760" sldId="267"/>
            <ac:spMk id="16" creationId="{1E547BA6-BAE0-43BB-A7CA-60F69CE252F0}"/>
          </ac:spMkLst>
        </pc:spChg>
        <pc:picChg chg="add mod ord">
          <ac:chgData name="Asma20208030" userId="S::asma20208030@fci.helwan.edu.eg::2a55c7cb-af5e-4c90-8970-fb7199cb8ad8" providerId="AD" clId="Web-{7A162894-4153-C7B9-056E-F906AD5C5866}" dt="2021-08-18T04:28:08.403" v="85" actId="14100"/>
          <ac:picMkLst>
            <pc:docMk/>
            <pc:sldMk cId="940754760" sldId="267"/>
            <ac:picMk id="4" creationId="{68FEAC09-F744-4F69-BC05-AE01DA5E5829}"/>
          </ac:picMkLst>
        </pc:picChg>
        <pc:picChg chg="add mod">
          <ac:chgData name="Asma20208030" userId="S::asma20208030@fci.helwan.edu.eg::2a55c7cb-af5e-4c90-8970-fb7199cb8ad8" providerId="AD" clId="Web-{7A162894-4153-C7B9-056E-F906AD5C5866}" dt="2021-08-18T04:51:48.931" v="126" actId="1076"/>
          <ac:picMkLst>
            <pc:docMk/>
            <pc:sldMk cId="940754760" sldId="267"/>
            <ac:picMk id="5" creationId="{86BD9B9F-F6F3-4AFE-98D4-4C0EC8BDBDFB}"/>
          </ac:picMkLst>
        </pc:picChg>
        <pc:picChg chg="add mod">
          <ac:chgData name="Asma20208030" userId="S::asma20208030@fci.helwan.edu.eg::2a55c7cb-af5e-4c90-8970-fb7199cb8ad8" providerId="AD" clId="Web-{7A162894-4153-C7B9-056E-F906AD5C5866}" dt="2021-08-18T04:51:51.775" v="127" actId="1076"/>
          <ac:picMkLst>
            <pc:docMk/>
            <pc:sldMk cId="940754760" sldId="267"/>
            <ac:picMk id="6" creationId="{3A40A9D5-CA67-415D-B1A4-DAF3E532C3CE}"/>
          </ac:picMkLst>
        </pc:picChg>
        <pc:picChg chg="add mod">
          <ac:chgData name="Asma20208030" userId="S::asma20208030@fci.helwan.edu.eg::2a55c7cb-af5e-4c90-8970-fb7199cb8ad8" providerId="AD" clId="Web-{7A162894-4153-C7B9-056E-F906AD5C5866}" dt="2021-08-18T04:51:58.166" v="128" actId="1076"/>
          <ac:picMkLst>
            <pc:docMk/>
            <pc:sldMk cId="940754760" sldId="267"/>
            <ac:picMk id="7" creationId="{03336DDD-D972-454B-8245-ABAFDB90ABE1}"/>
          </ac:picMkLst>
        </pc:picChg>
      </pc:sldChg>
      <pc:sldChg chg="addSp modSp mod setBg">
        <pc:chgData name="Asma20208030" userId="S::asma20208030@fci.helwan.edu.eg::2a55c7cb-af5e-4c90-8970-fb7199cb8ad8" providerId="AD" clId="Web-{7A162894-4153-C7B9-056E-F906AD5C5866}" dt="2021-08-18T04:59:04.580" v="142" actId="20577"/>
        <pc:sldMkLst>
          <pc:docMk/>
          <pc:sldMk cId="1939495480" sldId="268"/>
        </pc:sldMkLst>
        <pc:spChg chg="mod">
          <ac:chgData name="Asma20208030" userId="S::asma20208030@fci.helwan.edu.eg::2a55c7cb-af5e-4c90-8970-fb7199cb8ad8" providerId="AD" clId="Web-{7A162894-4153-C7B9-056E-F906AD5C5866}" dt="2021-08-18T04:59:04.580" v="142" actId="20577"/>
          <ac:spMkLst>
            <pc:docMk/>
            <pc:sldMk cId="1939495480" sldId="268"/>
            <ac:spMk id="2" creationId="{DF3EC315-1F04-4B25-ADD5-BC6D80D02AE4}"/>
          </ac:spMkLst>
        </pc:spChg>
        <pc:spChg chg="mod">
          <ac:chgData name="Asma20208030" userId="S::asma20208030@fci.helwan.edu.eg::2a55c7cb-af5e-4c90-8970-fb7199cb8ad8" providerId="AD" clId="Web-{7A162894-4153-C7B9-056E-F906AD5C5866}" dt="2021-08-18T04:58:15.875" v="137"/>
          <ac:spMkLst>
            <pc:docMk/>
            <pc:sldMk cId="1939495480" sldId="268"/>
            <ac:spMk id="3" creationId="{2140462E-2308-4573-A0FD-ADAFC7076AFE}"/>
          </ac:spMkLst>
        </pc:spChg>
        <pc:spChg chg="add">
          <ac:chgData name="Asma20208030" userId="S::asma20208030@fci.helwan.edu.eg::2a55c7cb-af5e-4c90-8970-fb7199cb8ad8" providerId="AD" clId="Web-{7A162894-4153-C7B9-056E-F906AD5C5866}" dt="2021-08-18T04:58:15.875" v="137"/>
          <ac:spMkLst>
            <pc:docMk/>
            <pc:sldMk cId="1939495480" sldId="268"/>
            <ac:spMk id="8" creationId="{2B566528-1B12-4246-9431-5C2D7D081168}"/>
          </ac:spMkLst>
        </pc:spChg>
        <pc:spChg chg="add">
          <ac:chgData name="Asma20208030" userId="S::asma20208030@fci.helwan.edu.eg::2a55c7cb-af5e-4c90-8970-fb7199cb8ad8" providerId="AD" clId="Web-{7A162894-4153-C7B9-056E-F906AD5C5866}" dt="2021-08-18T04:58:15.875" v="137"/>
          <ac:spMkLst>
            <pc:docMk/>
            <pc:sldMk cId="1939495480" sldId="268"/>
            <ac:spMk id="10" creationId="{2E80C965-DB6D-4F81-9E9E-B027384D0BD6}"/>
          </ac:spMkLst>
        </pc:spChg>
        <pc:spChg chg="add">
          <ac:chgData name="Asma20208030" userId="S::asma20208030@fci.helwan.edu.eg::2a55c7cb-af5e-4c90-8970-fb7199cb8ad8" providerId="AD" clId="Web-{7A162894-4153-C7B9-056E-F906AD5C5866}" dt="2021-08-18T04:58:15.875" v="137"/>
          <ac:spMkLst>
            <pc:docMk/>
            <pc:sldMk cId="1939495480" sldId="268"/>
            <ac:spMk id="12" creationId="{A580F890-B085-4E95-96AA-55AEBEC5CE6E}"/>
          </ac:spMkLst>
        </pc:spChg>
        <pc:spChg chg="add">
          <ac:chgData name="Asma20208030" userId="S::asma20208030@fci.helwan.edu.eg::2a55c7cb-af5e-4c90-8970-fb7199cb8ad8" providerId="AD" clId="Web-{7A162894-4153-C7B9-056E-F906AD5C5866}" dt="2021-08-18T04:58:15.875" v="137"/>
          <ac:spMkLst>
            <pc:docMk/>
            <pc:sldMk cId="1939495480" sldId="268"/>
            <ac:spMk id="14" creationId="{D3F51FEB-38FB-4F6C-9F7B-2F2AFAB65463}"/>
          </ac:spMkLst>
        </pc:spChg>
        <pc:spChg chg="add">
          <ac:chgData name="Asma20208030" userId="S::asma20208030@fci.helwan.edu.eg::2a55c7cb-af5e-4c90-8970-fb7199cb8ad8" providerId="AD" clId="Web-{7A162894-4153-C7B9-056E-F906AD5C5866}" dt="2021-08-18T04:58:15.875" v="137"/>
          <ac:spMkLst>
            <pc:docMk/>
            <pc:sldMk cId="1939495480" sldId="268"/>
            <ac:spMk id="16" creationId="{1E547BA6-BAE0-43BB-A7CA-60F69CE252F0}"/>
          </ac:spMkLst>
        </pc:spChg>
      </pc:sldChg>
      <pc:sldChg chg="addSp delSp modSp mod setBg">
        <pc:chgData name="Asma20208030" userId="S::asma20208030@fci.helwan.edu.eg::2a55c7cb-af5e-4c90-8970-fb7199cb8ad8" providerId="AD" clId="Web-{7A162894-4153-C7B9-056E-F906AD5C5866}" dt="2021-08-18T03:31:37.842" v="22" actId="1076"/>
        <pc:sldMkLst>
          <pc:docMk/>
          <pc:sldMk cId="2024713487" sldId="278"/>
        </pc:sldMkLst>
        <pc:spChg chg="mod">
          <ac:chgData name="Asma20208030" userId="S::asma20208030@fci.helwan.edu.eg::2a55c7cb-af5e-4c90-8970-fb7199cb8ad8" providerId="AD" clId="Web-{7A162894-4153-C7B9-056E-F906AD5C5866}" dt="2021-08-18T03:31:37.842" v="22" actId="1076"/>
          <ac:spMkLst>
            <pc:docMk/>
            <pc:sldMk cId="2024713487" sldId="278"/>
            <ac:spMk id="2" creationId="{AD327889-1BF0-4634-8878-26A3F9B5E647}"/>
          </ac:spMkLst>
        </pc:spChg>
        <pc:spChg chg="del">
          <ac:chgData name="Asma20208030" userId="S::asma20208030@fci.helwan.edu.eg::2a55c7cb-af5e-4c90-8970-fb7199cb8ad8" providerId="AD" clId="Web-{7A162894-4153-C7B9-056E-F906AD5C5866}" dt="2021-08-18T03:18:59.389" v="0"/>
          <ac:spMkLst>
            <pc:docMk/>
            <pc:sldMk cId="2024713487" sldId="278"/>
            <ac:spMk id="3" creationId="{C84E515D-5ADF-496B-AF67-6808F1FADD29}"/>
          </ac:spMkLst>
        </pc:spChg>
        <pc:spChg chg="add del">
          <ac:chgData name="Asma20208030" userId="S::asma20208030@fci.helwan.edu.eg::2a55c7cb-af5e-4c90-8970-fb7199cb8ad8" providerId="AD" clId="Web-{7A162894-4153-C7B9-056E-F906AD5C5866}" dt="2021-08-18T03:22:37.809" v="17"/>
          <ac:spMkLst>
            <pc:docMk/>
            <pc:sldMk cId="2024713487" sldId="278"/>
            <ac:spMk id="5" creationId="{AF7F6A9C-501B-4AA2-BD0D-CE9C4F3DDDE8}"/>
          </ac:spMkLst>
        </pc:spChg>
        <pc:spChg chg="add">
          <ac:chgData name="Asma20208030" userId="S::asma20208030@fci.helwan.edu.eg::2a55c7cb-af5e-4c90-8970-fb7199cb8ad8" providerId="AD" clId="Web-{7A162894-4153-C7B9-056E-F906AD5C5866}" dt="2021-08-18T03:26:05.021" v="19"/>
          <ac:spMkLst>
            <pc:docMk/>
            <pc:sldMk cId="2024713487" sldId="278"/>
            <ac:spMk id="9" creationId="{1825AC39-5F85-4CAA-8A81-A1287086B2B6}"/>
          </ac:spMkLst>
        </pc:spChg>
        <pc:spChg chg="add">
          <ac:chgData name="Asma20208030" userId="S::asma20208030@fci.helwan.edu.eg::2a55c7cb-af5e-4c90-8970-fb7199cb8ad8" providerId="AD" clId="Web-{7A162894-4153-C7B9-056E-F906AD5C5866}" dt="2021-08-18T03:26:05.021" v="19"/>
          <ac:spMkLst>
            <pc:docMk/>
            <pc:sldMk cId="2024713487" sldId="278"/>
            <ac:spMk id="11" creationId="{95DA4D23-37FC-4B90-8188-F0377C5FF44B}"/>
          </ac:spMkLst>
        </pc:spChg>
        <pc:spChg chg="add">
          <ac:chgData name="Asma20208030" userId="S::asma20208030@fci.helwan.edu.eg::2a55c7cb-af5e-4c90-8970-fb7199cb8ad8" providerId="AD" clId="Web-{7A162894-4153-C7B9-056E-F906AD5C5866}" dt="2021-08-18T03:26:05.021" v="19"/>
          <ac:spMkLst>
            <pc:docMk/>
            <pc:sldMk cId="2024713487" sldId="278"/>
            <ac:spMk id="13" creationId="{A7A4B465-FBCC-4CD4-89A1-82992A7B47FF}"/>
          </ac:spMkLst>
        </pc:spChg>
        <pc:spChg chg="add">
          <ac:chgData name="Asma20208030" userId="S::asma20208030@fci.helwan.edu.eg::2a55c7cb-af5e-4c90-8970-fb7199cb8ad8" providerId="AD" clId="Web-{7A162894-4153-C7B9-056E-F906AD5C5866}" dt="2021-08-18T03:26:05.021" v="19"/>
          <ac:spMkLst>
            <pc:docMk/>
            <pc:sldMk cId="2024713487" sldId="278"/>
            <ac:spMk id="15" creationId="{909E572F-9CDC-4214-9D42-FF0017649590}"/>
          </ac:spMkLst>
        </pc:spChg>
        <pc:picChg chg="add mod ord">
          <ac:chgData name="Asma20208030" userId="S::asma20208030@fci.helwan.edu.eg::2a55c7cb-af5e-4c90-8970-fb7199cb8ad8" providerId="AD" clId="Web-{7A162894-4153-C7B9-056E-F906AD5C5866}" dt="2021-08-18T03:26:05.021" v="19"/>
          <ac:picMkLst>
            <pc:docMk/>
            <pc:sldMk cId="2024713487" sldId="278"/>
            <ac:picMk id="4" creationId="{9DC30CA4-BD3C-4496-A783-3F67C6110884}"/>
          </ac:picMkLst>
        </pc:picChg>
      </pc:sldChg>
    </pc:docChg>
  </pc:docChgLst>
  <pc:docChgLst>
    <pc:chgData name="Asma20208030" userId="S::asma20208030@fci.helwan.edu.eg::2a55c7cb-af5e-4c90-8970-fb7199cb8ad8" providerId="AD" clId="Web-{E6FEF6FA-CCA4-DA9E-B682-987CA236C229}"/>
    <pc:docChg chg="addSld delSld modSld">
      <pc:chgData name="Asma20208030" userId="S::asma20208030@fci.helwan.edu.eg::2a55c7cb-af5e-4c90-8970-fb7199cb8ad8" providerId="AD" clId="Web-{E6FEF6FA-CCA4-DA9E-B682-987CA236C229}" dt="2021-08-19T01:21:22.471" v="165" actId="20577"/>
      <pc:docMkLst>
        <pc:docMk/>
      </pc:docMkLst>
      <pc:sldChg chg="addSp modSp mod setBg">
        <pc:chgData name="Asma20208030" userId="S::asma20208030@fci.helwan.edu.eg::2a55c7cb-af5e-4c90-8970-fb7199cb8ad8" providerId="AD" clId="Web-{E6FEF6FA-CCA4-DA9E-B682-987CA236C229}" dt="2021-08-19T00:19:08.699" v="60" actId="1076"/>
        <pc:sldMkLst>
          <pc:docMk/>
          <pc:sldMk cId="2139968526" sldId="257"/>
        </pc:sldMkLst>
        <pc:spChg chg="mod">
          <ac:chgData name="Asma20208030" userId="S::asma20208030@fci.helwan.edu.eg::2a55c7cb-af5e-4c90-8970-fb7199cb8ad8" providerId="AD" clId="Web-{E6FEF6FA-CCA4-DA9E-B682-987CA236C229}" dt="2021-08-19T00:13:37.520" v="41"/>
          <ac:spMkLst>
            <pc:docMk/>
            <pc:sldMk cId="2139968526" sldId="257"/>
            <ac:spMk id="2" creationId="{930D8A17-25D0-4B4C-AFB9-969EB8650A10}"/>
          </ac:spMkLst>
        </pc:spChg>
        <pc:spChg chg="mod">
          <ac:chgData name="Asma20208030" userId="S::asma20208030@fci.helwan.edu.eg::2a55c7cb-af5e-4c90-8970-fb7199cb8ad8" providerId="AD" clId="Web-{E6FEF6FA-CCA4-DA9E-B682-987CA236C229}" dt="2021-08-19T00:14:30.665" v="46" actId="1076"/>
          <ac:spMkLst>
            <pc:docMk/>
            <pc:sldMk cId="2139968526" sldId="257"/>
            <ac:spMk id="3" creationId="{691B050B-6525-4DEC-BA93-18D92CDE6A43}"/>
          </ac:spMkLst>
        </pc:spChg>
        <pc:spChg chg="add">
          <ac:chgData name="Asma20208030" userId="S::asma20208030@fci.helwan.edu.eg::2a55c7cb-af5e-4c90-8970-fb7199cb8ad8" providerId="AD" clId="Web-{E6FEF6FA-CCA4-DA9E-B682-987CA236C229}" dt="2021-08-19T00:13:37.520" v="41"/>
          <ac:spMkLst>
            <pc:docMk/>
            <pc:sldMk cId="2139968526" sldId="257"/>
            <ac:spMk id="10" creationId="{13EFA6C3-82DC-4131-9929-2523E6FD0B81}"/>
          </ac:spMkLst>
        </pc:spChg>
        <pc:spChg chg="add">
          <ac:chgData name="Asma20208030" userId="S::asma20208030@fci.helwan.edu.eg::2a55c7cb-af5e-4c90-8970-fb7199cb8ad8" providerId="AD" clId="Web-{E6FEF6FA-CCA4-DA9E-B682-987CA236C229}" dt="2021-08-19T00:13:37.520" v="41"/>
          <ac:spMkLst>
            <pc:docMk/>
            <pc:sldMk cId="2139968526" sldId="257"/>
            <ac:spMk id="12" creationId="{AEC9469E-14CA-4358-BABC-CBF836A6142D}"/>
          </ac:spMkLst>
        </pc:spChg>
        <pc:spChg chg="add">
          <ac:chgData name="Asma20208030" userId="S::asma20208030@fci.helwan.edu.eg::2a55c7cb-af5e-4c90-8970-fb7199cb8ad8" providerId="AD" clId="Web-{E6FEF6FA-CCA4-DA9E-B682-987CA236C229}" dt="2021-08-19T00:13:37.520" v="41"/>
          <ac:spMkLst>
            <pc:docMk/>
            <pc:sldMk cId="2139968526" sldId="257"/>
            <ac:spMk id="14" creationId="{048EB4C9-ACAF-4CCA-BA6E-9314431923B2}"/>
          </ac:spMkLst>
        </pc:spChg>
        <pc:picChg chg="add mod">
          <ac:chgData name="Asma20208030" userId="S::asma20208030@fci.helwan.edu.eg::2a55c7cb-af5e-4c90-8970-fb7199cb8ad8" providerId="AD" clId="Web-{E6FEF6FA-CCA4-DA9E-B682-987CA236C229}" dt="2021-08-19T00:18:03.992" v="48" actId="1076"/>
          <ac:picMkLst>
            <pc:docMk/>
            <pc:sldMk cId="2139968526" sldId="257"/>
            <ac:picMk id="4" creationId="{4E263428-0FAE-43E3-9DAB-4FB65F4344B5}"/>
          </ac:picMkLst>
        </pc:picChg>
        <pc:picChg chg="add mod">
          <ac:chgData name="Asma20208030" userId="S::asma20208030@fci.helwan.edu.eg::2a55c7cb-af5e-4c90-8970-fb7199cb8ad8" providerId="AD" clId="Web-{E6FEF6FA-CCA4-DA9E-B682-987CA236C229}" dt="2021-08-19T00:18:41.822" v="55" actId="14100"/>
          <ac:picMkLst>
            <pc:docMk/>
            <pc:sldMk cId="2139968526" sldId="257"/>
            <ac:picMk id="5" creationId="{4A5FA7CD-A6FF-4B85-BD87-B0B327E23674}"/>
          </ac:picMkLst>
        </pc:picChg>
        <pc:picChg chg="add mod">
          <ac:chgData name="Asma20208030" userId="S::asma20208030@fci.helwan.edu.eg::2a55c7cb-af5e-4c90-8970-fb7199cb8ad8" providerId="AD" clId="Web-{E6FEF6FA-CCA4-DA9E-B682-987CA236C229}" dt="2021-08-19T00:19:08.699" v="60" actId="1076"/>
          <ac:picMkLst>
            <pc:docMk/>
            <pc:sldMk cId="2139968526" sldId="257"/>
            <ac:picMk id="6" creationId="{F1E5F989-762B-46CD-9118-2F8EC988D3F9}"/>
          </ac:picMkLst>
        </pc:picChg>
        <pc:picChg chg="add mod">
          <ac:chgData name="Asma20208030" userId="S::asma20208030@fci.helwan.edu.eg::2a55c7cb-af5e-4c90-8970-fb7199cb8ad8" providerId="AD" clId="Web-{E6FEF6FA-CCA4-DA9E-B682-987CA236C229}" dt="2021-08-19T00:13:43.458" v="42" actId="1076"/>
          <ac:picMkLst>
            <pc:docMk/>
            <pc:sldMk cId="2139968526" sldId="257"/>
            <ac:picMk id="7" creationId="{3639A01B-9D27-42EC-A06A-4684E57672CA}"/>
          </ac:picMkLst>
        </pc:picChg>
      </pc:sldChg>
      <pc:sldChg chg="del">
        <pc:chgData name="Asma20208030" userId="S::asma20208030@fci.helwan.edu.eg::2a55c7cb-af5e-4c90-8970-fb7199cb8ad8" providerId="AD" clId="Web-{E6FEF6FA-CCA4-DA9E-B682-987CA236C229}" dt="2021-08-19T00:21:02.554" v="61"/>
        <pc:sldMkLst>
          <pc:docMk/>
          <pc:sldMk cId="2692846079" sldId="269"/>
        </pc:sldMkLst>
      </pc:sldChg>
      <pc:sldChg chg="del">
        <pc:chgData name="Asma20208030" userId="S::asma20208030@fci.helwan.edu.eg::2a55c7cb-af5e-4c90-8970-fb7199cb8ad8" providerId="AD" clId="Web-{E6FEF6FA-CCA4-DA9E-B682-987CA236C229}" dt="2021-08-19T00:21:06.632" v="62"/>
        <pc:sldMkLst>
          <pc:docMk/>
          <pc:sldMk cId="234483342" sldId="270"/>
        </pc:sldMkLst>
      </pc:sldChg>
      <pc:sldChg chg="del">
        <pc:chgData name="Asma20208030" userId="S::asma20208030@fci.helwan.edu.eg::2a55c7cb-af5e-4c90-8970-fb7199cb8ad8" providerId="AD" clId="Web-{E6FEF6FA-CCA4-DA9E-B682-987CA236C229}" dt="2021-08-19T00:21:25.305" v="64"/>
        <pc:sldMkLst>
          <pc:docMk/>
          <pc:sldMk cId="3110340649" sldId="271"/>
        </pc:sldMkLst>
      </pc:sldChg>
      <pc:sldChg chg="del">
        <pc:chgData name="Asma20208030" userId="S::asma20208030@fci.helwan.edu.eg::2a55c7cb-af5e-4c90-8970-fb7199cb8ad8" providerId="AD" clId="Web-{E6FEF6FA-CCA4-DA9E-B682-987CA236C229}" dt="2021-08-19T00:21:29.352" v="65"/>
        <pc:sldMkLst>
          <pc:docMk/>
          <pc:sldMk cId="134786918" sldId="272"/>
        </pc:sldMkLst>
      </pc:sldChg>
      <pc:sldChg chg="del">
        <pc:chgData name="Asma20208030" userId="S::asma20208030@fci.helwan.edu.eg::2a55c7cb-af5e-4c90-8970-fb7199cb8ad8" providerId="AD" clId="Web-{E6FEF6FA-CCA4-DA9E-B682-987CA236C229}" dt="2021-08-19T00:22:15.637" v="69"/>
        <pc:sldMkLst>
          <pc:docMk/>
          <pc:sldMk cId="1312336105" sldId="273"/>
        </pc:sldMkLst>
      </pc:sldChg>
      <pc:sldChg chg="del">
        <pc:chgData name="Asma20208030" userId="S::asma20208030@fci.helwan.edu.eg::2a55c7cb-af5e-4c90-8970-fb7199cb8ad8" providerId="AD" clId="Web-{E6FEF6FA-CCA4-DA9E-B682-987CA236C229}" dt="2021-08-19T00:21:11.148" v="63"/>
        <pc:sldMkLst>
          <pc:docMk/>
          <pc:sldMk cId="705435043" sldId="277"/>
        </pc:sldMkLst>
      </pc:sldChg>
      <pc:sldChg chg="modSp">
        <pc:chgData name="Asma20208030" userId="S::asma20208030@fci.helwan.edu.eg::2a55c7cb-af5e-4c90-8970-fb7199cb8ad8" providerId="AD" clId="Web-{E6FEF6FA-CCA4-DA9E-B682-987CA236C229}" dt="2021-08-19T00:08:53.825" v="24" actId="20577"/>
        <pc:sldMkLst>
          <pc:docMk/>
          <pc:sldMk cId="3834278745" sldId="282"/>
        </pc:sldMkLst>
        <pc:spChg chg="mod">
          <ac:chgData name="Asma20208030" userId="S::asma20208030@fci.helwan.edu.eg::2a55c7cb-af5e-4c90-8970-fb7199cb8ad8" providerId="AD" clId="Web-{E6FEF6FA-CCA4-DA9E-B682-987CA236C229}" dt="2021-08-19T00:08:53.825" v="24" actId="20577"/>
          <ac:spMkLst>
            <pc:docMk/>
            <pc:sldMk cId="3834278745" sldId="282"/>
            <ac:spMk id="5" creationId="{E052785E-305C-4AF0-8CCE-30613423722B}"/>
          </ac:spMkLst>
        </pc:spChg>
      </pc:sldChg>
      <pc:sldChg chg="addSp modSp mod setBg">
        <pc:chgData name="Asma20208030" userId="S::asma20208030@fci.helwan.edu.eg::2a55c7cb-af5e-4c90-8970-fb7199cb8ad8" providerId="AD" clId="Web-{E6FEF6FA-CCA4-DA9E-B682-987CA236C229}" dt="2021-08-18T23:59:00.004" v="1"/>
        <pc:sldMkLst>
          <pc:docMk/>
          <pc:sldMk cId="1949794646" sldId="284"/>
        </pc:sldMkLst>
        <pc:spChg chg="mod">
          <ac:chgData name="Asma20208030" userId="S::asma20208030@fci.helwan.edu.eg::2a55c7cb-af5e-4c90-8970-fb7199cb8ad8" providerId="AD" clId="Web-{E6FEF6FA-CCA4-DA9E-B682-987CA236C229}" dt="2021-08-18T23:59:00.004" v="1"/>
          <ac:spMkLst>
            <pc:docMk/>
            <pc:sldMk cId="1949794646" sldId="284"/>
            <ac:spMk id="2" creationId="{C7BA5F90-F6D5-4C86-8246-7AEA1AF8DD39}"/>
          </ac:spMkLst>
        </pc:spChg>
        <pc:spChg chg="mod">
          <ac:chgData name="Asma20208030" userId="S::asma20208030@fci.helwan.edu.eg::2a55c7cb-af5e-4c90-8970-fb7199cb8ad8" providerId="AD" clId="Web-{E6FEF6FA-CCA4-DA9E-B682-987CA236C229}" dt="2021-08-18T23:59:00.004" v="1"/>
          <ac:spMkLst>
            <pc:docMk/>
            <pc:sldMk cId="1949794646" sldId="284"/>
            <ac:spMk id="3" creationId="{64B32CA5-6D25-456A-96E4-01E5D610658F}"/>
          </ac:spMkLst>
        </pc:spChg>
        <pc:spChg chg="add">
          <ac:chgData name="Asma20208030" userId="S::asma20208030@fci.helwan.edu.eg::2a55c7cb-af5e-4c90-8970-fb7199cb8ad8" providerId="AD" clId="Web-{E6FEF6FA-CCA4-DA9E-B682-987CA236C229}" dt="2021-08-18T23:59:00.004" v="1"/>
          <ac:spMkLst>
            <pc:docMk/>
            <pc:sldMk cId="1949794646" sldId="284"/>
            <ac:spMk id="9" creationId="{ECC07320-C2CA-4E29-8481-9D9E143C7788}"/>
          </ac:spMkLst>
        </pc:spChg>
        <pc:spChg chg="add">
          <ac:chgData name="Asma20208030" userId="S::asma20208030@fci.helwan.edu.eg::2a55c7cb-af5e-4c90-8970-fb7199cb8ad8" providerId="AD" clId="Web-{E6FEF6FA-CCA4-DA9E-B682-987CA236C229}" dt="2021-08-18T23:59:00.004" v="1"/>
          <ac:spMkLst>
            <pc:docMk/>
            <pc:sldMk cId="1949794646" sldId="284"/>
            <ac:spMk id="11" creationId="{178FB36B-5BFE-42CA-BC60-1115E0D95EEC}"/>
          </ac:spMkLst>
        </pc:spChg>
        <pc:picChg chg="add mod ord">
          <ac:chgData name="Asma20208030" userId="S::asma20208030@fci.helwan.edu.eg::2a55c7cb-af5e-4c90-8970-fb7199cb8ad8" providerId="AD" clId="Web-{E6FEF6FA-CCA4-DA9E-B682-987CA236C229}" dt="2021-08-18T23:59:00.004" v="1"/>
          <ac:picMkLst>
            <pc:docMk/>
            <pc:sldMk cId="1949794646" sldId="284"/>
            <ac:picMk id="4" creationId="{351D6076-E7D2-4809-84DE-C24B269D48E8}"/>
          </ac:picMkLst>
        </pc:picChg>
      </pc:sldChg>
      <pc:sldChg chg="addSp delSp modSp new">
        <pc:chgData name="Asma20208030" userId="S::asma20208030@fci.helwan.edu.eg::2a55c7cb-af5e-4c90-8970-fb7199cb8ad8" providerId="AD" clId="Web-{E6FEF6FA-CCA4-DA9E-B682-987CA236C229}" dt="2021-08-19T00:50:55.853" v="108" actId="14100"/>
        <pc:sldMkLst>
          <pc:docMk/>
          <pc:sldMk cId="462195709" sldId="285"/>
        </pc:sldMkLst>
        <pc:spChg chg="mod">
          <ac:chgData name="Asma20208030" userId="S::asma20208030@fci.helwan.edu.eg::2a55c7cb-af5e-4c90-8970-fb7199cb8ad8" providerId="AD" clId="Web-{E6FEF6FA-CCA4-DA9E-B682-987CA236C229}" dt="2021-08-19T00:49:57.506" v="100" actId="20577"/>
          <ac:spMkLst>
            <pc:docMk/>
            <pc:sldMk cId="462195709" sldId="285"/>
            <ac:spMk id="2" creationId="{701240FC-C242-4C53-915A-7B38EF0C7660}"/>
          </ac:spMkLst>
        </pc:spChg>
        <pc:spChg chg="del">
          <ac:chgData name="Asma20208030" userId="S::asma20208030@fci.helwan.edu.eg::2a55c7cb-af5e-4c90-8970-fb7199cb8ad8" providerId="AD" clId="Web-{E6FEF6FA-CCA4-DA9E-B682-987CA236C229}" dt="2021-08-19T00:49:58.349" v="101"/>
          <ac:spMkLst>
            <pc:docMk/>
            <pc:sldMk cId="462195709" sldId="285"/>
            <ac:spMk id="3" creationId="{DE18B18D-E2B3-4D0A-A5FB-4B254E465F2E}"/>
          </ac:spMkLst>
        </pc:spChg>
        <pc:picChg chg="add mod ord">
          <ac:chgData name="Asma20208030" userId="S::asma20208030@fci.helwan.edu.eg::2a55c7cb-af5e-4c90-8970-fb7199cb8ad8" providerId="AD" clId="Web-{E6FEF6FA-CCA4-DA9E-B682-987CA236C229}" dt="2021-08-19T00:50:55.853" v="108" actId="14100"/>
          <ac:picMkLst>
            <pc:docMk/>
            <pc:sldMk cId="462195709" sldId="285"/>
            <ac:picMk id="4" creationId="{6A05B996-2585-4809-9873-91C4C4E0DEE1}"/>
          </ac:picMkLst>
        </pc:picChg>
      </pc:sldChg>
      <pc:sldChg chg="new del">
        <pc:chgData name="Asma20208030" userId="S::asma20208030@fci.helwan.edu.eg::2a55c7cb-af5e-4c90-8970-fb7199cb8ad8" providerId="AD" clId="Web-{E6FEF6FA-CCA4-DA9E-B682-987CA236C229}" dt="2021-08-19T00:22:07.261" v="68"/>
        <pc:sldMkLst>
          <pc:docMk/>
          <pc:sldMk cId="2923609421" sldId="286"/>
        </pc:sldMkLst>
      </pc:sldChg>
      <pc:sldChg chg="addSp modSp new mod setBg">
        <pc:chgData name="Asma20208030" userId="S::asma20208030@fci.helwan.edu.eg::2a55c7cb-af5e-4c90-8970-fb7199cb8ad8" providerId="AD" clId="Web-{E6FEF6FA-CCA4-DA9E-B682-987CA236C229}" dt="2021-08-19T00:47:47.279" v="95" actId="20577"/>
        <pc:sldMkLst>
          <pc:docMk/>
          <pc:sldMk cId="1874705653" sldId="287"/>
        </pc:sldMkLst>
        <pc:spChg chg="mod">
          <ac:chgData name="Asma20208030" userId="S::asma20208030@fci.helwan.edu.eg::2a55c7cb-af5e-4c90-8970-fb7199cb8ad8" providerId="AD" clId="Web-{E6FEF6FA-CCA4-DA9E-B682-987CA236C229}" dt="2021-08-19T00:47:47.279" v="95" actId="20577"/>
          <ac:spMkLst>
            <pc:docMk/>
            <pc:sldMk cId="1874705653" sldId="287"/>
            <ac:spMk id="2" creationId="{41C16A28-02E9-4BD7-840D-B3EF36EFBD20}"/>
          </ac:spMkLst>
        </pc:spChg>
        <pc:spChg chg="mod">
          <ac:chgData name="Asma20208030" userId="S::asma20208030@fci.helwan.edu.eg::2a55c7cb-af5e-4c90-8970-fb7199cb8ad8" providerId="AD" clId="Web-{E6FEF6FA-CCA4-DA9E-B682-987CA236C229}" dt="2021-08-19T00:47:40.388" v="94"/>
          <ac:spMkLst>
            <pc:docMk/>
            <pc:sldMk cId="1874705653" sldId="287"/>
            <ac:spMk id="3" creationId="{0A3BEC4F-8DF7-4A0A-AC5C-E66AA0B071CE}"/>
          </ac:spMkLst>
        </pc:spChg>
        <pc:spChg chg="add">
          <ac:chgData name="Asma20208030" userId="S::asma20208030@fci.helwan.edu.eg::2a55c7cb-af5e-4c90-8970-fb7199cb8ad8" providerId="AD" clId="Web-{E6FEF6FA-CCA4-DA9E-B682-987CA236C229}" dt="2021-08-19T00:47:40.388" v="94"/>
          <ac:spMkLst>
            <pc:docMk/>
            <pc:sldMk cId="1874705653" sldId="287"/>
            <ac:spMk id="8" creationId="{BAD76F3E-3A97-486B-B402-44400A8B9173}"/>
          </ac:spMkLst>
        </pc:spChg>
        <pc:spChg chg="add">
          <ac:chgData name="Asma20208030" userId="S::asma20208030@fci.helwan.edu.eg::2a55c7cb-af5e-4c90-8970-fb7199cb8ad8" providerId="AD" clId="Web-{E6FEF6FA-CCA4-DA9E-B682-987CA236C229}" dt="2021-08-19T00:47:40.388" v="94"/>
          <ac:spMkLst>
            <pc:docMk/>
            <pc:sldMk cId="1874705653" sldId="287"/>
            <ac:spMk id="10" creationId="{391F6B52-91F4-4AEB-B6DB-29FEBCF28C8B}"/>
          </ac:spMkLst>
        </pc:spChg>
        <pc:spChg chg="add">
          <ac:chgData name="Asma20208030" userId="S::asma20208030@fci.helwan.edu.eg::2a55c7cb-af5e-4c90-8970-fb7199cb8ad8" providerId="AD" clId="Web-{E6FEF6FA-CCA4-DA9E-B682-987CA236C229}" dt="2021-08-19T00:47:40.388" v="94"/>
          <ac:spMkLst>
            <pc:docMk/>
            <pc:sldMk cId="1874705653" sldId="287"/>
            <ac:spMk id="12" creationId="{2CD6F061-7C53-44F4-9794-953DB70A451B}"/>
          </ac:spMkLst>
        </pc:spChg>
      </pc:sldChg>
      <pc:sldChg chg="addSp delSp modSp new mod setBg">
        <pc:chgData name="Asma20208030" userId="S::asma20208030@fci.helwan.edu.eg::2a55c7cb-af5e-4c90-8970-fb7199cb8ad8" providerId="AD" clId="Web-{E6FEF6FA-CCA4-DA9E-B682-987CA236C229}" dt="2021-08-19T01:17:31.973" v="139"/>
        <pc:sldMkLst>
          <pc:docMk/>
          <pc:sldMk cId="2457088014" sldId="288"/>
        </pc:sldMkLst>
        <pc:spChg chg="mod">
          <ac:chgData name="Asma20208030" userId="S::asma20208030@fci.helwan.edu.eg::2a55c7cb-af5e-4c90-8970-fb7199cb8ad8" providerId="AD" clId="Web-{E6FEF6FA-CCA4-DA9E-B682-987CA236C229}" dt="2021-08-19T01:17:31.973" v="139"/>
          <ac:spMkLst>
            <pc:docMk/>
            <pc:sldMk cId="2457088014" sldId="288"/>
            <ac:spMk id="2" creationId="{E3DE5080-7AE9-4E29-8363-ACC22CF6D101}"/>
          </ac:spMkLst>
        </pc:spChg>
        <pc:spChg chg="mod ord">
          <ac:chgData name="Asma20208030" userId="S::asma20208030@fci.helwan.edu.eg::2a55c7cb-af5e-4c90-8970-fb7199cb8ad8" providerId="AD" clId="Web-{E6FEF6FA-CCA4-DA9E-B682-987CA236C229}" dt="2021-08-19T01:17:31.973" v="139"/>
          <ac:spMkLst>
            <pc:docMk/>
            <pc:sldMk cId="2457088014" sldId="288"/>
            <ac:spMk id="3" creationId="{2645E4F2-B500-454E-8D0F-B65BF9768878}"/>
          </ac:spMkLst>
        </pc:spChg>
        <pc:spChg chg="add">
          <ac:chgData name="Asma20208030" userId="S::asma20208030@fci.helwan.edu.eg::2a55c7cb-af5e-4c90-8970-fb7199cb8ad8" providerId="AD" clId="Web-{E6FEF6FA-CCA4-DA9E-B682-987CA236C229}" dt="2021-08-19T01:17:31.973" v="139"/>
          <ac:spMkLst>
            <pc:docMk/>
            <pc:sldMk cId="2457088014" sldId="288"/>
            <ac:spMk id="6" creationId="{8FC9BE17-9A7B-462D-AE50-3D8777387304}"/>
          </ac:spMkLst>
        </pc:spChg>
        <pc:spChg chg="add">
          <ac:chgData name="Asma20208030" userId="S::asma20208030@fci.helwan.edu.eg::2a55c7cb-af5e-4c90-8970-fb7199cb8ad8" providerId="AD" clId="Web-{E6FEF6FA-CCA4-DA9E-B682-987CA236C229}" dt="2021-08-19T01:17:31.973" v="139"/>
          <ac:spMkLst>
            <pc:docMk/>
            <pc:sldMk cId="2457088014" sldId="288"/>
            <ac:spMk id="7" creationId="{3EBE8569-6AEC-4B8C-8D53-2DE337CDBA65}"/>
          </ac:spMkLst>
        </pc:spChg>
        <pc:spChg chg="add">
          <ac:chgData name="Asma20208030" userId="S::asma20208030@fci.helwan.edu.eg::2a55c7cb-af5e-4c90-8970-fb7199cb8ad8" providerId="AD" clId="Web-{E6FEF6FA-CCA4-DA9E-B682-987CA236C229}" dt="2021-08-19T01:17:31.973" v="139"/>
          <ac:spMkLst>
            <pc:docMk/>
            <pc:sldMk cId="2457088014" sldId="288"/>
            <ac:spMk id="8" creationId="{55D4142C-5077-457F-A6AD-3FECFDB39685}"/>
          </ac:spMkLst>
        </pc:spChg>
        <pc:spChg chg="add del">
          <ac:chgData name="Asma20208030" userId="S::asma20208030@fci.helwan.edu.eg::2a55c7cb-af5e-4c90-8970-fb7199cb8ad8" providerId="AD" clId="Web-{E6FEF6FA-CCA4-DA9E-B682-987CA236C229}" dt="2021-08-19T01:17:31.957" v="138"/>
          <ac:spMkLst>
            <pc:docMk/>
            <pc:sldMk cId="2457088014" sldId="288"/>
            <ac:spMk id="9" creationId="{8108D317-7CBD-4897-BD1F-959436D2A3BE}"/>
          </ac:spMkLst>
        </pc:spChg>
        <pc:spChg chg="add del">
          <ac:chgData name="Asma20208030" userId="S::asma20208030@fci.helwan.edu.eg::2a55c7cb-af5e-4c90-8970-fb7199cb8ad8" providerId="AD" clId="Web-{E6FEF6FA-CCA4-DA9E-B682-987CA236C229}" dt="2021-08-19T01:17:31.957" v="138"/>
          <ac:spMkLst>
            <pc:docMk/>
            <pc:sldMk cId="2457088014" sldId="288"/>
            <ac:spMk id="11" creationId="{D6297641-8B9F-4767-9606-8A11313227BF}"/>
          </ac:spMkLst>
        </pc:spChg>
        <pc:spChg chg="add del">
          <ac:chgData name="Asma20208030" userId="S::asma20208030@fci.helwan.edu.eg::2a55c7cb-af5e-4c90-8970-fb7199cb8ad8" providerId="AD" clId="Web-{E6FEF6FA-CCA4-DA9E-B682-987CA236C229}" dt="2021-08-19T01:17:31.957" v="138"/>
          <ac:spMkLst>
            <pc:docMk/>
            <pc:sldMk cId="2457088014" sldId="288"/>
            <ac:spMk id="13" creationId="{D8F3CA65-EA00-46B4-9616-39E6853F7BED}"/>
          </ac:spMkLst>
        </pc:spChg>
        <pc:spChg chg="add">
          <ac:chgData name="Asma20208030" userId="S::asma20208030@fci.helwan.edu.eg::2a55c7cb-af5e-4c90-8970-fb7199cb8ad8" providerId="AD" clId="Web-{E6FEF6FA-CCA4-DA9E-B682-987CA236C229}" dt="2021-08-19T01:17:31.973" v="139"/>
          <ac:spMkLst>
            <pc:docMk/>
            <pc:sldMk cId="2457088014" sldId="288"/>
            <ac:spMk id="15" creationId="{7A5F0580-5EE9-419F-96EE-B6529EF6E7D0}"/>
          </ac:spMkLst>
        </pc:spChg>
        <pc:picChg chg="add mod ord">
          <ac:chgData name="Asma20208030" userId="S::asma20208030@fci.helwan.edu.eg::2a55c7cb-af5e-4c90-8970-fb7199cb8ad8" providerId="AD" clId="Web-{E6FEF6FA-CCA4-DA9E-B682-987CA236C229}" dt="2021-08-19T01:17:31.973" v="139"/>
          <ac:picMkLst>
            <pc:docMk/>
            <pc:sldMk cId="2457088014" sldId="288"/>
            <ac:picMk id="4" creationId="{4BE2C10D-77F4-4014-83F7-94185E8E4EA5}"/>
          </ac:picMkLst>
        </pc:picChg>
      </pc:sldChg>
      <pc:sldChg chg="addSp modSp new mod setBg">
        <pc:chgData name="Asma20208030" userId="S::asma20208030@fci.helwan.edu.eg::2a55c7cb-af5e-4c90-8970-fb7199cb8ad8" providerId="AD" clId="Web-{E6FEF6FA-CCA4-DA9E-B682-987CA236C229}" dt="2021-08-19T01:21:22.471" v="165" actId="20577"/>
        <pc:sldMkLst>
          <pc:docMk/>
          <pc:sldMk cId="2520595527" sldId="289"/>
        </pc:sldMkLst>
        <pc:spChg chg="mod">
          <ac:chgData name="Asma20208030" userId="S::asma20208030@fci.helwan.edu.eg::2a55c7cb-af5e-4c90-8970-fb7199cb8ad8" providerId="AD" clId="Web-{E6FEF6FA-CCA4-DA9E-B682-987CA236C229}" dt="2021-08-19T01:21:16.783" v="158"/>
          <ac:spMkLst>
            <pc:docMk/>
            <pc:sldMk cId="2520595527" sldId="289"/>
            <ac:spMk id="2" creationId="{D0FB3400-83DA-4EB4-9EF6-4EB5EC5A1CCE}"/>
          </ac:spMkLst>
        </pc:spChg>
        <pc:spChg chg="mod">
          <ac:chgData name="Asma20208030" userId="S::asma20208030@fci.helwan.edu.eg::2a55c7cb-af5e-4c90-8970-fb7199cb8ad8" providerId="AD" clId="Web-{E6FEF6FA-CCA4-DA9E-B682-987CA236C229}" dt="2021-08-19T01:21:22.471" v="165" actId="20577"/>
          <ac:spMkLst>
            <pc:docMk/>
            <pc:sldMk cId="2520595527" sldId="289"/>
            <ac:spMk id="3" creationId="{316480A9-2264-4338-9DC1-8D4EA2F727E4}"/>
          </ac:spMkLst>
        </pc:spChg>
        <pc:spChg chg="add">
          <ac:chgData name="Asma20208030" userId="S::asma20208030@fci.helwan.edu.eg::2a55c7cb-af5e-4c90-8970-fb7199cb8ad8" providerId="AD" clId="Web-{E6FEF6FA-CCA4-DA9E-B682-987CA236C229}" dt="2021-08-19T01:21:16.783" v="158"/>
          <ac:spMkLst>
            <pc:docMk/>
            <pc:sldMk cId="2520595527" sldId="289"/>
            <ac:spMk id="8" creationId="{BAD76F3E-3A97-486B-B402-44400A8B9173}"/>
          </ac:spMkLst>
        </pc:spChg>
        <pc:spChg chg="add">
          <ac:chgData name="Asma20208030" userId="S::asma20208030@fci.helwan.edu.eg::2a55c7cb-af5e-4c90-8970-fb7199cb8ad8" providerId="AD" clId="Web-{E6FEF6FA-CCA4-DA9E-B682-987CA236C229}" dt="2021-08-19T01:21:16.783" v="158"/>
          <ac:spMkLst>
            <pc:docMk/>
            <pc:sldMk cId="2520595527" sldId="289"/>
            <ac:spMk id="10" creationId="{391F6B52-91F4-4AEB-B6DB-29FEBCF28C8B}"/>
          </ac:spMkLst>
        </pc:spChg>
        <pc:spChg chg="add">
          <ac:chgData name="Asma20208030" userId="S::asma20208030@fci.helwan.edu.eg::2a55c7cb-af5e-4c90-8970-fb7199cb8ad8" providerId="AD" clId="Web-{E6FEF6FA-CCA4-DA9E-B682-987CA236C229}" dt="2021-08-19T01:21:16.783" v="158"/>
          <ac:spMkLst>
            <pc:docMk/>
            <pc:sldMk cId="2520595527" sldId="289"/>
            <ac:spMk id="12" creationId="{2CD6F061-7C53-44F4-9794-953DB70A451B}"/>
          </ac:spMkLst>
        </pc:spChg>
      </pc:sldChg>
    </pc:docChg>
  </pc:docChgLst>
  <pc:docChgLst>
    <pc:chgData name="Asma20208030" userId="S::asma20208030@fci.helwan.edu.eg::2a55c7cb-af5e-4c90-8970-fb7199cb8ad8" providerId="AD" clId="Web-{066D9C3F-6E1D-A238-0DA2-135029FBB64C}"/>
    <pc:docChg chg="modSld">
      <pc:chgData name="Asma20208030" userId="S::asma20208030@fci.helwan.edu.eg::2a55c7cb-af5e-4c90-8970-fb7199cb8ad8" providerId="AD" clId="Web-{066D9C3F-6E1D-A238-0DA2-135029FBB64C}" dt="2021-08-18T05:45:22.571" v="33" actId="14100"/>
      <pc:docMkLst>
        <pc:docMk/>
      </pc:docMkLst>
      <pc:sldChg chg="addSp delSp modSp">
        <pc:chgData name="Asma20208030" userId="S::asma20208030@fci.helwan.edu.eg::2a55c7cb-af5e-4c90-8970-fb7199cb8ad8" providerId="AD" clId="Web-{066D9C3F-6E1D-A238-0DA2-135029FBB64C}" dt="2021-08-18T05:45:22.571" v="33" actId="14100"/>
        <pc:sldMkLst>
          <pc:docMk/>
          <pc:sldMk cId="1939495480" sldId="268"/>
        </pc:sldMkLst>
        <pc:spChg chg="del">
          <ac:chgData name="Asma20208030" userId="S::asma20208030@fci.helwan.edu.eg::2a55c7cb-af5e-4c90-8970-fb7199cb8ad8" providerId="AD" clId="Web-{066D9C3F-6E1D-A238-0DA2-135029FBB64C}" dt="2021-08-18T05:42:46.114" v="0"/>
          <ac:spMkLst>
            <pc:docMk/>
            <pc:sldMk cId="1939495480" sldId="268"/>
            <ac:spMk id="3" creationId="{2140462E-2308-4573-A0FD-ADAFC7076AFE}"/>
          </ac:spMkLst>
        </pc:spChg>
        <pc:picChg chg="add mod ord">
          <ac:chgData name="Asma20208030" userId="S::asma20208030@fci.helwan.edu.eg::2a55c7cb-af5e-4c90-8970-fb7199cb8ad8" providerId="AD" clId="Web-{066D9C3F-6E1D-A238-0DA2-135029FBB64C}" dt="2021-08-18T05:44:18.366" v="15" actId="14100"/>
          <ac:picMkLst>
            <pc:docMk/>
            <pc:sldMk cId="1939495480" sldId="268"/>
            <ac:picMk id="4" creationId="{C69F4340-EEB3-4FEF-A131-A5D841CC4FB1}"/>
          </ac:picMkLst>
        </pc:picChg>
        <pc:picChg chg="add mod">
          <ac:chgData name="Asma20208030" userId="S::asma20208030@fci.helwan.edu.eg::2a55c7cb-af5e-4c90-8970-fb7199cb8ad8" providerId="AD" clId="Web-{066D9C3F-6E1D-A238-0DA2-135029FBB64C}" dt="2021-08-18T05:44:57.789" v="28" actId="1076"/>
          <ac:picMkLst>
            <pc:docMk/>
            <pc:sldMk cId="1939495480" sldId="268"/>
            <ac:picMk id="5" creationId="{DCA30E99-4F49-4D9A-8DEB-AF386EDF4660}"/>
          </ac:picMkLst>
        </pc:picChg>
        <pc:picChg chg="add mod">
          <ac:chgData name="Asma20208030" userId="S::asma20208030@fci.helwan.edu.eg::2a55c7cb-af5e-4c90-8970-fb7199cb8ad8" providerId="AD" clId="Web-{066D9C3F-6E1D-A238-0DA2-135029FBB64C}" dt="2021-08-18T05:45:22.571" v="33" actId="14100"/>
          <ac:picMkLst>
            <pc:docMk/>
            <pc:sldMk cId="1939495480" sldId="268"/>
            <ac:picMk id="6" creationId="{7946FA05-C9D5-4E26-90B5-CFB0414D61E0}"/>
          </ac:picMkLst>
        </pc:picChg>
        <pc:picChg chg="add mod">
          <ac:chgData name="Asma20208030" userId="S::asma20208030@fci.helwan.edu.eg::2a55c7cb-af5e-4c90-8970-fb7199cb8ad8" providerId="AD" clId="Web-{066D9C3F-6E1D-A238-0DA2-135029FBB64C}" dt="2021-08-18T05:44:53.336" v="27" actId="14100"/>
          <ac:picMkLst>
            <pc:docMk/>
            <pc:sldMk cId="1939495480" sldId="268"/>
            <ac:picMk id="7" creationId="{12B620AA-B30E-4109-A976-AD11F9F65BF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jpeg"/><Relationship Id="rId4" Type="http://schemas.openxmlformats.org/officeDocument/2006/relationships/image" Target="../media/image39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jpeg"/><Relationship Id="rId4" Type="http://schemas.openxmlformats.org/officeDocument/2006/relationships/image" Target="../media/image47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xmlns="" id="{6F828D28-8E09-41CC-8229-3070B5467A9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xmlns="" id="{C968CE3E-E7A2-4877-AF71-F54D891D4E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33" r="1" b="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5B012D8-7F27-4758-9AC6-C889B154BD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466" y="996034"/>
            <a:ext cx="5452529" cy="3569242"/>
          </a:xfrm>
        </p:spPr>
        <p:txBody>
          <a:bodyPr anchor="t">
            <a:normAutofit/>
          </a:bodyPr>
          <a:lstStyle/>
          <a:p>
            <a:pPr algn="l"/>
            <a:r>
              <a:rPr lang="en-US" sz="5200" b="1" dirty="0" err="1">
                <a:solidFill>
                  <a:srgbClr val="FFFFFF"/>
                </a:solidFill>
                <a:cs typeface="Calibri Light"/>
              </a:rPr>
              <a:t>Diabita</a:t>
            </a:r>
            <a:r>
              <a:rPr lang="en-US" sz="5200" b="1" dirty="0">
                <a:solidFill>
                  <a:srgbClr val="FFFFFF"/>
                </a:solidFill>
                <a:cs typeface="Calibri Light"/>
              </a:rPr>
              <a:t>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466" y="4551037"/>
            <a:ext cx="5449479" cy="1578054"/>
          </a:xfrm>
        </p:spPr>
        <p:txBody>
          <a:bodyPr vert="horz" lIns="91440" tIns="45720" rIns="91440" bIns="45720" rtlCol="0" anchor="b">
            <a:normAutofit fontScale="70000" lnSpcReduction="20000"/>
          </a:bodyPr>
          <a:lstStyle/>
          <a:p>
            <a:pPr algn="l"/>
            <a:r>
              <a:rPr lang="en-US">
                <a:solidFill>
                  <a:srgbClr val="FFFFFF"/>
                </a:solidFill>
                <a:cs typeface="Calibri"/>
              </a:rPr>
              <a:t>Founders &lt;Group C4&gt;:</a:t>
            </a:r>
          </a:p>
          <a:p>
            <a:pPr algn="l"/>
            <a:r>
              <a:rPr lang="en-US">
                <a:solidFill>
                  <a:srgbClr val="FFFFFF"/>
                </a:solidFill>
                <a:cs typeface="Calibri"/>
              </a:rPr>
              <a:t>Asmaa Ibrahim</a:t>
            </a:r>
          </a:p>
          <a:p>
            <a:pPr algn="l"/>
            <a:r>
              <a:rPr lang="en-US">
                <a:solidFill>
                  <a:srgbClr val="FFFFFF"/>
                </a:solidFill>
                <a:cs typeface="Calibri"/>
              </a:rPr>
              <a:t>Perryhan Essam</a:t>
            </a:r>
          </a:p>
          <a:p>
            <a:pPr algn="l"/>
            <a:r>
              <a:rPr lang="en-US">
                <a:solidFill>
                  <a:srgbClr val="FFFFFF"/>
                </a:solidFill>
                <a:cs typeface="Calibri"/>
              </a:rPr>
              <a:t>Maha Emad</a:t>
            </a:r>
          </a:p>
          <a:p>
            <a:pPr algn="l"/>
            <a:r>
              <a:rPr lang="en-US">
                <a:solidFill>
                  <a:srgbClr val="FFFFFF"/>
                </a:solidFill>
                <a:cs typeface="Calibri"/>
              </a:rPr>
              <a:t>AbdelMo’men Mostafa</a:t>
            </a:r>
            <a:endParaRPr lang="en-US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4063B759-00FC-46D1-9898-8E8625268FA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8E5562F-5A14-4CF9-BC6B-10874B812507}"/>
              </a:ext>
            </a:extLst>
          </p:cNvPr>
          <p:cNvSpPr txBox="1"/>
          <p:nvPr/>
        </p:nvSpPr>
        <p:spPr>
          <a:xfrm>
            <a:off x="3051959" y="6015338"/>
            <a:ext cx="520732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cs typeface="Calibri"/>
              </a:rPr>
              <a:t>Company Address&lt;20 El Tayran St. ,Nasr City, Cairo&gt;</a:t>
            </a:r>
          </a:p>
          <a:p>
            <a:r>
              <a:rPr lang="en-US">
                <a:solidFill>
                  <a:schemeClr val="bg1"/>
                </a:solidFill>
                <a:cs typeface="Calibri"/>
              </a:rPr>
              <a:t>                                    Date&lt;2021&gt;</a:t>
            </a:r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xmlns="" id="{D8784800-AAF5-47B2-B175-D2DE71DB6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98" y="3093216"/>
            <a:ext cx="1308977" cy="1246260"/>
          </a:xfrm>
          <a:prstGeom prst="rect">
            <a:avLst/>
          </a:prstGeom>
        </p:spPr>
      </p:pic>
      <p:pic>
        <p:nvPicPr>
          <p:cNvPr id="5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73544A32-7A20-4E98-84AE-6AA89EF25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9190" y="-926058"/>
            <a:ext cx="3511739" cy="2386652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xmlns="" id="{717D6043-3E70-49E3-BD8A-341F0E26DD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90" y="53383"/>
            <a:ext cx="578183" cy="71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23E547B5-89CF-4EC0-96DE-25771AED07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F0B8CEB-8279-4E5E-A0CE-1FC9F71736F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E70FFF-4537-4943-BDB6-D8B793896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553" y="1603513"/>
            <a:ext cx="5443143" cy="1330839"/>
          </a:xfrm>
        </p:spPr>
        <p:txBody>
          <a:bodyPr>
            <a:normAutofit/>
          </a:bodyPr>
          <a:lstStyle/>
          <a:p>
            <a:r>
              <a:rPr lang="en-US" sz="2800" b="1" dirty="0">
                <a:ea typeface="+mj-lt"/>
                <a:cs typeface="+mj-lt"/>
              </a:rPr>
              <a:t>How can we understand the needs of our  users/ stakeholders?</a:t>
            </a:r>
            <a:endParaRPr lang="en-US" sz="2800" b="1" dirty="0"/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xmlns="" id="{67D459B2-BE87-4A90-86D6-84953C14A5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632"/>
          <a:stretch/>
        </p:blipFill>
        <p:spPr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6F1D20-9593-44A9-ABC5-04764828F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2291" y="3022363"/>
            <a:ext cx="4140013" cy="39085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cs typeface="Calibri"/>
              </a:rPr>
              <a:t>We made an interviews with number of diabetics</a:t>
            </a:r>
          </a:p>
          <a:p>
            <a:r>
              <a:rPr lang="en-US" sz="2000" dirty="0">
                <a:cs typeface="Calibri"/>
              </a:rPr>
              <a:t> we share a survey on different platforms  to understand their suffering deeply.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5403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9F79630B-0F0B-446E-A637-38FA8F61D10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3437C99-FC8E-4311-B48A-F0C4C329B1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5028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C4A262-4DCA-46D9-AA25-CB70A1CBA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513" y="-240747"/>
            <a:ext cx="3595678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Interview: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D7275E0-A74C-4455-8591-3402B6B4EFFC}"/>
              </a:ext>
            </a:extLst>
          </p:cNvPr>
          <p:cNvSpPr txBox="1"/>
          <p:nvPr/>
        </p:nvSpPr>
        <p:spPr>
          <a:xfrm>
            <a:off x="750513" y="692189"/>
            <a:ext cx="3158741" cy="390858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/>
              <a:t>1-What is the most annoying thing about being diabetic?</a:t>
            </a:r>
            <a:endParaRPr lang="en-US" sz="1600"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/>
              <a:t>2- Do you need help to decide which meals to eat?</a:t>
            </a:r>
            <a:endParaRPr lang="en-US" sz="1600"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/>
              <a:t>3-How do you manage the doses of medication?</a:t>
            </a:r>
            <a:endParaRPr lang="en-US" sz="1600"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/>
              <a:t>4-Do you need someone to help you with that? </a:t>
            </a:r>
            <a:endParaRPr lang="en-US" sz="1600"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/>
              <a:t>5- Do you think that by creating a diabetic community, there is something to support them? </a:t>
            </a:r>
            <a:endParaRPr lang="en-US" sz="1600"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/>
              <a:t>6- Are you familiar with using  technology?</a:t>
            </a:r>
            <a:endParaRPr lang="en-US" sz="1600"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/>
              <a:t>7-Tell me a sad story that happened to you because of your disease?</a:t>
            </a:r>
            <a:endParaRPr lang="en-US" sz="1600"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/>
              <a:t>8- Do you think kids need a survey like that? </a:t>
            </a:r>
            <a:endParaRPr lang="en-US" sz="1600"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/>
              <a:t>9- Do you think our survey will fill a gap?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/>
              <a:t> 10- If you have the ability to add feature for this app what's the feature you think that will help them?</a:t>
            </a:r>
            <a:endParaRPr lang="en-US" sz="1600">
              <a:cs typeface="Calibri"/>
            </a:endParaRPr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xmlns="" id="{6449601C-1C43-4F6F-BF8A-E4A7FF46F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597" r="3183"/>
          <a:stretch/>
        </p:blipFill>
        <p:spPr>
          <a:xfrm>
            <a:off x="4948188" y="1"/>
            <a:ext cx="7243812" cy="6857999"/>
          </a:xfrm>
          <a:custGeom>
            <a:avLst/>
            <a:gdLst/>
            <a:ahLst/>
            <a:cxnLst/>
            <a:rect l="l" t="t" r="r" b="b"/>
            <a:pathLst>
              <a:path w="7243812" h="6857999">
                <a:moveTo>
                  <a:pt x="609803" y="0"/>
                </a:moveTo>
                <a:lnTo>
                  <a:pt x="1222601" y="0"/>
                </a:lnTo>
                <a:lnTo>
                  <a:pt x="1223032" y="1645"/>
                </a:lnTo>
                <a:lnTo>
                  <a:pt x="1343371" y="1645"/>
                </a:lnTo>
                <a:lnTo>
                  <a:pt x="1343665" y="0"/>
                </a:lnTo>
                <a:lnTo>
                  <a:pt x="1884172" y="0"/>
                </a:lnTo>
                <a:lnTo>
                  <a:pt x="1884280" y="1645"/>
                </a:lnTo>
                <a:lnTo>
                  <a:pt x="7243812" y="1645"/>
                </a:lnTo>
                <a:lnTo>
                  <a:pt x="7243812" y="6857999"/>
                </a:lnTo>
                <a:lnTo>
                  <a:pt x="133676" y="6857999"/>
                </a:lnTo>
                <a:lnTo>
                  <a:pt x="114609" y="6843646"/>
                </a:lnTo>
                <a:cubicBezTo>
                  <a:pt x="106811" y="6836369"/>
                  <a:pt x="103243" y="6828354"/>
                  <a:pt x="111459" y="6817746"/>
                </a:cubicBezTo>
                <a:cubicBezTo>
                  <a:pt x="93943" y="6769544"/>
                  <a:pt x="97901" y="6796071"/>
                  <a:pt x="113412" y="6759582"/>
                </a:cubicBezTo>
                <a:cubicBezTo>
                  <a:pt x="110188" y="6732087"/>
                  <a:pt x="99653" y="6727133"/>
                  <a:pt x="100729" y="6705297"/>
                </a:cubicBezTo>
                <a:cubicBezTo>
                  <a:pt x="94563" y="6675394"/>
                  <a:pt x="99792" y="6669536"/>
                  <a:pt x="87662" y="6640957"/>
                </a:cubicBezTo>
                <a:cubicBezTo>
                  <a:pt x="74199" y="6591883"/>
                  <a:pt x="82185" y="6576319"/>
                  <a:pt x="83084" y="6541313"/>
                </a:cubicBezTo>
                <a:cubicBezTo>
                  <a:pt x="82225" y="6490855"/>
                  <a:pt x="67640" y="6422980"/>
                  <a:pt x="59444" y="6370251"/>
                </a:cubicBezTo>
                <a:cubicBezTo>
                  <a:pt x="51248" y="6317522"/>
                  <a:pt x="30729" y="6270972"/>
                  <a:pt x="33908" y="6224938"/>
                </a:cubicBezTo>
                <a:lnTo>
                  <a:pt x="30063" y="6089693"/>
                </a:lnTo>
                <a:cubicBezTo>
                  <a:pt x="25730" y="6032039"/>
                  <a:pt x="3474" y="5997051"/>
                  <a:pt x="29101" y="5973994"/>
                </a:cubicBezTo>
                <a:cubicBezTo>
                  <a:pt x="17018" y="5940131"/>
                  <a:pt x="41135" y="5955713"/>
                  <a:pt x="33855" y="5939847"/>
                </a:cubicBezTo>
                <a:lnTo>
                  <a:pt x="12982" y="5906467"/>
                </a:lnTo>
                <a:lnTo>
                  <a:pt x="8416" y="5862699"/>
                </a:lnTo>
                <a:cubicBezTo>
                  <a:pt x="7895" y="5838948"/>
                  <a:pt x="8409" y="5853058"/>
                  <a:pt x="12052" y="5823324"/>
                </a:cubicBezTo>
                <a:cubicBezTo>
                  <a:pt x="11631" y="5805291"/>
                  <a:pt x="11213" y="5787258"/>
                  <a:pt x="10793" y="5769225"/>
                </a:cubicBezTo>
                <a:cubicBezTo>
                  <a:pt x="17866" y="5738356"/>
                  <a:pt x="19121" y="5696311"/>
                  <a:pt x="25986" y="5667896"/>
                </a:cubicBezTo>
                <a:cubicBezTo>
                  <a:pt x="16329" y="5647975"/>
                  <a:pt x="42195" y="5619318"/>
                  <a:pt x="43687" y="5594585"/>
                </a:cubicBezTo>
                <a:cubicBezTo>
                  <a:pt x="32512" y="5517959"/>
                  <a:pt x="44052" y="5536542"/>
                  <a:pt x="40019" y="5464225"/>
                </a:cubicBezTo>
                <a:cubicBezTo>
                  <a:pt x="32676" y="5400671"/>
                  <a:pt x="26469" y="5311951"/>
                  <a:pt x="22904" y="5269726"/>
                </a:cubicBezTo>
                <a:cubicBezTo>
                  <a:pt x="19341" y="5227501"/>
                  <a:pt x="14742" y="5212581"/>
                  <a:pt x="18628" y="5210876"/>
                </a:cubicBezTo>
                <a:cubicBezTo>
                  <a:pt x="-20300" y="5161742"/>
                  <a:pt x="15511" y="5141336"/>
                  <a:pt x="5392" y="5111369"/>
                </a:cubicBezTo>
                <a:cubicBezTo>
                  <a:pt x="10662" y="5053859"/>
                  <a:pt x="15546" y="5034036"/>
                  <a:pt x="13324" y="5009272"/>
                </a:cubicBezTo>
                <a:cubicBezTo>
                  <a:pt x="25126" y="4982633"/>
                  <a:pt x="74251" y="4956261"/>
                  <a:pt x="48699" y="4925805"/>
                </a:cubicBezTo>
                <a:cubicBezTo>
                  <a:pt x="76704" y="4931200"/>
                  <a:pt x="39437" y="4888353"/>
                  <a:pt x="62925" y="4877992"/>
                </a:cubicBezTo>
                <a:cubicBezTo>
                  <a:pt x="82480" y="4871554"/>
                  <a:pt x="75731" y="4857054"/>
                  <a:pt x="79496" y="4844323"/>
                </a:cubicBezTo>
                <a:cubicBezTo>
                  <a:pt x="97657" y="4832308"/>
                  <a:pt x="110974" y="4752352"/>
                  <a:pt x="101400" y="4733115"/>
                </a:cubicBezTo>
                <a:cubicBezTo>
                  <a:pt x="108185" y="4679357"/>
                  <a:pt x="119720" y="4662889"/>
                  <a:pt x="111223" y="4625153"/>
                </a:cubicBezTo>
                <a:cubicBezTo>
                  <a:pt x="106592" y="4588197"/>
                  <a:pt x="114401" y="4567830"/>
                  <a:pt x="126359" y="4539168"/>
                </a:cubicBezTo>
                <a:cubicBezTo>
                  <a:pt x="126535" y="4522289"/>
                  <a:pt x="126710" y="4505410"/>
                  <a:pt x="126886" y="4488531"/>
                </a:cubicBezTo>
                <a:cubicBezTo>
                  <a:pt x="126165" y="4473140"/>
                  <a:pt x="132917" y="4437329"/>
                  <a:pt x="135099" y="4411258"/>
                </a:cubicBezTo>
                <a:cubicBezTo>
                  <a:pt x="107667" y="4345686"/>
                  <a:pt x="146840" y="4280033"/>
                  <a:pt x="132327" y="4219510"/>
                </a:cubicBezTo>
                <a:cubicBezTo>
                  <a:pt x="138549" y="4158987"/>
                  <a:pt x="124091" y="4192084"/>
                  <a:pt x="172424" y="4048117"/>
                </a:cubicBezTo>
                <a:cubicBezTo>
                  <a:pt x="167703" y="4015047"/>
                  <a:pt x="203806" y="3905047"/>
                  <a:pt x="177666" y="3878222"/>
                </a:cubicBezTo>
                <a:cubicBezTo>
                  <a:pt x="167714" y="3821305"/>
                  <a:pt x="183914" y="3845122"/>
                  <a:pt x="156982" y="3778166"/>
                </a:cubicBezTo>
                <a:cubicBezTo>
                  <a:pt x="160365" y="3760234"/>
                  <a:pt x="142791" y="3724716"/>
                  <a:pt x="142115" y="3707357"/>
                </a:cubicBezTo>
                <a:cubicBezTo>
                  <a:pt x="139253" y="3688591"/>
                  <a:pt x="140202" y="3672776"/>
                  <a:pt x="139805" y="3665569"/>
                </a:cubicBezTo>
                <a:cubicBezTo>
                  <a:pt x="139778" y="3665084"/>
                  <a:pt x="139750" y="3664599"/>
                  <a:pt x="139723" y="3664114"/>
                </a:cubicBezTo>
                <a:lnTo>
                  <a:pt x="134134" y="3653088"/>
                </a:lnTo>
                <a:lnTo>
                  <a:pt x="126568" y="3641228"/>
                </a:lnTo>
                <a:cubicBezTo>
                  <a:pt x="126560" y="3629488"/>
                  <a:pt x="126549" y="3617747"/>
                  <a:pt x="126540" y="3606007"/>
                </a:cubicBezTo>
                <a:lnTo>
                  <a:pt x="134645" y="3597336"/>
                </a:lnTo>
                <a:lnTo>
                  <a:pt x="131649" y="3586412"/>
                </a:lnTo>
                <a:lnTo>
                  <a:pt x="134221" y="3569719"/>
                </a:lnTo>
                <a:lnTo>
                  <a:pt x="133795" y="3568021"/>
                </a:lnTo>
                <a:lnTo>
                  <a:pt x="130189" y="3553678"/>
                </a:lnTo>
                <a:lnTo>
                  <a:pt x="129827" y="3552249"/>
                </a:lnTo>
                <a:lnTo>
                  <a:pt x="122183" y="3542019"/>
                </a:lnTo>
                <a:lnTo>
                  <a:pt x="112426" y="3531201"/>
                </a:lnTo>
                <a:lnTo>
                  <a:pt x="105626" y="3496391"/>
                </a:lnTo>
                <a:lnTo>
                  <a:pt x="111971" y="3486850"/>
                </a:lnTo>
                <a:lnTo>
                  <a:pt x="106910" y="3476412"/>
                </a:lnTo>
                <a:cubicBezTo>
                  <a:pt x="105781" y="3466028"/>
                  <a:pt x="105824" y="3433967"/>
                  <a:pt x="105209" y="3424545"/>
                </a:cubicBezTo>
                <a:lnTo>
                  <a:pt x="103215" y="3419880"/>
                </a:lnTo>
                <a:lnTo>
                  <a:pt x="104953" y="3415218"/>
                </a:lnTo>
                <a:lnTo>
                  <a:pt x="101255" y="3409825"/>
                </a:lnTo>
                <a:lnTo>
                  <a:pt x="103044" y="3407057"/>
                </a:lnTo>
                <a:lnTo>
                  <a:pt x="89764" y="3378959"/>
                </a:lnTo>
                <a:lnTo>
                  <a:pt x="83991" y="3362948"/>
                </a:lnTo>
                <a:lnTo>
                  <a:pt x="66858" y="3332072"/>
                </a:lnTo>
                <a:lnTo>
                  <a:pt x="69057" y="3325671"/>
                </a:lnTo>
                <a:lnTo>
                  <a:pt x="51631" y="3278130"/>
                </a:lnTo>
                <a:lnTo>
                  <a:pt x="53959" y="3277179"/>
                </a:lnTo>
                <a:lnTo>
                  <a:pt x="60205" y="3262610"/>
                </a:lnTo>
                <a:lnTo>
                  <a:pt x="58998" y="3258677"/>
                </a:lnTo>
                <a:cubicBezTo>
                  <a:pt x="46010" y="3210316"/>
                  <a:pt x="80872" y="3236545"/>
                  <a:pt x="45170" y="3180546"/>
                </a:cubicBezTo>
                <a:cubicBezTo>
                  <a:pt x="53643" y="3171780"/>
                  <a:pt x="52550" y="3163902"/>
                  <a:pt x="45228" y="3151828"/>
                </a:cubicBezTo>
                <a:cubicBezTo>
                  <a:pt x="39651" y="3128169"/>
                  <a:pt x="64667" y="3124610"/>
                  <a:pt x="45020" y="3103777"/>
                </a:cubicBezTo>
                <a:cubicBezTo>
                  <a:pt x="59127" y="3105196"/>
                  <a:pt x="41123" y="3057428"/>
                  <a:pt x="57092" y="3065434"/>
                </a:cubicBezTo>
                <a:cubicBezTo>
                  <a:pt x="55435" y="3051512"/>
                  <a:pt x="40803" y="3032637"/>
                  <a:pt x="35088" y="3020247"/>
                </a:cubicBezTo>
                <a:cubicBezTo>
                  <a:pt x="32503" y="3002537"/>
                  <a:pt x="18197" y="3001119"/>
                  <a:pt x="22803" y="2991092"/>
                </a:cubicBezTo>
                <a:cubicBezTo>
                  <a:pt x="24338" y="2987749"/>
                  <a:pt x="27975" y="2983455"/>
                  <a:pt x="34850" y="2977278"/>
                </a:cubicBezTo>
                <a:cubicBezTo>
                  <a:pt x="22587" y="2954448"/>
                  <a:pt x="35600" y="2946689"/>
                  <a:pt x="36223" y="2911749"/>
                </a:cubicBezTo>
                <a:cubicBezTo>
                  <a:pt x="35158" y="2886513"/>
                  <a:pt x="29761" y="2843788"/>
                  <a:pt x="28462" y="2825860"/>
                </a:cubicBezTo>
                <a:cubicBezTo>
                  <a:pt x="28449" y="2818634"/>
                  <a:pt x="28437" y="2811409"/>
                  <a:pt x="28424" y="2804183"/>
                </a:cubicBezTo>
                <a:lnTo>
                  <a:pt x="21292" y="2790136"/>
                </a:lnTo>
                <a:lnTo>
                  <a:pt x="16179" y="2760208"/>
                </a:lnTo>
                <a:lnTo>
                  <a:pt x="22858" y="2751112"/>
                </a:lnTo>
                <a:lnTo>
                  <a:pt x="18505" y="2740278"/>
                </a:lnTo>
                <a:lnTo>
                  <a:pt x="22482" y="2726489"/>
                </a:lnTo>
                <a:lnTo>
                  <a:pt x="18175" y="2725052"/>
                </a:lnTo>
                <a:lnTo>
                  <a:pt x="10521" y="2715895"/>
                </a:lnTo>
                <a:lnTo>
                  <a:pt x="25499" y="2665666"/>
                </a:lnTo>
                <a:lnTo>
                  <a:pt x="30658" y="2635351"/>
                </a:lnTo>
                <a:cubicBezTo>
                  <a:pt x="30723" y="2625597"/>
                  <a:pt x="30791" y="2615842"/>
                  <a:pt x="30857" y="2606088"/>
                </a:cubicBezTo>
                <a:lnTo>
                  <a:pt x="37532" y="2596456"/>
                </a:lnTo>
                <a:cubicBezTo>
                  <a:pt x="41239" y="2582253"/>
                  <a:pt x="34640" y="2564757"/>
                  <a:pt x="36511" y="2549900"/>
                </a:cubicBezTo>
                <a:lnTo>
                  <a:pt x="53712" y="2496499"/>
                </a:lnTo>
                <a:cubicBezTo>
                  <a:pt x="53527" y="2492743"/>
                  <a:pt x="64725" y="2449625"/>
                  <a:pt x="64540" y="2445869"/>
                </a:cubicBezTo>
                <a:cubicBezTo>
                  <a:pt x="61940" y="2441580"/>
                  <a:pt x="65575" y="2413465"/>
                  <a:pt x="64348" y="2408995"/>
                </a:cubicBezTo>
                <a:cubicBezTo>
                  <a:pt x="100333" y="2407546"/>
                  <a:pt x="71752" y="2329020"/>
                  <a:pt x="101725" y="2335735"/>
                </a:cubicBezTo>
                <a:cubicBezTo>
                  <a:pt x="120512" y="2299003"/>
                  <a:pt x="138791" y="2291744"/>
                  <a:pt x="147278" y="2260088"/>
                </a:cubicBezTo>
                <a:cubicBezTo>
                  <a:pt x="152668" y="2224200"/>
                  <a:pt x="143589" y="2220953"/>
                  <a:pt x="152643" y="2193455"/>
                </a:cubicBezTo>
                <a:cubicBezTo>
                  <a:pt x="152701" y="2159228"/>
                  <a:pt x="131577" y="2138038"/>
                  <a:pt x="161815" y="2107942"/>
                </a:cubicBezTo>
                <a:lnTo>
                  <a:pt x="168884" y="2024270"/>
                </a:lnTo>
                <a:lnTo>
                  <a:pt x="210800" y="1969445"/>
                </a:lnTo>
                <a:lnTo>
                  <a:pt x="215063" y="1961162"/>
                </a:lnTo>
                <a:lnTo>
                  <a:pt x="226767" y="1945112"/>
                </a:lnTo>
                <a:lnTo>
                  <a:pt x="225906" y="1942021"/>
                </a:lnTo>
                <a:lnTo>
                  <a:pt x="220555" y="1935584"/>
                </a:lnTo>
                <a:cubicBezTo>
                  <a:pt x="220179" y="1930292"/>
                  <a:pt x="223282" y="1914884"/>
                  <a:pt x="223648" y="1910265"/>
                </a:cubicBezTo>
                <a:cubicBezTo>
                  <a:pt x="221934" y="1909994"/>
                  <a:pt x="221895" y="1909162"/>
                  <a:pt x="222758" y="1907867"/>
                </a:cubicBezTo>
                <a:lnTo>
                  <a:pt x="229387" y="1899379"/>
                </a:lnTo>
                <a:lnTo>
                  <a:pt x="231548" y="1895114"/>
                </a:lnTo>
                <a:lnTo>
                  <a:pt x="216553" y="1892417"/>
                </a:lnTo>
                <a:cubicBezTo>
                  <a:pt x="209075" y="1884999"/>
                  <a:pt x="222114" y="1866643"/>
                  <a:pt x="209739" y="1861483"/>
                </a:cubicBezTo>
                <a:cubicBezTo>
                  <a:pt x="214584" y="1853278"/>
                  <a:pt x="219066" y="1844665"/>
                  <a:pt x="222950" y="1835810"/>
                </a:cubicBezTo>
                <a:lnTo>
                  <a:pt x="224812" y="1830569"/>
                </a:lnTo>
                <a:lnTo>
                  <a:pt x="224522" y="1830429"/>
                </a:lnTo>
                <a:cubicBezTo>
                  <a:pt x="224224" y="1829219"/>
                  <a:pt x="224571" y="1827468"/>
                  <a:pt x="225830" y="1824832"/>
                </a:cubicBezTo>
                <a:lnTo>
                  <a:pt x="228207" y="1821003"/>
                </a:lnTo>
                <a:lnTo>
                  <a:pt x="230878" y="1807109"/>
                </a:lnTo>
                <a:lnTo>
                  <a:pt x="227355" y="1805316"/>
                </a:lnTo>
                <a:lnTo>
                  <a:pt x="228132" y="1804434"/>
                </a:lnTo>
                <a:cubicBezTo>
                  <a:pt x="237533" y="1798221"/>
                  <a:pt x="248274" y="1797417"/>
                  <a:pt x="223762" y="1784314"/>
                </a:cubicBezTo>
                <a:cubicBezTo>
                  <a:pt x="240655" y="1769422"/>
                  <a:pt x="224912" y="1763793"/>
                  <a:pt x="226521" y="1740358"/>
                </a:cubicBezTo>
                <a:cubicBezTo>
                  <a:pt x="240385" y="1732435"/>
                  <a:pt x="239102" y="1724301"/>
                  <a:pt x="233164" y="1715685"/>
                </a:cubicBezTo>
                <a:cubicBezTo>
                  <a:pt x="245499" y="1694404"/>
                  <a:pt x="240415" y="1672675"/>
                  <a:pt x="245819" y="1647555"/>
                </a:cubicBezTo>
                <a:cubicBezTo>
                  <a:pt x="268668" y="1622803"/>
                  <a:pt x="248434" y="1605585"/>
                  <a:pt x="254317" y="1578752"/>
                </a:cubicBezTo>
                <a:lnTo>
                  <a:pt x="249918" y="1546022"/>
                </a:lnTo>
                <a:cubicBezTo>
                  <a:pt x="251996" y="1543635"/>
                  <a:pt x="248777" y="1521210"/>
                  <a:pt x="248927" y="1519929"/>
                </a:cubicBezTo>
                <a:lnTo>
                  <a:pt x="248704" y="1519731"/>
                </a:lnTo>
                <a:lnTo>
                  <a:pt x="252245" y="1514846"/>
                </a:lnTo>
                <a:cubicBezTo>
                  <a:pt x="255314" y="1501295"/>
                  <a:pt x="252199" y="1477394"/>
                  <a:pt x="254681" y="1463304"/>
                </a:cubicBezTo>
                <a:cubicBezTo>
                  <a:pt x="257024" y="1459891"/>
                  <a:pt x="268983" y="1432466"/>
                  <a:pt x="267138" y="1430305"/>
                </a:cubicBezTo>
                <a:lnTo>
                  <a:pt x="266110" y="1429568"/>
                </a:lnTo>
                <a:lnTo>
                  <a:pt x="286784" y="1404045"/>
                </a:lnTo>
                <a:lnTo>
                  <a:pt x="294521" y="1360879"/>
                </a:lnTo>
                <a:lnTo>
                  <a:pt x="324750" y="1301993"/>
                </a:lnTo>
                <a:lnTo>
                  <a:pt x="328780" y="1210776"/>
                </a:lnTo>
                <a:cubicBezTo>
                  <a:pt x="344171" y="1197232"/>
                  <a:pt x="343390" y="1192124"/>
                  <a:pt x="346123" y="1157176"/>
                </a:cubicBezTo>
                <a:cubicBezTo>
                  <a:pt x="359383" y="1110140"/>
                  <a:pt x="355619" y="1111028"/>
                  <a:pt x="349331" y="1063288"/>
                </a:cubicBezTo>
                <a:cubicBezTo>
                  <a:pt x="364194" y="1005331"/>
                  <a:pt x="362778" y="969963"/>
                  <a:pt x="431245" y="889417"/>
                </a:cubicBezTo>
                <a:lnTo>
                  <a:pt x="459477" y="816346"/>
                </a:lnTo>
                <a:cubicBezTo>
                  <a:pt x="465006" y="808083"/>
                  <a:pt x="496978" y="764380"/>
                  <a:pt x="489268" y="752692"/>
                </a:cubicBezTo>
                <a:lnTo>
                  <a:pt x="505368" y="724368"/>
                </a:lnTo>
                <a:lnTo>
                  <a:pt x="511178" y="722494"/>
                </a:lnTo>
                <a:lnTo>
                  <a:pt x="514451" y="717531"/>
                </a:lnTo>
                <a:cubicBezTo>
                  <a:pt x="514171" y="710761"/>
                  <a:pt x="513893" y="703992"/>
                  <a:pt x="513612" y="697222"/>
                </a:cubicBezTo>
                <a:cubicBezTo>
                  <a:pt x="513272" y="693376"/>
                  <a:pt x="513720" y="690905"/>
                  <a:pt x="514772" y="689289"/>
                </a:cubicBezTo>
                <a:lnTo>
                  <a:pt x="515249" y="689151"/>
                </a:lnTo>
                <a:cubicBezTo>
                  <a:pt x="515320" y="686637"/>
                  <a:pt x="515389" y="684122"/>
                  <a:pt x="515461" y="681608"/>
                </a:cubicBezTo>
                <a:cubicBezTo>
                  <a:pt x="522970" y="666964"/>
                  <a:pt x="551123" y="617831"/>
                  <a:pt x="560298" y="601285"/>
                </a:cubicBezTo>
                <a:cubicBezTo>
                  <a:pt x="558549" y="585107"/>
                  <a:pt x="540289" y="573171"/>
                  <a:pt x="570504" y="582332"/>
                </a:cubicBezTo>
                <a:cubicBezTo>
                  <a:pt x="570816" y="577121"/>
                  <a:pt x="573898" y="574271"/>
                  <a:pt x="578347" y="572511"/>
                </a:cubicBezTo>
                <a:lnTo>
                  <a:pt x="580375" y="572092"/>
                </a:lnTo>
                <a:lnTo>
                  <a:pt x="575722" y="536015"/>
                </a:lnTo>
                <a:lnTo>
                  <a:pt x="578705" y="531675"/>
                </a:lnTo>
                <a:lnTo>
                  <a:pt x="564084" y="491380"/>
                </a:lnTo>
                <a:cubicBezTo>
                  <a:pt x="560969" y="487340"/>
                  <a:pt x="560134" y="482008"/>
                  <a:pt x="564457" y="473782"/>
                </a:cubicBezTo>
                <a:lnTo>
                  <a:pt x="566413" y="472000"/>
                </a:lnTo>
                <a:lnTo>
                  <a:pt x="584600" y="354566"/>
                </a:lnTo>
                <a:cubicBezTo>
                  <a:pt x="586100" y="325288"/>
                  <a:pt x="584583" y="317533"/>
                  <a:pt x="588077" y="265704"/>
                </a:cubicBezTo>
                <a:cubicBezTo>
                  <a:pt x="588008" y="205530"/>
                  <a:pt x="578491" y="226511"/>
                  <a:pt x="580576" y="187093"/>
                </a:cubicBezTo>
                <a:cubicBezTo>
                  <a:pt x="579265" y="162458"/>
                  <a:pt x="569240" y="117589"/>
                  <a:pt x="587928" y="130336"/>
                </a:cubicBezTo>
                <a:cubicBezTo>
                  <a:pt x="552635" y="69804"/>
                  <a:pt x="604651" y="82036"/>
                  <a:pt x="593881" y="17287"/>
                </a:cubicBezTo>
                <a:cubicBezTo>
                  <a:pt x="600399" y="13784"/>
                  <a:pt x="605413" y="8440"/>
                  <a:pt x="609224" y="17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0423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B36E74-2352-402C-9266-EB8908AE7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2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chemeClr val="accent1">
                    <a:lumMod val="50000"/>
                  </a:schemeClr>
                </a:solidFill>
                <a:cs typeface="Calibri Light"/>
              </a:rPr>
              <a:t>Empathy Map: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1ED3B4-B66B-4645-8F8F-52D4E18BC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223"/>
            <a:ext cx="4894613" cy="23622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i="1">
                <a:ea typeface="+mn-lt"/>
                <a:cs typeface="+mn-lt"/>
              </a:rPr>
              <a:t>Think and feel:</a:t>
            </a:r>
            <a:r>
              <a:rPr lang="en-US" dirty="0">
                <a:ea typeface="+mn-lt"/>
                <a:cs typeface="+mn-lt"/>
              </a:rPr>
              <a:t>  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1800">
                <a:ea typeface="+mn-lt"/>
                <a:cs typeface="+mn-lt"/>
              </a:rPr>
              <a:t>- Is my condition that serious? </a:t>
            </a:r>
            <a:endParaRPr lang="en-US" sz="1800">
              <a:cs typeface="Calibri"/>
            </a:endParaRPr>
          </a:p>
          <a:p>
            <a:pPr marL="0" indent="0">
              <a:buNone/>
            </a:pPr>
            <a:r>
              <a:rPr lang="en-US" sz="1800">
                <a:ea typeface="+mn-lt"/>
                <a:cs typeface="+mn-lt"/>
              </a:rPr>
              <a:t>-I don't want to put a load on my family monitoring and organizing  everything for me </a:t>
            </a:r>
            <a:endParaRPr lang="en-US" sz="1800">
              <a:cs typeface="Calibri"/>
            </a:endParaRPr>
          </a:p>
          <a:p>
            <a:pPr marL="0" indent="0">
              <a:buNone/>
            </a:pPr>
            <a:r>
              <a:rPr lang="en-US" sz="1800">
                <a:ea typeface="+mn-lt"/>
                <a:cs typeface="+mn-lt"/>
              </a:rPr>
              <a:t>- I can't enjoy my life that way  </a:t>
            </a:r>
            <a:endParaRPr lang="en-US" sz="1800">
              <a:cs typeface="Calibri"/>
            </a:endParaRPr>
          </a:p>
          <a:p>
            <a:pPr marL="0" indent="0">
              <a:buNone/>
            </a:pPr>
            <a:r>
              <a:rPr lang="en-US" sz="1800">
                <a:ea typeface="+mn-lt"/>
                <a:cs typeface="+mn-lt"/>
              </a:rPr>
              <a:t>-I always feel weak </a:t>
            </a:r>
            <a:endParaRPr lang="en-US" sz="180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14F6246-5CC0-4F76-B839-20A59B35C81D}"/>
              </a:ext>
            </a:extLst>
          </p:cNvPr>
          <p:cNvSpPr txBox="1"/>
          <p:nvPr/>
        </p:nvSpPr>
        <p:spPr>
          <a:xfrm>
            <a:off x="7069777" y="1537854"/>
            <a:ext cx="3475511" cy="30162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i="1">
                <a:ea typeface="+mn-lt"/>
                <a:cs typeface="+mn-lt"/>
              </a:rPr>
              <a:t>Hear: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/>
          </a:p>
          <a:p>
            <a:r>
              <a:rPr lang="en-US">
                <a:ea typeface="+mn-lt"/>
                <a:cs typeface="+mn-lt"/>
              </a:rPr>
              <a:t>-You are living in a mess, you always forget to take your medicine ?</a:t>
            </a:r>
            <a:endParaRPr lang="en-US"/>
          </a:p>
          <a:p>
            <a:r>
              <a:rPr lang="en-US">
                <a:ea typeface="+mn-lt"/>
                <a:cs typeface="+mn-lt"/>
              </a:rPr>
              <a:t>-You have to make control over your food and activities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-Why you always in an emotional swings </a:t>
            </a:r>
            <a:endParaRPr lang="en-US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FE54869-21AF-4ABB-851C-E0178326CCB8}"/>
              </a:ext>
            </a:extLst>
          </p:cNvPr>
          <p:cNvSpPr txBox="1"/>
          <p:nvPr/>
        </p:nvSpPr>
        <p:spPr>
          <a:xfrm>
            <a:off x="898938" y="4134962"/>
            <a:ext cx="4425536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i="1">
                <a:ea typeface="+mn-lt"/>
                <a:cs typeface="+mn-lt"/>
              </a:rPr>
              <a:t>See:</a:t>
            </a:r>
            <a:endParaRPr lang="en-US" sz="2800" b="1" i="1"/>
          </a:p>
          <a:p>
            <a:r>
              <a:rPr lang="en-US">
                <a:ea typeface="+mn-lt"/>
                <a:cs typeface="+mn-lt"/>
              </a:rPr>
              <a:t> Seeing normal people doing their daily activities without feeling tired as him  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  As a child:seeing his  friend eating and playing without an restrictions like him makes  him feels bad-being .</a:t>
            </a:r>
            <a:endParaRPr lang="en-US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AE132C9-9D8D-425A-9AB2-4EB751FD5D6B}"/>
              </a:ext>
            </a:extLst>
          </p:cNvPr>
          <p:cNvSpPr txBox="1"/>
          <p:nvPr/>
        </p:nvSpPr>
        <p:spPr>
          <a:xfrm>
            <a:off x="7068540" y="4287734"/>
            <a:ext cx="3683328" cy="19082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i="1">
                <a:cs typeface="Calibri"/>
              </a:rPr>
              <a:t>Say or Do:</a:t>
            </a:r>
          </a:p>
          <a:p>
            <a:r>
              <a:rPr lang="en-US">
                <a:cs typeface="Calibri"/>
              </a:rPr>
              <a:t>-Why am I feel fatigue?</a:t>
            </a:r>
            <a:endParaRPr lang="en-US" b="1" i="1" dirty="0">
              <a:cs typeface="Calibri"/>
            </a:endParaRPr>
          </a:p>
          <a:p>
            <a:r>
              <a:rPr lang="en-US">
                <a:cs typeface="Calibri"/>
              </a:rPr>
              <a:t>-What can I do to improve my health?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-who is the right person to talk to?</a:t>
            </a:r>
          </a:p>
          <a:p>
            <a:r>
              <a:rPr lang="en-US">
                <a:cs typeface="Calibri"/>
              </a:rPr>
              <a:t>-I don’t know what  is the right for …?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673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C15910-3481-4A96-B9BF-2DD8B35C9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       </a:t>
            </a:r>
            <a:br>
              <a:rPr lang="en-US" dirty="0">
                <a:cs typeface="Calibri Light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5F68B3-1C7C-4FC3-AD08-B91D9168F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7599"/>
            <a:ext cx="450866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i="1">
                <a:cs typeface="Calibri"/>
              </a:rPr>
              <a:t>Pain:</a:t>
            </a:r>
            <a:r>
              <a:rPr lang="en-US" dirty="0">
                <a:cs typeface="Calibri"/>
              </a:rPr>
              <a:t>   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cs typeface="Calibri"/>
              </a:rPr>
              <a:t>he wants to be healthy but he don’t know how to do that , he feels that there  is not too many  available food options for him which make him quietly depressed.</a:t>
            </a:r>
            <a:endParaRPr lang="en-US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AC48D3B-1EA9-4365-A535-33E00EEFA460}"/>
              </a:ext>
            </a:extLst>
          </p:cNvPr>
          <p:cNvSpPr txBox="1"/>
          <p:nvPr/>
        </p:nvSpPr>
        <p:spPr>
          <a:xfrm>
            <a:off x="7297388" y="1636815"/>
            <a:ext cx="3920835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i="1">
                <a:ea typeface="+mn-lt"/>
                <a:cs typeface="+mn-lt"/>
              </a:rPr>
              <a:t>Gain:</a:t>
            </a:r>
            <a:endParaRPr lang="en-US" sz="2800" b="1" i="1"/>
          </a:p>
          <a:p>
            <a:r>
              <a:rPr lang="en-US" sz="2800" dirty="0">
                <a:ea typeface="+mn-lt"/>
                <a:cs typeface="+mn-lt"/>
              </a:rPr>
              <a:t> he dreams for a better life style , someone to share him progress with or even his medical problems and stories  to feel more home and inspired for </a:t>
            </a:r>
            <a:r>
              <a:rPr lang="en-US" sz="2800">
                <a:ea typeface="+mn-lt"/>
                <a:cs typeface="+mn-lt"/>
              </a:rPr>
              <a:t>a  better life.</a:t>
            </a:r>
            <a:endParaRPr lang="en-US" sz="2800">
              <a:cs typeface="Calibri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8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ECC07320-C2CA-4E29-8481-9D9E143C778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xmlns="" id="{351D6076-E7D2-4809-84DE-C24B269D48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36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78FB36B-5BFE-42CA-BC60-1115E0D95EE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BA5F90-F6D5-4C86-8246-7AEA1AF8D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5402" y="743447"/>
            <a:ext cx="344576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b="1" i="1"/>
              <a:t>Problem Definition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4B32CA5-6D25-456A-96E4-01E5D6106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35403" y="4629234"/>
            <a:ext cx="3445766" cy="1485319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      </a:t>
            </a:r>
          </a:p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79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1240FC-C242-4C53-915A-7B38EF0C7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     </a:t>
            </a:r>
            <a:br>
              <a:rPr lang="en-US" dirty="0">
                <a:cs typeface="Calibri Light"/>
              </a:rPr>
            </a:br>
            <a:endParaRPr lang="en-US"/>
          </a:p>
        </p:txBody>
      </p:sp>
      <p:pic>
        <p:nvPicPr>
          <p:cNvPr id="4" name="Picture 4" descr="Timeline&#10;&#10;Description automatically generated">
            <a:extLst>
              <a:ext uri="{FF2B5EF4-FFF2-40B4-BE49-F238E27FC236}">
                <a16:creationId xmlns:a16="http://schemas.microsoft.com/office/drawing/2014/main" xmlns="" id="{6A05B996-2585-4809-9873-91C4C4E0D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6" y="-3602"/>
            <a:ext cx="12443348" cy="6860930"/>
          </a:xfrm>
        </p:spPr>
      </p:pic>
    </p:spTree>
    <p:extLst>
      <p:ext uri="{BB962C8B-B14F-4D97-AF65-F5344CB8AC3E}">
        <p14:creationId xmlns:p14="http://schemas.microsoft.com/office/powerpoint/2010/main" val="46219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BAD76F3E-3A97-486B-B402-44400A8B91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5BAC7B-7B79-4494-8431-477DEC402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1" i="1" kern="1200" dirty="0">
                <a:latin typeface="+mj-lt"/>
                <a:ea typeface="+mj-ea"/>
                <a:cs typeface="+mj-cs"/>
              </a:rPr>
              <a:t>How might we?</a:t>
            </a:r>
            <a:endParaRPr lang="en-US" sz="7200" b="1" i="1" kern="1200">
              <a:latin typeface="+mj-lt"/>
              <a:cs typeface="Calibri Ligh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369D7A-812D-45F0-A92C-32E423FF9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00924" y="4619624"/>
            <a:ext cx="3946779" cy="10382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  <a:cs typeface="Calibri"/>
              </a:rPr>
              <a:t>  </a:t>
            </a:r>
          </a:p>
          <a:p>
            <a:pPr algn="r"/>
            <a:endParaRPr lang="en-US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91F6B52-91F4-4AEB-B6DB-29FEBCF28C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CD6F061-7C53-44F4-9794-953DB70A45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288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 Fill">
            <a:extLst>
              <a:ext uri="{FF2B5EF4-FFF2-40B4-BE49-F238E27FC236}">
                <a16:creationId xmlns:a16="http://schemas.microsoft.com/office/drawing/2014/main" xmlns="" id="{C7D023E4-8DE1-436E-9847-ED6A4B4B04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E4556D3F-F9E0-4DD4-A96F-6A8297B924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12929"/>
            <a:ext cx="12188952" cy="3490956"/>
            <a:chOff x="651279" y="598259"/>
            <a:chExt cx="10889442" cy="5680742"/>
          </a:xfrm>
        </p:grpSpPr>
        <p:sp>
          <p:nvSpPr>
            <p:cNvPr id="16" name="Color">
              <a:extLst>
                <a:ext uri="{FF2B5EF4-FFF2-40B4-BE49-F238E27FC236}">
                  <a16:creationId xmlns:a16="http://schemas.microsoft.com/office/drawing/2014/main" xmlns="" id="{86D4FF5D-6473-4BE3-A6EC-40CE250274A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Color">
              <a:extLst>
                <a:ext uri="{FF2B5EF4-FFF2-40B4-BE49-F238E27FC236}">
                  <a16:creationId xmlns:a16="http://schemas.microsoft.com/office/drawing/2014/main" xmlns="" id="{993888FB-861F-4B4A-819C-BEB6D558A87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xmlns="" id="{FE00E3B9-F7E0-45AA-9457-266A30AAFC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393" r="18151" b="-1"/>
          <a:stretch/>
        </p:blipFill>
        <p:spPr>
          <a:xfrm>
            <a:off x="6803647" y="1065276"/>
            <a:ext cx="4730214" cy="4727448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65EABBED-2B80-4B13-A7A8-1D34C4A027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88952" cy="6858000"/>
            <a:chOff x="0" y="0"/>
            <a:chExt cx="12188952" cy="68580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73A7A746-A7C1-443C-9B24-406D2224527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1D71425D-6031-4121-BA40-815DACCD0EF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67A43343-A25B-49D5-9967-D5647ADF708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F066E434-22B6-48A1-BC19-A80163E8198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35470CE2-E5F8-489C-84E9-775AE8D3E3B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12435DD6-F0FB-492A-9267-CE09EC2C5D6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5B17117C-64EA-4B8B-9DDC-D10E947C46D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FB3400-83DA-4EB4-9EF6-4EB5EC5A1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618" y="-316083"/>
            <a:ext cx="5633531" cy="22267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>
                <a:solidFill>
                  <a:schemeClr val="bg1"/>
                </a:solidFill>
              </a:rPr>
              <a:t>How might we?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16480A9-2264-4338-9DC1-8D4EA2F72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9708" y="3640633"/>
            <a:ext cx="5631417" cy="24872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       </a:t>
            </a:r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189" y="2139136"/>
            <a:ext cx="5522494" cy="34778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spcAft>
                <a:spcPts val="600"/>
              </a:spcAft>
              <a:buAutoNum type="arabicParenR"/>
            </a:pPr>
            <a:r>
              <a:rPr lang="en-US" dirty="0"/>
              <a:t>Help them  got supported ?  </a:t>
            </a:r>
            <a:endParaRPr lang="en-US" dirty="0">
              <a:cs typeface="Calibri" panose="020F0502020204030204"/>
            </a:endParaRPr>
          </a:p>
          <a:p>
            <a:pPr marL="342900" indent="-342900">
              <a:spcAft>
                <a:spcPts val="600"/>
              </a:spcAft>
              <a:buAutoNum type="arabicParenR"/>
            </a:pPr>
            <a:r>
              <a:rPr lang="en-US" dirty="0"/>
              <a:t>Be persistent and continue their treatment journey? </a:t>
            </a:r>
            <a:endParaRPr lang="en-US" dirty="0">
              <a:cs typeface="Calibri"/>
            </a:endParaRPr>
          </a:p>
          <a:p>
            <a:pPr>
              <a:spcAft>
                <a:spcPts val="600"/>
              </a:spcAft>
            </a:pPr>
            <a:r>
              <a:rPr lang="en-US" dirty="0"/>
              <a:t>3)Rescue them in urgency ?</a:t>
            </a:r>
            <a:endParaRPr lang="en-US" dirty="0">
              <a:cs typeface="Calibri"/>
            </a:endParaRPr>
          </a:p>
          <a:p>
            <a:pPr>
              <a:spcAft>
                <a:spcPts val="600"/>
              </a:spcAft>
            </a:pPr>
            <a:r>
              <a:rPr lang="en-US" dirty="0"/>
              <a:t> 4)Help them strength their relation with healthy food ?</a:t>
            </a:r>
            <a:endParaRPr lang="en-US" dirty="0">
              <a:cs typeface="Calibri"/>
            </a:endParaRPr>
          </a:p>
          <a:p>
            <a:pPr>
              <a:spcAft>
                <a:spcPts val="600"/>
              </a:spcAft>
            </a:pPr>
            <a:r>
              <a:rPr lang="en-US" dirty="0"/>
              <a:t> 5)Help them feel belonging to a community to share feelings successful stories and advices ?</a:t>
            </a:r>
            <a:endParaRPr lang="en-US" dirty="0">
              <a:cs typeface="Calibri"/>
            </a:endParaRPr>
          </a:p>
          <a:p>
            <a:pPr>
              <a:spcAft>
                <a:spcPts val="600"/>
              </a:spcAft>
            </a:pPr>
            <a:r>
              <a:rPr lang="en-US" dirty="0"/>
              <a:t>6) Got trusted consultations ?</a:t>
            </a:r>
            <a:endParaRPr lang="en-US" dirty="0">
              <a:cs typeface="Calibri"/>
            </a:endParaRPr>
          </a:p>
          <a:p>
            <a:pPr>
              <a:spcAft>
                <a:spcPts val="600"/>
              </a:spcAft>
            </a:pPr>
            <a:r>
              <a:rPr lang="en-US" dirty="0"/>
              <a:t> 7) Have a higher quality life ?</a:t>
            </a:r>
            <a:endParaRPr lang="en-US" dirty="0">
              <a:cs typeface="Calibri"/>
            </a:endParaRPr>
          </a:p>
          <a:p>
            <a:pPr>
              <a:spcAft>
                <a:spcPts val="600"/>
              </a:spcAft>
            </a:pPr>
            <a:r>
              <a:rPr lang="en-US" dirty="0"/>
              <a:t> 8) Make them stuck to a system? </a:t>
            </a:r>
          </a:p>
          <a:p>
            <a:pPr>
              <a:spcAft>
                <a:spcPts val="600"/>
              </a:spcAft>
            </a:pPr>
            <a:r>
              <a:rPr lang="en-US" dirty="0"/>
              <a:t>9)Make control over the complications ?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9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5A59F003-E00A-43F9-91DC-CC54E3B874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ne glowing light bulb in sea of unlit bulbs">
            <a:extLst>
              <a:ext uri="{FF2B5EF4-FFF2-40B4-BE49-F238E27FC236}">
                <a16:creationId xmlns:a16="http://schemas.microsoft.com/office/drawing/2014/main" xmlns="" id="{DC1E7930-F05A-40AB-839A-4A291BD55F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2" t="31820" r="-7" b="-7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74A4382-E3AD-430A-9A1F-DFA3E0E77A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EA6269-BFA0-4D22-8C00-75400ACD4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1" i="1" dirty="0"/>
              <a:t>Selected Idea</a:t>
            </a:r>
            <a:endParaRPr lang="en-US" sz="7200" b="1" i="1">
              <a:cs typeface="Calibri Light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79F40191-0F44-4FD1-82CC-ACB507C14BE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56E1D8F-7D35-4FF3-8A8D-AE7E3F07C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4553" y="5624945"/>
            <a:ext cx="907856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cs typeface="Calibri"/>
              </a:rPr>
              <a:t>    </a:t>
            </a:r>
          </a:p>
          <a:p>
            <a:endParaRPr lang="en-US" dirty="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0812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8FC9BE17-9A7B-462D-AE50-3D87773873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BF27D719-FC62-48A6-A441-2B6205D627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02" r="23585" b="58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EBE8569-6AEC-4B8C-8D53-2DE337CDBA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B967F6-3EF2-4B4C-9A4E-B58AF3CA5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dirty="0">
                <a:cs typeface="Calibri Light"/>
              </a:rPr>
              <a:t>    </a:t>
            </a:r>
            <a:br>
              <a:rPr lang="en-US" sz="2800" dirty="0">
                <a:cs typeface="Calibri Light"/>
              </a:rPr>
            </a:br>
            <a:endParaRPr lang="en-US" sz="2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5D4142C-5077-457F-A6AD-3FECFDB396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A5F0580-5EE9-419F-96EE-B6529EF6E7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000CE9-4084-4A44-AF11-650A1B652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 smtClean="0"/>
              <a:t>Introduce support for diabetics through a community where they could share their success stories and treatments.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C0D0A2B-38F8-482F-AC8C-32F84344DC8E}"/>
              </a:ext>
            </a:extLst>
          </p:cNvPr>
          <p:cNvSpPr txBox="1"/>
          <p:nvPr/>
        </p:nvSpPr>
        <p:spPr>
          <a:xfrm>
            <a:off x="500895" y="1710418"/>
            <a:ext cx="352939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cs typeface="Calibri"/>
              </a:rPr>
              <a:t>Selected Idea:</a:t>
            </a:r>
          </a:p>
        </p:txBody>
      </p:sp>
    </p:spTree>
    <p:extLst>
      <p:ext uri="{BB962C8B-B14F-4D97-AF65-F5344CB8AC3E}">
        <p14:creationId xmlns:p14="http://schemas.microsoft.com/office/powerpoint/2010/main" val="98649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362D44EE-C852-4460-B8B5-C4F2BC2051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440C84-43DF-4992-A310-11A72A870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716" y="739978"/>
            <a:ext cx="5334930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b="1" i="1" dirty="0">
                <a:cs typeface="Calibri Light"/>
              </a:rPr>
              <a:t>The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254679F-7A23-4C67-9887-72C3CFDBA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94715" y="3836197"/>
            <a:ext cx="5334931" cy="21892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      </a:t>
            </a:r>
          </a:p>
          <a:p>
            <a:pPr algn="ctr"/>
            <a:endParaRPr lang="en-US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658970D8-8D1D-4B5C-894B-E871CC8654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F227E5B6-9132-43CA-B503-37A18562ADF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03C2051E-A88D-48E5-BACF-AAED1789272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7821A508-2985-4905-874A-527429BAAB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D2929CB1-0E3C-4B2D-ADC5-0154FB33BA4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xmlns="" id="{9364F4F3-9D33-4FCD-9981-2C4E4E13F7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3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5F2F0C84-BE8C-4DC2-A6D3-30349A801D5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4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0B9EE3F3-89B7-43C3-8651-C4C9683099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4D43AD-C5F9-4A19-ADC6-60757D8B2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 b="1" dirty="0">
                <a:cs typeface="Calibri Light"/>
              </a:rPr>
              <a:t>Selected Idea: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3AE4636-AEEC-45D6-84D4-7AC2DA48EC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D9CE0F4-2EB2-4F1F-8AAC-DB3571D9FE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5859CF-E8D1-4162-AD5C-B422D1840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 smtClean="0"/>
              <a:t>Scheduling  their medications , Offer nutrition systems depending on patients current health condition.</a:t>
            </a:r>
            <a:endParaRPr lang="en-US" sz="2000" dirty="0"/>
          </a:p>
        </p:txBody>
      </p:sp>
      <p:pic>
        <p:nvPicPr>
          <p:cNvPr id="4" name="Picture 4" descr="A picture containing vegetable, different, arranged, fresh&#10;&#10;Description automatically generated">
            <a:extLst>
              <a:ext uri="{FF2B5EF4-FFF2-40B4-BE49-F238E27FC236}">
                <a16:creationId xmlns:a16="http://schemas.microsoft.com/office/drawing/2014/main" xmlns="" id="{D01273AE-B8C0-496E-8BDF-93F63AE84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868429"/>
            <a:ext cx="6440424" cy="506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98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8FC9BE17-9A7B-462D-AE50-3D87773873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picture containing indoor, person&#10;&#10;Description automatically generated">
            <a:extLst>
              <a:ext uri="{FF2B5EF4-FFF2-40B4-BE49-F238E27FC236}">
                <a16:creationId xmlns:a16="http://schemas.microsoft.com/office/drawing/2014/main" xmlns="" id="{6F739976-92BB-4C6D-8084-C494BE1F6C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94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EBE8569-6AEC-4B8C-8D53-2DE337CDBA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D44A01-F02B-4C4D-B8D5-AC59DA331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cs typeface="Calibri Light"/>
              </a:rPr>
              <a:t>Selected Idea: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5D4142C-5077-457F-A6AD-3FECFDB396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A5F0580-5EE9-419F-96EE-B6529EF6E7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EE1352-3E76-45D5-AEF4-33B767804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 smtClean="0">
                <a:cs typeface="Calibri"/>
              </a:rPr>
              <a:t>Notifying them to take their medications .</a:t>
            </a:r>
          </a:p>
          <a:p>
            <a:r>
              <a:rPr lang="en-US" sz="2000" dirty="0" smtClean="0">
                <a:cs typeface="Calibri"/>
              </a:rPr>
              <a:t>If they activate the safety option, the notification is repeated three times in case of no response and in the third time , the system notify one of his relatives with the patient location and the last measures the patient had entered in the application measurements .</a:t>
            </a: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881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8FC9BE17-9A7B-462D-AE50-3D87773873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D85F3C1F-8BAE-42FD-ABBE-470F787B60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78" r="7367" b="7496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EBE8569-6AEC-4B8C-8D53-2DE337CDBA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32380F-4A93-46CB-B39F-F8E8BEBD3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cs typeface="Calibri Light"/>
              </a:rPr>
              <a:t>Selected Idea: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5D4142C-5077-457F-A6AD-3FECFDB396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A5F0580-5EE9-419F-96EE-B6529EF6E7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D5806F-89BC-4776-B5ED-E83B1A848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621292"/>
            <a:ext cx="3777572" cy="320725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 smtClean="0">
                <a:cs typeface="Calibri"/>
              </a:rPr>
              <a:t>We  make a special version for kids where diabetes is visualized as a friend to the kid that got happy and angry according to the kid condition  , love taking insulin on time.. </a:t>
            </a:r>
          </a:p>
          <a:p>
            <a:r>
              <a:rPr lang="en-US" sz="2000" dirty="0" smtClean="0">
                <a:cs typeface="Calibri"/>
              </a:rPr>
              <a:t>And the kid mission is to make his friend always satisfie</a:t>
            </a:r>
            <a:r>
              <a:rPr lang="en-US" sz="2000" dirty="0">
                <a:cs typeface="Calibri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23595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B35D3C1D-A6AE-4FCA-BB76-A4748CE5DE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EB787D-72FA-4965-B699-1FD75C65B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10" y="1365472"/>
            <a:ext cx="10978470" cy="35646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800" b="1" i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Technology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D176AF1-026C-46D4-8667-88E734F47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945" y="5859463"/>
            <a:ext cx="10927080" cy="4872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   </a:t>
            </a:r>
          </a:p>
          <a:p>
            <a:pPr algn="r"/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D5BF818-2283-4CC9-A120-9225CEDFA6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63A42EF-20CC-4BCC-9D0B-222CF3AAE8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50945" y="5831269"/>
            <a:ext cx="109270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5579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5DCB5928-DC7D-4612-9922-441966E156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xmlns="" id="{682C1161-1736-45EC-99B7-33F3CAE9D5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xmlns="" id="{84D4DDB8-B68F-45B0-9F62-C4279996F67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7AEAF6-681C-42D3-AE9D-8215B33A8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are the tech components of the product?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63F182-7297-4930-AB50-AA8E126BB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Make mobile application integrated with Artificial intelligence to introduce our serve.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AF2F604E-43BE-4DC3-B983-E071523364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08C9B587-E65E-4B52-B37C-ABEBB6E879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picture containing text, basketball&#10;&#10;Description automatically generated">
            <a:extLst>
              <a:ext uri="{FF2B5EF4-FFF2-40B4-BE49-F238E27FC236}">
                <a16:creationId xmlns:a16="http://schemas.microsoft.com/office/drawing/2014/main" xmlns="" id="{4482E896-26FB-4F65-BB78-446783527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356" y="1334589"/>
            <a:ext cx="6408836" cy="403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20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D0FCC7-7D51-472A-9337-6E321EB40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010" y="486077"/>
            <a:ext cx="11628361" cy="1337658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sz="4000" b="1" dirty="0">
                <a:ea typeface="+mj-lt"/>
                <a:cs typeface="+mj-lt"/>
              </a:rPr>
              <a:t>Explain the technical block diagram for your solution :</a:t>
            </a:r>
            <a:endParaRPr lang="en-US" sz="4000" b="1" dirty="0">
              <a:cs typeface="Calibri Light"/>
            </a:endParaRPr>
          </a:p>
          <a:p>
            <a:endParaRPr lang="en-US" dirty="0">
              <a:cs typeface="Calibri Ligh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4" y="1323461"/>
            <a:ext cx="1932359" cy="201141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651" y="1500491"/>
            <a:ext cx="2762250" cy="1657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768" y="1500491"/>
            <a:ext cx="2857500" cy="1600200"/>
          </a:xfrm>
          <a:prstGeom prst="rect">
            <a:avLst/>
          </a:prstGeom>
        </p:spPr>
      </p:pic>
      <p:pic>
        <p:nvPicPr>
          <p:cNvPr id="11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0120"/>
            <a:ext cx="1932359" cy="20114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411" y="3950120"/>
            <a:ext cx="2638425" cy="17335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166" y="4026320"/>
            <a:ext cx="2762250" cy="16573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670" y="4083470"/>
            <a:ext cx="2857500" cy="1600200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2018445" y="4796164"/>
            <a:ext cx="578224" cy="17481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6" name="Right Arrow 15"/>
          <p:cNvSpPr/>
          <p:nvPr/>
        </p:nvSpPr>
        <p:spPr>
          <a:xfrm>
            <a:off x="8618724" y="4729489"/>
            <a:ext cx="578224" cy="17481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7" name="Right Arrow 16"/>
          <p:cNvSpPr/>
          <p:nvPr/>
        </p:nvSpPr>
        <p:spPr>
          <a:xfrm>
            <a:off x="5720138" y="4729489"/>
            <a:ext cx="578224" cy="17481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8" name="Right Arrow 17"/>
          <p:cNvSpPr/>
          <p:nvPr/>
        </p:nvSpPr>
        <p:spPr>
          <a:xfrm>
            <a:off x="7186216" y="2213185"/>
            <a:ext cx="997440" cy="20338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9" name="Right Arrow 18"/>
          <p:cNvSpPr/>
          <p:nvPr/>
        </p:nvSpPr>
        <p:spPr>
          <a:xfrm>
            <a:off x="2273671" y="2213185"/>
            <a:ext cx="1697437" cy="17481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20" name="Rectangle 19"/>
          <p:cNvSpPr/>
          <p:nvPr/>
        </p:nvSpPr>
        <p:spPr>
          <a:xfrm>
            <a:off x="4824550" y="3244334"/>
            <a:ext cx="19553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EG" sz="2400" b="1" i="1" dirty="0"/>
              <a:t>In the future</a:t>
            </a:r>
            <a:endParaRPr lang="ar-EG" b="1" i="1" dirty="0"/>
          </a:p>
        </p:txBody>
      </p:sp>
    </p:spTree>
    <p:extLst>
      <p:ext uri="{BB962C8B-B14F-4D97-AF65-F5344CB8AC3E}">
        <p14:creationId xmlns:p14="http://schemas.microsoft.com/office/powerpoint/2010/main" val="286112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46A800-AEE2-4A01-AD25-5651CEA67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chemeClr val="accent5">
                    <a:lumMod val="50000"/>
                  </a:schemeClr>
                </a:solidFill>
                <a:cs typeface="Calibri Light"/>
              </a:rPr>
              <a:t>Prototype: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CBCDA18B-6BE4-4DE1-A4BF-F9055BB60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       </a:t>
            </a:r>
          </a:p>
          <a:p>
            <a:endParaRPr lang="en-US" sz="2000" dirty="0">
              <a:cs typeface="Calibri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5995D10D-E9C9-47DB-AE7E-801FEF38F5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CC1A72C6-3DE4-4EC3-9AD5-9E0D40D8CE8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xmlns="" id="{0B0DA1F1-C391-4EDF-9FE0-23E86E13776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828A5161-06F1-46CF-8AD7-844680A59E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xmlns="" id="{D3F51FEB-38FB-4F6C-9F7B-2F2AFAB6546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1E547BA6-BAE0-43BB-A7CA-60F69CE252F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xmlns="" id="{01D99B77-20BE-4986-B9B5-BE82ABDEA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320" y="1841929"/>
            <a:ext cx="2446265" cy="4637977"/>
          </a:xfrm>
          <a:prstGeom prst="rect">
            <a:avLst/>
          </a:prstGeom>
        </p:spPr>
      </p:pic>
      <p:pic>
        <p:nvPicPr>
          <p:cNvPr id="4" name="Picture 4" descr="Diagram, application&#10;&#10;Description automatically generated">
            <a:extLst>
              <a:ext uri="{FF2B5EF4-FFF2-40B4-BE49-F238E27FC236}">
                <a16:creationId xmlns:a16="http://schemas.microsoft.com/office/drawing/2014/main" xmlns="" id="{639BDADF-5027-483F-9265-122594AA6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77" y="1779204"/>
            <a:ext cx="2302320" cy="4702136"/>
          </a:xfrm>
          <a:prstGeom prst="rect">
            <a:avLst/>
          </a:prstGeom>
        </p:spPr>
      </p:pic>
      <p:pic>
        <p:nvPicPr>
          <p:cNvPr id="3" name="Picture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xmlns="" id="{436732A5-6C15-44FE-8FBC-AC9C5DBDCF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4657" y="1780209"/>
            <a:ext cx="2480077" cy="4700103"/>
          </a:xfrm>
          <a:prstGeom prst="rect">
            <a:avLst/>
          </a:prstGeom>
        </p:spPr>
      </p:pic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xmlns="" id="{22517B7B-BAD9-48E7-AD26-B2ACF1A51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8646" y="1846470"/>
            <a:ext cx="2422187" cy="463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34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FB4D74-C12D-4913-8DEB-14745A3DD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chemeClr val="accent5">
                    <a:lumMod val="50000"/>
                  </a:schemeClr>
                </a:solidFill>
                <a:cs typeface="Calibri Light"/>
              </a:rPr>
              <a:t>Prototype:</a:t>
            </a:r>
            <a:endParaRPr lang="en-US" sz="3600">
              <a:solidFill>
                <a:schemeClr val="accent5">
                  <a:lumMod val="50000"/>
                </a:schemeClr>
              </a:solidFill>
              <a:cs typeface="Calibri Light" panose="020F0302020204030204"/>
            </a:endParaRP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xmlns="" id="{68FEAC09-F744-4F69-BC05-AE01DA5E58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7759" y="1319156"/>
            <a:ext cx="2532655" cy="5211198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xmlns="" id="{86BD9B9F-F6F3-4AFE-98D4-4C0EC8BDB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27" y="1316383"/>
            <a:ext cx="2602737" cy="5208103"/>
          </a:xfrm>
          <a:prstGeom prst="rect">
            <a:avLst/>
          </a:prstGeom>
        </p:spPr>
      </p:pic>
      <p:pic>
        <p:nvPicPr>
          <p:cNvPr id="6" name="Picture 6" descr="A picture containing text, screenshot, electronics&#10;&#10;Description automatically generated">
            <a:extLst>
              <a:ext uri="{FF2B5EF4-FFF2-40B4-BE49-F238E27FC236}">
                <a16:creationId xmlns:a16="http://schemas.microsoft.com/office/drawing/2014/main" xmlns="" id="{3A40A9D5-CA67-415D-B1A4-DAF3E532C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2307" y="1315953"/>
            <a:ext cx="2518822" cy="5208103"/>
          </a:xfrm>
          <a:prstGeom prst="rect">
            <a:avLst/>
          </a:prstGeom>
        </p:spPr>
      </p:pic>
      <p:pic>
        <p:nvPicPr>
          <p:cNvPr id="7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xmlns="" id="{03336DDD-D972-454B-8245-ABAFDB90AB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3889" y="1323554"/>
            <a:ext cx="2543847" cy="520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75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27BDD0-C17E-4402-828C-2DF52DBD9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5">
                    <a:lumMod val="50000"/>
                  </a:schemeClr>
                </a:solidFill>
                <a:cs typeface="Calibri Light"/>
              </a:rPr>
              <a:t>Prototype:</a:t>
            </a: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xmlns="" id="{A52289DC-7203-42B4-A8A6-E838FA296C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893" y="1716720"/>
            <a:ext cx="2213169" cy="43939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xmlns="" id="{ED19B6D6-B2A2-4E2C-BBDC-EF16A08A0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848" y="1636643"/>
            <a:ext cx="2284215" cy="4534451"/>
          </a:xfrm>
          <a:prstGeom prst="rect">
            <a:avLst/>
          </a:prstGeom>
        </p:spPr>
      </p:pic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xmlns="" id="{7F5F71F3-0482-40E0-9D5E-08A8BA05E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999" y="1708425"/>
            <a:ext cx="2341016" cy="4390886"/>
          </a:xfrm>
          <a:prstGeom prst="rect">
            <a:avLst/>
          </a:prstGeom>
        </p:spPr>
      </p:pic>
      <p:pic>
        <p:nvPicPr>
          <p:cNvPr id="7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xmlns="" id="{73AA7A0D-0382-47AA-AB3B-9D13B28DA7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3005" y="1713948"/>
            <a:ext cx="2199991" cy="439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43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6A12BC-1482-4C14-86A3-41D94F188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5">
                    <a:lumMod val="50000"/>
                  </a:schemeClr>
                </a:solidFill>
                <a:cs typeface="Calibri Light"/>
              </a:rPr>
              <a:t>Prototype:</a:t>
            </a:r>
            <a:endParaRPr lang="en-US" sz="3600" b="1">
              <a:solidFill>
                <a:schemeClr val="accent5">
                  <a:lumMod val="50000"/>
                </a:schemeClr>
              </a:solidFill>
              <a:cs typeface="Calibri Light"/>
            </a:endParaRPr>
          </a:p>
        </p:txBody>
      </p:sp>
      <p:pic>
        <p:nvPicPr>
          <p:cNvPr id="4" name="Picture 4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xmlns="" id="{29070641-46B4-43C1-BD7C-528556F04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1139" y="1782981"/>
            <a:ext cx="2310580" cy="4527029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xmlns="" id="{62676B5B-4D50-4C85-A551-12826A00A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362" y="1782839"/>
            <a:ext cx="2305085" cy="4513942"/>
          </a:xfrm>
          <a:prstGeom prst="rect">
            <a:avLst/>
          </a:prstGeom>
        </p:spPr>
      </p:pic>
      <p:pic>
        <p:nvPicPr>
          <p:cNvPr id="7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xmlns="" id="{854B8BCF-D122-4E0B-9BC9-151860C5D8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04" y="1782838"/>
            <a:ext cx="2533439" cy="4526037"/>
          </a:xfrm>
          <a:prstGeom prst="rect">
            <a:avLst/>
          </a:prstGeom>
        </p:spPr>
      </p:pic>
      <p:pic>
        <p:nvPicPr>
          <p:cNvPr id="9" name="Picture 10" descr="A picture containing text, monitor, electronics, screenshot&#10;&#10;Description automatically generated">
            <a:extLst>
              <a:ext uri="{FF2B5EF4-FFF2-40B4-BE49-F238E27FC236}">
                <a16:creationId xmlns:a16="http://schemas.microsoft.com/office/drawing/2014/main" xmlns="" id="{12EA74E7-D2FA-47C0-A822-74764659A9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9891" y="1540933"/>
            <a:ext cx="3029073" cy="507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92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xmlns="" id="{6B5E2835-4E47-45B3-9CFE-732FF7B0547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person&#10;&#10;Description automatically generated">
            <a:extLst>
              <a:ext uri="{FF2B5EF4-FFF2-40B4-BE49-F238E27FC236}">
                <a16:creationId xmlns:a16="http://schemas.microsoft.com/office/drawing/2014/main" xmlns="" id="{715A01C0-4501-4148-83F5-A448753DF4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042"/>
          <a:stretch/>
        </p:blipFill>
        <p:spPr>
          <a:xfrm>
            <a:off x="3242695" y="10"/>
            <a:ext cx="8949307" cy="685799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xmlns="" id="{5B45AD5D-AA52-4F7B-9362-576A39AD9E0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D5D5D5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xmlns="" id="{AEDD7960-4866-4399-BEF6-DD1431AB4E3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127793-9BDB-4607-9334-B03BDB971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601" y="638124"/>
            <a:ext cx="3688352" cy="1125728"/>
          </a:xfrm>
        </p:spPr>
        <p:txBody>
          <a:bodyPr anchor="b">
            <a:normAutofit/>
          </a:bodyPr>
          <a:lstStyle/>
          <a:p>
            <a:r>
              <a:rPr lang="en" sz="2800" b="1" dirty="0">
                <a:latin typeface="Consolas"/>
                <a:cs typeface="Calibri Light"/>
              </a:rPr>
              <a:t>Diabetics problem</a:t>
            </a:r>
            <a:r>
              <a:rPr lang="en-US" sz="2800" b="1" dirty="0">
                <a:cs typeface="Calibri Light"/>
              </a:rPr>
              <a:t>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55D4142C-5077-457F-A6AD-3FECFDB396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7A5F0580-5EE9-419F-96EE-B6529EF6E7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78496E12-0E20-4C4C-8333-B3E62C690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959" y="2843158"/>
            <a:ext cx="2824758" cy="450379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" sz="1800" dirty="0">
                <a:latin typeface="Consolas"/>
                <a:ea typeface="+mn-lt"/>
                <a:cs typeface="+mn-lt"/>
              </a:rPr>
              <a:t> Diabitics suffer from regulating th</a:t>
            </a:r>
            <a:r>
              <a:rPr lang="en-US" sz="1800" dirty="0" err="1">
                <a:latin typeface="Consolas"/>
                <a:ea typeface="+mn-lt"/>
                <a:cs typeface="+mn-lt"/>
              </a:rPr>
              <a:t>ei</a:t>
            </a:r>
            <a:r>
              <a:rPr lang="en" sz="1800" dirty="0">
                <a:latin typeface="Consolas"/>
                <a:ea typeface="+mn-lt"/>
                <a:cs typeface="+mn-lt"/>
              </a:rPr>
              <a:t>r life style as diabitis have a controling  nature over the patient </a:t>
            </a:r>
          </a:p>
        </p:txBody>
      </p:sp>
    </p:spTree>
    <p:extLst>
      <p:ext uri="{BB962C8B-B14F-4D97-AF65-F5344CB8AC3E}">
        <p14:creationId xmlns:p14="http://schemas.microsoft.com/office/powerpoint/2010/main" val="134063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3EC315-1F04-4B25-ADD5-BC6D80D02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chemeClr val="accent5">
                    <a:lumMod val="50000"/>
                  </a:schemeClr>
                </a:solidFill>
                <a:cs typeface="Calibri Light"/>
              </a:rPr>
              <a:t>Prototype:</a:t>
            </a:r>
            <a:endParaRPr lang="en-US" sz="4000">
              <a:solidFill>
                <a:schemeClr val="accent5">
                  <a:lumMod val="50000"/>
                </a:schemeClr>
              </a:solidFill>
              <a:cs typeface="Calibri Light" panose="020F03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xmlns="" id="{DCA30E99-4F49-4D9A-8DEB-AF386EDF4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649" y="1570383"/>
            <a:ext cx="2469575" cy="4843669"/>
          </a:xfrm>
          <a:prstGeom prst="rect">
            <a:avLst/>
          </a:prstGeom>
        </p:spPr>
      </p:pic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xmlns="" id="{7946FA05-C9D5-4E26-90B5-CFB0414D6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147" y="1570383"/>
            <a:ext cx="2385061" cy="4843668"/>
          </a:xfrm>
          <a:prstGeom prst="rect">
            <a:avLst/>
          </a:prstGeom>
        </p:spPr>
      </p:pic>
      <p:pic>
        <p:nvPicPr>
          <p:cNvPr id="7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xmlns="" id="{12B620AA-B30E-4109-A976-AD11F9F65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20" y="1570384"/>
            <a:ext cx="2464290" cy="4843668"/>
          </a:xfrm>
          <a:prstGeom prst="rect">
            <a:avLst/>
          </a:prstGeom>
        </p:spPr>
      </p:pic>
      <p:pic>
        <p:nvPicPr>
          <p:cNvPr id="11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xmlns="" id="{D6B96871-4138-48A6-9D42-79465B0D5E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3439" y="1565124"/>
            <a:ext cx="2356932" cy="482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49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BAD76F3E-3A97-486B-B402-44400A8B91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591CCC-27C6-4E3D-8E06-E1F008840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1" i="1" kern="1200" dirty="0">
                <a:latin typeface="+mj-lt"/>
                <a:ea typeface="+mj-ea"/>
                <a:cs typeface="+mj-cs"/>
              </a:rPr>
              <a:t>Value Proposition</a:t>
            </a:r>
            <a:endParaRPr lang="en-US" sz="7200" b="1" i="1" kern="1200">
              <a:latin typeface="+mj-lt"/>
              <a:cs typeface="Calibri Ligh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8B04952-B0D0-4121-8E69-DAE469774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00924" y="4619624"/>
            <a:ext cx="3946779" cy="10382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endParaRPr lang="en-US">
              <a:solidFill>
                <a:schemeClr val="tx1"/>
              </a:solidFill>
              <a:cs typeface="Calibri" panose="020F0502020204030204"/>
            </a:endParaRPr>
          </a:p>
          <a:p>
            <a:pPr algn="r"/>
            <a:endParaRPr lang="en-US" dirty="0">
              <a:solidFill>
                <a:schemeClr val="tx1"/>
              </a:solidFill>
              <a:cs typeface="Calibri"/>
            </a:endParaRPr>
          </a:p>
          <a:p>
            <a:pPr algn="r"/>
            <a:endParaRPr lang="en-US" sz="2400" kern="1200" dirty="0">
              <a:solidFill>
                <a:schemeClr val="tx1"/>
              </a:solidFill>
              <a:latin typeface="+mn-lt"/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91F6B52-91F4-4AEB-B6DB-29FEBCF28C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CD6F061-7C53-44F4-9794-953DB70A45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620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2">
            <a:extLst>
              <a:ext uri="{FF2B5EF4-FFF2-40B4-BE49-F238E27FC236}">
                <a16:creationId xmlns:a16="http://schemas.microsoft.com/office/drawing/2014/main" xmlns="" id="{8D0D6D3E-D7F9-4591-9CA9-DDF4DB1F73D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C16A28-02E9-4BD7-840D-B3EF36EF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439" y="133305"/>
            <a:ext cx="4613300" cy="31632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1" i="1"/>
              <a:t>Value proposition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A3BEC4F-8DF7-4A0A-AC5C-E66AA0B07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2638" y="4389120"/>
            <a:ext cx="4408228" cy="11928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    </a:t>
            </a: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xmlns="" id="{C4C9F2B0-1044-46EB-8AEB-C3BFFDE6C2C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xmlns="" id="{D28B54C3-B57B-472A-B96E-1FCB67093DC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xmlns="" id="{7DB3C429-F8DA-49B9-AF84-21996FCF78B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xmlns="" id="{312AA287-066E-43DB-ACA1-F3625E49B1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52" r="22197" b="-2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  <p:sp>
        <p:nvSpPr>
          <p:cNvPr id="6" name="TextBox 5"/>
          <p:cNvSpPr txBox="1"/>
          <p:nvPr/>
        </p:nvSpPr>
        <p:spPr>
          <a:xfrm>
            <a:off x="271843" y="900907"/>
            <a:ext cx="10585530" cy="7802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1) Combining different features in one app which focuses on differentiation  strategy  </a:t>
            </a:r>
            <a:endParaRPr lang="en-US"/>
          </a:p>
          <a:p>
            <a:pPr>
              <a:spcAft>
                <a:spcPts val="600"/>
              </a:spcAft>
            </a:pPr>
            <a:endParaRPr lang="en-US"/>
          </a:p>
          <a:p>
            <a:pPr marL="342900" indent="-342900">
              <a:spcAft>
                <a:spcPts val="600"/>
              </a:spcAft>
              <a:buAutoNum type="arabicParenR" startAt="2"/>
            </a:pPr>
            <a:r>
              <a:rPr lang="en-US" dirty="0"/>
              <a:t>Ease the usability of app for the user to make him more familiar with it </a:t>
            </a:r>
            <a:endParaRPr lang="en-US"/>
          </a:p>
          <a:p>
            <a:pPr marL="342900" indent="-342900">
              <a:spcAft>
                <a:spcPts val="600"/>
              </a:spcAft>
              <a:buAutoNum type="arabicParenR" startAt="2"/>
            </a:pPr>
            <a:endParaRPr lang="en-US"/>
          </a:p>
          <a:p>
            <a:pPr marL="342900" indent="-342900">
              <a:spcAft>
                <a:spcPts val="600"/>
              </a:spcAft>
              <a:buAutoNum type="arabicParenR" startAt="2"/>
            </a:pPr>
            <a:r>
              <a:rPr lang="en-US" dirty="0"/>
              <a:t>Support him with trusted advices </a:t>
            </a:r>
            <a:endParaRPr lang="en-US"/>
          </a:p>
          <a:p>
            <a:pPr marL="342900" indent="-342900">
              <a:spcAft>
                <a:spcPts val="600"/>
              </a:spcAft>
              <a:buAutoNum type="arabicParenR" startAt="2"/>
            </a:pPr>
            <a:endParaRPr lang="en-US"/>
          </a:p>
          <a:p>
            <a:pPr marL="342900" indent="-342900">
              <a:spcAft>
                <a:spcPts val="600"/>
              </a:spcAft>
              <a:buAutoNum type="arabicParenR" startAt="2"/>
            </a:pPr>
            <a:r>
              <a:rPr lang="en-US" dirty="0"/>
              <a:t>Support the patient emotionally  </a:t>
            </a:r>
            <a:endParaRPr lang="en-US"/>
          </a:p>
          <a:p>
            <a:pPr marL="342900" indent="-342900">
              <a:spcAft>
                <a:spcPts val="600"/>
              </a:spcAft>
              <a:buAutoNum type="arabicParenR" startAt="2"/>
            </a:pPr>
            <a:endParaRPr lang="en-US"/>
          </a:p>
          <a:p>
            <a:pPr marL="342900" indent="-342900">
              <a:spcAft>
                <a:spcPts val="600"/>
              </a:spcAft>
              <a:buAutoNum type="arabicParenR" startAt="2"/>
            </a:pPr>
            <a:r>
              <a:rPr lang="en-US" dirty="0"/>
              <a:t>Regulate him medication </a:t>
            </a:r>
            <a:endParaRPr lang="en-US"/>
          </a:p>
          <a:p>
            <a:pPr marL="342900" indent="-342900">
              <a:spcAft>
                <a:spcPts val="600"/>
              </a:spcAft>
              <a:buAutoNum type="arabicParenR" startAt="2"/>
            </a:pPr>
            <a:endParaRPr lang="en-US"/>
          </a:p>
          <a:p>
            <a:pPr marL="342900" indent="-342900">
              <a:spcAft>
                <a:spcPts val="600"/>
              </a:spcAft>
              <a:buAutoNum type="arabicParenR" startAt="2"/>
            </a:pPr>
            <a:r>
              <a:rPr lang="en-US" dirty="0"/>
              <a:t>Suggesting the proper nutrition System   </a:t>
            </a:r>
            <a:endParaRPr lang="en-US"/>
          </a:p>
          <a:p>
            <a:pPr marL="342900" indent="-342900">
              <a:spcAft>
                <a:spcPts val="600"/>
              </a:spcAft>
              <a:buAutoNum type="arabicParenR" startAt="2"/>
            </a:pPr>
            <a:endParaRPr lang="en-US"/>
          </a:p>
          <a:p>
            <a:pPr marL="342900" indent="-342900">
              <a:spcAft>
                <a:spcPts val="600"/>
              </a:spcAft>
              <a:buAutoNum type="arabicParenR" startAt="2"/>
            </a:pPr>
            <a:r>
              <a:rPr lang="en-US" dirty="0"/>
              <a:t> notify his relative in case of Urgency </a:t>
            </a:r>
            <a:endParaRPr lang="en-US"/>
          </a:p>
          <a:p>
            <a:pPr marL="342900" indent="-342900">
              <a:spcAft>
                <a:spcPts val="600"/>
              </a:spcAft>
              <a:buAutoNum type="arabicParenR" startAt="2"/>
            </a:pPr>
            <a:endParaRPr lang="en-US"/>
          </a:p>
          <a:p>
            <a:pPr marL="342900" indent="-342900">
              <a:spcAft>
                <a:spcPts val="600"/>
              </a:spcAft>
              <a:buAutoNum type="arabicParenR" startAt="2"/>
            </a:pPr>
            <a:r>
              <a:rPr lang="en-US" dirty="0"/>
              <a:t>Visualize  his previous health data </a:t>
            </a:r>
            <a:endParaRPr lang="en-US"/>
          </a:p>
          <a:p>
            <a:pPr marL="342900" indent="-342900">
              <a:spcAft>
                <a:spcPts val="600"/>
              </a:spcAft>
              <a:buAutoNum type="arabicParenR" startAt="2"/>
            </a:pPr>
            <a:endParaRPr lang="en-US"/>
          </a:p>
          <a:p>
            <a:pPr marL="342900" indent="-342900">
              <a:spcAft>
                <a:spcPts val="600"/>
              </a:spcAft>
              <a:buAutoNum type="arabicParenR" startAt="2"/>
            </a:pPr>
            <a:r>
              <a:rPr lang="en-US" dirty="0"/>
              <a:t>Building  a version for kids where diabetes is visualized as a friend for the kid  </a:t>
            </a:r>
            <a:endParaRPr lang="en-US"/>
          </a:p>
          <a:p>
            <a:pPr marL="342900" indent="-342900">
              <a:spcAft>
                <a:spcPts val="600"/>
              </a:spcAft>
              <a:buAutoNum type="arabicParenR" startAt="2"/>
            </a:pPr>
            <a:endParaRPr lang="en-US"/>
          </a:p>
          <a:p>
            <a:pPr>
              <a:spcAft>
                <a:spcPts val="600"/>
              </a:spcAft>
            </a:pPr>
            <a:endParaRPr lang="en-US"/>
          </a:p>
          <a:p>
            <a:pPr marL="342900" indent="-342900">
              <a:spcAft>
                <a:spcPts val="600"/>
              </a:spcAft>
              <a:buAutoNum type="arabicParenR" startAt="2"/>
            </a:pPr>
            <a:endParaRPr lang="en-US"/>
          </a:p>
          <a:p>
            <a:pPr marL="342900" indent="-342900">
              <a:spcAft>
                <a:spcPts val="600"/>
              </a:spcAft>
              <a:buAutoNum type="arabicParenR" startAt="2"/>
            </a:pPr>
            <a:endParaRPr lang="en-US"/>
          </a:p>
          <a:p>
            <a:pPr marL="342900" indent="-342900">
              <a:spcAft>
                <a:spcPts val="600"/>
              </a:spcAft>
              <a:buAutoNum type="arabicParenR" startAt="2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0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39B45-1EF6-4C6A-BE2B-DEC88F3E2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567" y="2505684"/>
            <a:ext cx="2304226" cy="1652248"/>
          </a:xfrm>
          <a:prstGeom prst="ellipse">
            <a:avLst/>
          </a:prstGeom>
          <a:solidFill>
            <a:schemeClr val="accent1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  <a:cs typeface="Calibri Light"/>
              </a:rPr>
              <a:t> Business Model</a:t>
            </a:r>
            <a:br>
              <a:rPr lang="en-US" sz="2600" dirty="0">
                <a:solidFill>
                  <a:srgbClr val="FFFFFF"/>
                </a:solidFill>
                <a:cs typeface="Calibri Light"/>
              </a:rPr>
            </a:br>
            <a:r>
              <a:rPr lang="en-US" sz="2600" dirty="0">
                <a:solidFill>
                  <a:srgbClr val="FFFFFF"/>
                </a:solidFill>
                <a:cs typeface="Calibri Light"/>
              </a:rPr>
              <a:t>Canvas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360" y="977298"/>
            <a:ext cx="9245912" cy="449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0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13EFA6C3-82DC-4131-9929-2523E6FD0B8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0D8A17-25D0-4B4C-AFB9-969EB8650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1625" y="609600"/>
            <a:ext cx="5816361" cy="1330839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    </a:t>
            </a:r>
            <a:br>
              <a:rPr lang="en-US" dirty="0">
                <a:cs typeface="Calibri Light"/>
              </a:rPr>
            </a:br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EC9469E-14CA-4358-BABC-CBF836A614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8869680" cy="767978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048EB4C9-ACAF-4CCA-BA6E-9314431923B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85753" y="6027658"/>
            <a:ext cx="7906247" cy="830343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289361 w 6884912"/>
              <a:gd name="connsiteY80" fmla="*/ 196642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64914 w 6884912"/>
              <a:gd name="connsiteY104" fmla="*/ 240140 h 1161397"/>
              <a:gd name="connsiteX105" fmla="*/ 6380420 w 6884912"/>
              <a:gd name="connsiteY105" fmla="*/ 173195 h 1161397"/>
              <a:gd name="connsiteX106" fmla="*/ 6507891 w 6884912"/>
              <a:gd name="connsiteY106" fmla="*/ 118474 h 1161397"/>
              <a:gd name="connsiteX107" fmla="*/ 6571807 w 6884912"/>
              <a:gd name="connsiteY107" fmla="*/ 98636 h 1161397"/>
              <a:gd name="connsiteX108" fmla="*/ 6671880 w 6884912"/>
              <a:gd name="connsiteY108" fmla="*/ 82931 h 1161397"/>
              <a:gd name="connsiteX109" fmla="*/ 6702266 w 6884912"/>
              <a:gd name="connsiteY109" fmla="*/ 75470 h 1161397"/>
              <a:gd name="connsiteX110" fmla="*/ 6845802 w 6884912"/>
              <a:gd name="connsiteY110" fmla="*/ 24496 h 1161397"/>
              <a:gd name="connsiteX111" fmla="*/ 6884912 w 6884912"/>
              <a:gd name="connsiteY11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289361 w 6884912"/>
              <a:gd name="connsiteY80" fmla="*/ 196642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80420 w 6884912"/>
              <a:gd name="connsiteY104" fmla="*/ 173195 h 1161397"/>
              <a:gd name="connsiteX105" fmla="*/ 6507891 w 6884912"/>
              <a:gd name="connsiteY105" fmla="*/ 118474 h 1161397"/>
              <a:gd name="connsiteX106" fmla="*/ 6571807 w 6884912"/>
              <a:gd name="connsiteY106" fmla="*/ 98636 h 1161397"/>
              <a:gd name="connsiteX107" fmla="*/ 6671880 w 6884912"/>
              <a:gd name="connsiteY107" fmla="*/ 82931 h 1161397"/>
              <a:gd name="connsiteX108" fmla="*/ 6702266 w 6884912"/>
              <a:gd name="connsiteY108" fmla="*/ 75470 h 1161397"/>
              <a:gd name="connsiteX109" fmla="*/ 6845802 w 6884912"/>
              <a:gd name="connsiteY109" fmla="*/ 24496 h 1161397"/>
              <a:gd name="connsiteX110" fmla="*/ 6884912 w 6884912"/>
              <a:gd name="connsiteY11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830398 w 6884912"/>
              <a:gd name="connsiteY67" fmla="*/ 188383 h 1161397"/>
              <a:gd name="connsiteX68" fmla="*/ 3834360 w 6884912"/>
              <a:gd name="connsiteY68" fmla="*/ 188992 h 1161397"/>
              <a:gd name="connsiteX69" fmla="*/ 3843715 w 6884912"/>
              <a:gd name="connsiteY69" fmla="*/ 188752 h 1161397"/>
              <a:gd name="connsiteX70" fmla="*/ 3842609 w 6884912"/>
              <a:gd name="connsiteY70" fmla="*/ 197386 h 1161397"/>
              <a:gd name="connsiteX71" fmla="*/ 3853961 w 6884912"/>
              <a:gd name="connsiteY71" fmla="*/ 213380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220717 w 6884912"/>
              <a:gd name="connsiteY77" fmla="*/ 192946 h 1161397"/>
              <a:gd name="connsiteX78" fmla="*/ 4228802 w 6884912"/>
              <a:gd name="connsiteY78" fmla="*/ 201468 h 1161397"/>
              <a:gd name="connsiteX79" fmla="*/ 4289361 w 6884912"/>
              <a:gd name="connsiteY79" fmla="*/ 196642 h 1161397"/>
              <a:gd name="connsiteX80" fmla="*/ 4498913 w 6884912"/>
              <a:gd name="connsiteY80" fmla="*/ 118915 h 1161397"/>
              <a:gd name="connsiteX81" fmla="*/ 4617330 w 6884912"/>
              <a:gd name="connsiteY81" fmla="*/ 111163 h 1161397"/>
              <a:gd name="connsiteX82" fmla="*/ 4659778 w 6884912"/>
              <a:gd name="connsiteY82" fmla="*/ 118219 h 1161397"/>
              <a:gd name="connsiteX83" fmla="*/ 4730870 w 6884912"/>
              <a:gd name="connsiteY83" fmla="*/ 129432 h 1161397"/>
              <a:gd name="connsiteX84" fmla="*/ 4785037 w 6884912"/>
              <a:gd name="connsiteY84" fmla="*/ 161964 h 1161397"/>
              <a:gd name="connsiteX85" fmla="*/ 4844073 w 6884912"/>
              <a:gd name="connsiteY85" fmla="*/ 161768 h 1161397"/>
              <a:gd name="connsiteX86" fmla="*/ 4856454 w 6884912"/>
              <a:gd name="connsiteY86" fmla="*/ 130488 h 1161397"/>
              <a:gd name="connsiteX87" fmla="*/ 4920038 w 6884912"/>
              <a:gd name="connsiteY87" fmla="*/ 140418 h 1161397"/>
              <a:gd name="connsiteX88" fmla="*/ 5016639 w 6884912"/>
              <a:gd name="connsiteY88" fmla="*/ 158905 h 1161397"/>
              <a:gd name="connsiteX89" fmla="*/ 5072009 w 6884912"/>
              <a:gd name="connsiteY89" fmla="*/ 161502 h 1161397"/>
              <a:gd name="connsiteX90" fmla="*/ 5223626 w 6884912"/>
              <a:gd name="connsiteY90" fmla="*/ 177356 h 1161397"/>
              <a:gd name="connsiteX91" fmla="*/ 5375773 w 6884912"/>
              <a:gd name="connsiteY91" fmla="*/ 199913 h 1161397"/>
              <a:gd name="connsiteX92" fmla="*/ 5467502 w 6884912"/>
              <a:gd name="connsiteY92" fmla="*/ 250963 h 1161397"/>
              <a:gd name="connsiteX93" fmla="*/ 5592395 w 6884912"/>
              <a:gd name="connsiteY93" fmla="*/ 265434 h 1161397"/>
              <a:gd name="connsiteX94" fmla="*/ 5613532 w 6884912"/>
              <a:gd name="connsiteY94" fmla="*/ 273379 h 1161397"/>
              <a:gd name="connsiteX95" fmla="*/ 5642173 w 6884912"/>
              <a:gd name="connsiteY95" fmla="*/ 266904 h 1161397"/>
              <a:gd name="connsiteX96" fmla="*/ 5756910 w 6884912"/>
              <a:gd name="connsiteY96" fmla="*/ 239211 h 1161397"/>
              <a:gd name="connsiteX97" fmla="*/ 5846667 w 6884912"/>
              <a:gd name="connsiteY97" fmla="*/ 201786 h 1161397"/>
              <a:gd name="connsiteX98" fmla="*/ 5960732 w 6884912"/>
              <a:gd name="connsiteY98" fmla="*/ 220708 h 1161397"/>
              <a:gd name="connsiteX99" fmla="*/ 6029542 w 6884912"/>
              <a:gd name="connsiteY99" fmla="*/ 210339 h 1161397"/>
              <a:gd name="connsiteX100" fmla="*/ 6141123 w 6884912"/>
              <a:gd name="connsiteY100" fmla="*/ 159923 h 1161397"/>
              <a:gd name="connsiteX101" fmla="*/ 6290640 w 6884912"/>
              <a:gd name="connsiteY101" fmla="*/ 167441 h 1161397"/>
              <a:gd name="connsiteX102" fmla="*/ 6322806 w 6884912"/>
              <a:gd name="connsiteY102" fmla="*/ 213293 h 1161397"/>
              <a:gd name="connsiteX103" fmla="*/ 6380420 w 6884912"/>
              <a:gd name="connsiteY103" fmla="*/ 173195 h 1161397"/>
              <a:gd name="connsiteX104" fmla="*/ 6507891 w 6884912"/>
              <a:gd name="connsiteY104" fmla="*/ 118474 h 1161397"/>
              <a:gd name="connsiteX105" fmla="*/ 6571807 w 6884912"/>
              <a:gd name="connsiteY105" fmla="*/ 98636 h 1161397"/>
              <a:gd name="connsiteX106" fmla="*/ 6671880 w 6884912"/>
              <a:gd name="connsiteY106" fmla="*/ 82931 h 1161397"/>
              <a:gd name="connsiteX107" fmla="*/ 6702266 w 6884912"/>
              <a:gd name="connsiteY107" fmla="*/ 75470 h 1161397"/>
              <a:gd name="connsiteX108" fmla="*/ 6845802 w 6884912"/>
              <a:gd name="connsiteY108" fmla="*/ 24496 h 1161397"/>
              <a:gd name="connsiteX109" fmla="*/ 6884912 w 6884912"/>
              <a:gd name="connsiteY10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830398 w 6884912"/>
              <a:gd name="connsiteY67" fmla="*/ 188383 h 1161397"/>
              <a:gd name="connsiteX68" fmla="*/ 3834360 w 6884912"/>
              <a:gd name="connsiteY68" fmla="*/ 188992 h 1161397"/>
              <a:gd name="connsiteX69" fmla="*/ 3843715 w 6884912"/>
              <a:gd name="connsiteY69" fmla="*/ 188752 h 1161397"/>
              <a:gd name="connsiteX70" fmla="*/ 3842609 w 6884912"/>
              <a:gd name="connsiteY70" fmla="*/ 197386 h 1161397"/>
              <a:gd name="connsiteX71" fmla="*/ 3853961 w 6884912"/>
              <a:gd name="connsiteY71" fmla="*/ 213380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220717 w 6884912"/>
              <a:gd name="connsiteY77" fmla="*/ 192946 h 1161397"/>
              <a:gd name="connsiteX78" fmla="*/ 4228802 w 6884912"/>
              <a:gd name="connsiteY78" fmla="*/ 201468 h 1161397"/>
              <a:gd name="connsiteX79" fmla="*/ 4289361 w 6884912"/>
              <a:gd name="connsiteY79" fmla="*/ 196642 h 1161397"/>
              <a:gd name="connsiteX80" fmla="*/ 4498913 w 6884912"/>
              <a:gd name="connsiteY80" fmla="*/ 118915 h 1161397"/>
              <a:gd name="connsiteX81" fmla="*/ 4617330 w 6884912"/>
              <a:gd name="connsiteY81" fmla="*/ 111163 h 1161397"/>
              <a:gd name="connsiteX82" fmla="*/ 4659778 w 6884912"/>
              <a:gd name="connsiteY82" fmla="*/ 118219 h 1161397"/>
              <a:gd name="connsiteX83" fmla="*/ 4730870 w 6884912"/>
              <a:gd name="connsiteY83" fmla="*/ 129432 h 1161397"/>
              <a:gd name="connsiteX84" fmla="*/ 4844073 w 6884912"/>
              <a:gd name="connsiteY84" fmla="*/ 161768 h 1161397"/>
              <a:gd name="connsiteX85" fmla="*/ 4856454 w 6884912"/>
              <a:gd name="connsiteY85" fmla="*/ 130488 h 1161397"/>
              <a:gd name="connsiteX86" fmla="*/ 4920038 w 6884912"/>
              <a:gd name="connsiteY86" fmla="*/ 140418 h 1161397"/>
              <a:gd name="connsiteX87" fmla="*/ 5016639 w 6884912"/>
              <a:gd name="connsiteY87" fmla="*/ 158905 h 1161397"/>
              <a:gd name="connsiteX88" fmla="*/ 5072009 w 6884912"/>
              <a:gd name="connsiteY88" fmla="*/ 161502 h 1161397"/>
              <a:gd name="connsiteX89" fmla="*/ 5223626 w 6884912"/>
              <a:gd name="connsiteY89" fmla="*/ 177356 h 1161397"/>
              <a:gd name="connsiteX90" fmla="*/ 5375773 w 6884912"/>
              <a:gd name="connsiteY90" fmla="*/ 199913 h 1161397"/>
              <a:gd name="connsiteX91" fmla="*/ 5467502 w 6884912"/>
              <a:gd name="connsiteY91" fmla="*/ 250963 h 1161397"/>
              <a:gd name="connsiteX92" fmla="*/ 5592395 w 6884912"/>
              <a:gd name="connsiteY92" fmla="*/ 265434 h 1161397"/>
              <a:gd name="connsiteX93" fmla="*/ 5613532 w 6884912"/>
              <a:gd name="connsiteY93" fmla="*/ 273379 h 1161397"/>
              <a:gd name="connsiteX94" fmla="*/ 5642173 w 6884912"/>
              <a:gd name="connsiteY94" fmla="*/ 266904 h 1161397"/>
              <a:gd name="connsiteX95" fmla="*/ 5756910 w 6884912"/>
              <a:gd name="connsiteY95" fmla="*/ 239211 h 1161397"/>
              <a:gd name="connsiteX96" fmla="*/ 5846667 w 6884912"/>
              <a:gd name="connsiteY96" fmla="*/ 201786 h 1161397"/>
              <a:gd name="connsiteX97" fmla="*/ 5960732 w 6884912"/>
              <a:gd name="connsiteY97" fmla="*/ 220708 h 1161397"/>
              <a:gd name="connsiteX98" fmla="*/ 6029542 w 6884912"/>
              <a:gd name="connsiteY98" fmla="*/ 210339 h 1161397"/>
              <a:gd name="connsiteX99" fmla="*/ 6141123 w 6884912"/>
              <a:gd name="connsiteY99" fmla="*/ 159923 h 1161397"/>
              <a:gd name="connsiteX100" fmla="*/ 6290640 w 6884912"/>
              <a:gd name="connsiteY100" fmla="*/ 167441 h 1161397"/>
              <a:gd name="connsiteX101" fmla="*/ 6322806 w 6884912"/>
              <a:gd name="connsiteY101" fmla="*/ 213293 h 1161397"/>
              <a:gd name="connsiteX102" fmla="*/ 6380420 w 6884912"/>
              <a:gd name="connsiteY102" fmla="*/ 173195 h 1161397"/>
              <a:gd name="connsiteX103" fmla="*/ 6507891 w 6884912"/>
              <a:gd name="connsiteY103" fmla="*/ 118474 h 1161397"/>
              <a:gd name="connsiteX104" fmla="*/ 6571807 w 6884912"/>
              <a:gd name="connsiteY104" fmla="*/ 98636 h 1161397"/>
              <a:gd name="connsiteX105" fmla="*/ 6671880 w 6884912"/>
              <a:gd name="connsiteY105" fmla="*/ 82931 h 1161397"/>
              <a:gd name="connsiteX106" fmla="*/ 6702266 w 6884912"/>
              <a:gd name="connsiteY106" fmla="*/ 75470 h 1161397"/>
              <a:gd name="connsiteX107" fmla="*/ 6845802 w 6884912"/>
              <a:gd name="connsiteY107" fmla="*/ 24496 h 1161397"/>
              <a:gd name="connsiteX108" fmla="*/ 6884912 w 6884912"/>
              <a:gd name="connsiteY10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478946 w 6884912"/>
              <a:gd name="connsiteY7" fmla="*/ 1106011 h 1161397"/>
              <a:gd name="connsiteX8" fmla="*/ 512111 w 6884912"/>
              <a:gd name="connsiteY8" fmla="*/ 1085599 h 1161397"/>
              <a:gd name="connsiteX9" fmla="*/ 567875 w 6884912"/>
              <a:gd name="connsiteY9" fmla="*/ 1051976 h 1161397"/>
              <a:gd name="connsiteX10" fmla="*/ 601644 w 6884912"/>
              <a:gd name="connsiteY10" fmla="*/ 1003997 h 1161397"/>
              <a:gd name="connsiteX11" fmla="*/ 651408 w 6884912"/>
              <a:gd name="connsiteY11" fmla="*/ 984938 h 1161397"/>
              <a:gd name="connsiteX12" fmla="*/ 673197 w 6884912"/>
              <a:gd name="connsiteY12" fmla="*/ 1010060 h 1161397"/>
              <a:gd name="connsiteX13" fmla="*/ 723108 w 6884912"/>
              <a:gd name="connsiteY13" fmla="*/ 980081 h 1161397"/>
              <a:gd name="connsiteX14" fmla="*/ 797699 w 6884912"/>
              <a:gd name="connsiteY14" fmla="*/ 931362 h 1161397"/>
              <a:gd name="connsiteX15" fmla="*/ 843359 w 6884912"/>
              <a:gd name="connsiteY15" fmla="*/ 910894 h 1161397"/>
              <a:gd name="connsiteX16" fmla="*/ 965215 w 6884912"/>
              <a:gd name="connsiteY16" fmla="*/ 846701 h 1161397"/>
              <a:gd name="connsiteX17" fmla="*/ 1085080 w 6884912"/>
              <a:gd name="connsiteY17" fmla="*/ 776086 h 1161397"/>
              <a:gd name="connsiteX18" fmla="*/ 1131224 w 6884912"/>
              <a:gd name="connsiteY18" fmla="*/ 706160 h 1161397"/>
              <a:gd name="connsiteX19" fmla="*/ 1138051 w 6884912"/>
              <a:gd name="connsiteY19" fmla="*/ 702034 h 1161397"/>
              <a:gd name="connsiteX20" fmla="*/ 1158800 w 6884912"/>
              <a:gd name="connsiteY20" fmla="*/ 700004 h 1161397"/>
              <a:gd name="connsiteX21" fmla="*/ 1166947 w 6884912"/>
              <a:gd name="connsiteY21" fmla="*/ 700762 h 1161397"/>
              <a:gd name="connsiteX22" fmla="*/ 1178135 w 6884912"/>
              <a:gd name="connsiteY22" fmla="*/ 698631 h 1161397"/>
              <a:gd name="connsiteX23" fmla="*/ 1178301 w 6884912"/>
              <a:gd name="connsiteY23" fmla="*/ 698094 h 1161397"/>
              <a:gd name="connsiteX24" fmla="*/ 1188995 w 6884912"/>
              <a:gd name="connsiteY24" fmla="*/ 697048 h 1161397"/>
              <a:gd name="connsiteX25" fmla="*/ 1242716 w 6884912"/>
              <a:gd name="connsiteY25" fmla="*/ 698052 h 1161397"/>
              <a:gd name="connsiteX26" fmla="*/ 1299977 w 6884912"/>
              <a:gd name="connsiteY26" fmla="*/ 639196 h 1161397"/>
              <a:gd name="connsiteX27" fmla="*/ 1326190 w 6884912"/>
              <a:gd name="connsiteY27" fmla="*/ 625955 h 1161397"/>
              <a:gd name="connsiteX28" fmla="*/ 1339600 w 6884912"/>
              <a:gd name="connsiteY28" fmla="*/ 616295 h 1161397"/>
              <a:gd name="connsiteX29" fmla="*/ 1340054 w 6884912"/>
              <a:gd name="connsiteY29" fmla="*/ 614022 h 1161397"/>
              <a:gd name="connsiteX30" fmla="*/ 1391606 w 6884912"/>
              <a:gd name="connsiteY30" fmla="*/ 615229 h 1161397"/>
              <a:gd name="connsiteX31" fmla="*/ 1397565 w 6884912"/>
              <a:gd name="connsiteY31" fmla="*/ 611490 h 1161397"/>
              <a:gd name="connsiteX32" fmla="*/ 1432302 w 6884912"/>
              <a:gd name="connsiteY32" fmla="*/ 617267 h 1161397"/>
              <a:gd name="connsiteX33" fmla="*/ 1449644 w 6884912"/>
              <a:gd name="connsiteY33" fmla="*/ 617591 h 1161397"/>
              <a:gd name="connsiteX34" fmla="*/ 1455793 w 6884912"/>
              <a:gd name="connsiteY34" fmla="*/ 623174 h 1161397"/>
              <a:gd name="connsiteX35" fmla="*/ 1480758 w 6884912"/>
              <a:gd name="connsiteY35" fmla="*/ 620863 h 1161397"/>
              <a:gd name="connsiteX36" fmla="*/ 1483154 w 6884912"/>
              <a:gd name="connsiteY36" fmla="*/ 618527 h 1161397"/>
              <a:gd name="connsiteX37" fmla="*/ 1505495 w 6884912"/>
              <a:gd name="connsiteY37" fmla="*/ 624325 h 1161397"/>
              <a:gd name="connsiteX38" fmla="*/ 1526340 w 6884912"/>
              <a:gd name="connsiteY38" fmla="*/ 638496 h 1161397"/>
              <a:gd name="connsiteX39" fmla="*/ 1731986 w 6884912"/>
              <a:gd name="connsiteY39" fmla="*/ 589682 h 1161397"/>
              <a:gd name="connsiteX40" fmla="*/ 1927935 w 6884912"/>
              <a:gd name="connsiteY40" fmla="*/ 628540 h 1161397"/>
              <a:gd name="connsiteX41" fmla="*/ 2039075 w 6884912"/>
              <a:gd name="connsiteY41" fmla="*/ 599964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222191 w 6884912"/>
              <a:gd name="connsiteY57" fmla="*/ 307887 h 1161397"/>
              <a:gd name="connsiteX58" fmla="*/ 3227953 w 6884912"/>
              <a:gd name="connsiteY58" fmla="*/ 297650 h 1161397"/>
              <a:gd name="connsiteX59" fmla="*/ 3510042 w 6884912"/>
              <a:gd name="connsiteY59" fmla="*/ 311820 h 1161397"/>
              <a:gd name="connsiteX60" fmla="*/ 3626773 w 6884912"/>
              <a:gd name="connsiteY60" fmla="*/ 290452 h 1161397"/>
              <a:gd name="connsiteX61" fmla="*/ 3666217 w 6884912"/>
              <a:gd name="connsiteY61" fmla="*/ 273255 h 1161397"/>
              <a:gd name="connsiteX62" fmla="*/ 3732427 w 6884912"/>
              <a:gd name="connsiteY62" fmla="*/ 245039 h 1161397"/>
              <a:gd name="connsiteX63" fmla="*/ 3777022 w 6884912"/>
              <a:gd name="connsiteY63" fmla="*/ 200276 h 1161397"/>
              <a:gd name="connsiteX64" fmla="*/ 3791246 w 6884912"/>
              <a:gd name="connsiteY64" fmla="*/ 189996 h 1161397"/>
              <a:gd name="connsiteX65" fmla="*/ 3819864 w 6884912"/>
              <a:gd name="connsiteY65" fmla="*/ 194605 h 1161397"/>
              <a:gd name="connsiteX66" fmla="*/ 3830398 w 6884912"/>
              <a:gd name="connsiteY66" fmla="*/ 188383 h 1161397"/>
              <a:gd name="connsiteX67" fmla="*/ 3834360 w 6884912"/>
              <a:gd name="connsiteY67" fmla="*/ 188992 h 1161397"/>
              <a:gd name="connsiteX68" fmla="*/ 3843715 w 6884912"/>
              <a:gd name="connsiteY68" fmla="*/ 188752 h 1161397"/>
              <a:gd name="connsiteX69" fmla="*/ 3842609 w 6884912"/>
              <a:gd name="connsiteY69" fmla="*/ 197386 h 1161397"/>
              <a:gd name="connsiteX70" fmla="*/ 3853961 w 6884912"/>
              <a:gd name="connsiteY70" fmla="*/ 213380 h 1161397"/>
              <a:gd name="connsiteX71" fmla="*/ 3907640 w 6884912"/>
              <a:gd name="connsiteY71" fmla="*/ 207568 h 1161397"/>
              <a:gd name="connsiteX72" fmla="*/ 3910449 w 6884912"/>
              <a:gd name="connsiteY72" fmla="*/ 197808 h 1161397"/>
              <a:gd name="connsiteX73" fmla="*/ 3917197 w 6884912"/>
              <a:gd name="connsiteY73" fmla="*/ 196121 h 1161397"/>
              <a:gd name="connsiteX74" fmla="*/ 3922400 w 6884912"/>
              <a:gd name="connsiteY74" fmla="*/ 205056 h 1161397"/>
              <a:gd name="connsiteX75" fmla="*/ 4013061 w 6884912"/>
              <a:gd name="connsiteY75" fmla="*/ 224874 h 1161397"/>
              <a:gd name="connsiteX76" fmla="*/ 4220717 w 6884912"/>
              <a:gd name="connsiteY76" fmla="*/ 192946 h 1161397"/>
              <a:gd name="connsiteX77" fmla="*/ 4228802 w 6884912"/>
              <a:gd name="connsiteY77" fmla="*/ 201468 h 1161397"/>
              <a:gd name="connsiteX78" fmla="*/ 4289361 w 6884912"/>
              <a:gd name="connsiteY78" fmla="*/ 196642 h 1161397"/>
              <a:gd name="connsiteX79" fmla="*/ 4498913 w 6884912"/>
              <a:gd name="connsiteY79" fmla="*/ 118915 h 1161397"/>
              <a:gd name="connsiteX80" fmla="*/ 4617330 w 6884912"/>
              <a:gd name="connsiteY80" fmla="*/ 111163 h 1161397"/>
              <a:gd name="connsiteX81" fmla="*/ 4659778 w 6884912"/>
              <a:gd name="connsiteY81" fmla="*/ 118219 h 1161397"/>
              <a:gd name="connsiteX82" fmla="*/ 4730870 w 6884912"/>
              <a:gd name="connsiteY82" fmla="*/ 129432 h 1161397"/>
              <a:gd name="connsiteX83" fmla="*/ 4844073 w 6884912"/>
              <a:gd name="connsiteY83" fmla="*/ 161768 h 1161397"/>
              <a:gd name="connsiteX84" fmla="*/ 4856454 w 6884912"/>
              <a:gd name="connsiteY84" fmla="*/ 130488 h 1161397"/>
              <a:gd name="connsiteX85" fmla="*/ 4920038 w 6884912"/>
              <a:gd name="connsiteY85" fmla="*/ 140418 h 1161397"/>
              <a:gd name="connsiteX86" fmla="*/ 5016639 w 6884912"/>
              <a:gd name="connsiteY86" fmla="*/ 158905 h 1161397"/>
              <a:gd name="connsiteX87" fmla="*/ 5072009 w 6884912"/>
              <a:gd name="connsiteY87" fmla="*/ 161502 h 1161397"/>
              <a:gd name="connsiteX88" fmla="*/ 5223626 w 6884912"/>
              <a:gd name="connsiteY88" fmla="*/ 177356 h 1161397"/>
              <a:gd name="connsiteX89" fmla="*/ 5375773 w 6884912"/>
              <a:gd name="connsiteY89" fmla="*/ 199913 h 1161397"/>
              <a:gd name="connsiteX90" fmla="*/ 5467502 w 6884912"/>
              <a:gd name="connsiteY90" fmla="*/ 250963 h 1161397"/>
              <a:gd name="connsiteX91" fmla="*/ 5592395 w 6884912"/>
              <a:gd name="connsiteY91" fmla="*/ 265434 h 1161397"/>
              <a:gd name="connsiteX92" fmla="*/ 5613532 w 6884912"/>
              <a:gd name="connsiteY92" fmla="*/ 273379 h 1161397"/>
              <a:gd name="connsiteX93" fmla="*/ 5642173 w 6884912"/>
              <a:gd name="connsiteY93" fmla="*/ 266904 h 1161397"/>
              <a:gd name="connsiteX94" fmla="*/ 5756910 w 6884912"/>
              <a:gd name="connsiteY94" fmla="*/ 239211 h 1161397"/>
              <a:gd name="connsiteX95" fmla="*/ 5846667 w 6884912"/>
              <a:gd name="connsiteY95" fmla="*/ 201786 h 1161397"/>
              <a:gd name="connsiteX96" fmla="*/ 5960732 w 6884912"/>
              <a:gd name="connsiteY96" fmla="*/ 220708 h 1161397"/>
              <a:gd name="connsiteX97" fmla="*/ 6029542 w 6884912"/>
              <a:gd name="connsiteY97" fmla="*/ 210339 h 1161397"/>
              <a:gd name="connsiteX98" fmla="*/ 6141123 w 6884912"/>
              <a:gd name="connsiteY98" fmla="*/ 159923 h 1161397"/>
              <a:gd name="connsiteX99" fmla="*/ 6290640 w 6884912"/>
              <a:gd name="connsiteY99" fmla="*/ 167441 h 1161397"/>
              <a:gd name="connsiteX100" fmla="*/ 6322806 w 6884912"/>
              <a:gd name="connsiteY100" fmla="*/ 213293 h 1161397"/>
              <a:gd name="connsiteX101" fmla="*/ 6380420 w 6884912"/>
              <a:gd name="connsiteY101" fmla="*/ 173195 h 1161397"/>
              <a:gd name="connsiteX102" fmla="*/ 6507891 w 6884912"/>
              <a:gd name="connsiteY102" fmla="*/ 118474 h 1161397"/>
              <a:gd name="connsiteX103" fmla="*/ 6571807 w 6884912"/>
              <a:gd name="connsiteY103" fmla="*/ 98636 h 1161397"/>
              <a:gd name="connsiteX104" fmla="*/ 6671880 w 6884912"/>
              <a:gd name="connsiteY104" fmla="*/ 82931 h 1161397"/>
              <a:gd name="connsiteX105" fmla="*/ 6702266 w 6884912"/>
              <a:gd name="connsiteY105" fmla="*/ 75470 h 1161397"/>
              <a:gd name="connsiteX106" fmla="*/ 6845802 w 6884912"/>
              <a:gd name="connsiteY106" fmla="*/ 24496 h 1161397"/>
              <a:gd name="connsiteX107" fmla="*/ 6884912 w 6884912"/>
              <a:gd name="connsiteY107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512111 w 6884912"/>
              <a:gd name="connsiteY7" fmla="*/ 1085599 h 1161397"/>
              <a:gd name="connsiteX8" fmla="*/ 567875 w 6884912"/>
              <a:gd name="connsiteY8" fmla="*/ 1051976 h 1161397"/>
              <a:gd name="connsiteX9" fmla="*/ 601644 w 6884912"/>
              <a:gd name="connsiteY9" fmla="*/ 1003997 h 1161397"/>
              <a:gd name="connsiteX10" fmla="*/ 651408 w 6884912"/>
              <a:gd name="connsiteY10" fmla="*/ 984938 h 1161397"/>
              <a:gd name="connsiteX11" fmla="*/ 673197 w 6884912"/>
              <a:gd name="connsiteY11" fmla="*/ 1010060 h 1161397"/>
              <a:gd name="connsiteX12" fmla="*/ 723108 w 6884912"/>
              <a:gd name="connsiteY12" fmla="*/ 980081 h 1161397"/>
              <a:gd name="connsiteX13" fmla="*/ 797699 w 6884912"/>
              <a:gd name="connsiteY13" fmla="*/ 931362 h 1161397"/>
              <a:gd name="connsiteX14" fmla="*/ 843359 w 6884912"/>
              <a:gd name="connsiteY14" fmla="*/ 910894 h 1161397"/>
              <a:gd name="connsiteX15" fmla="*/ 965215 w 6884912"/>
              <a:gd name="connsiteY15" fmla="*/ 846701 h 1161397"/>
              <a:gd name="connsiteX16" fmla="*/ 1085080 w 6884912"/>
              <a:gd name="connsiteY16" fmla="*/ 776086 h 1161397"/>
              <a:gd name="connsiteX17" fmla="*/ 1131224 w 6884912"/>
              <a:gd name="connsiteY17" fmla="*/ 706160 h 1161397"/>
              <a:gd name="connsiteX18" fmla="*/ 1138051 w 6884912"/>
              <a:gd name="connsiteY18" fmla="*/ 702034 h 1161397"/>
              <a:gd name="connsiteX19" fmla="*/ 1158800 w 6884912"/>
              <a:gd name="connsiteY19" fmla="*/ 700004 h 1161397"/>
              <a:gd name="connsiteX20" fmla="*/ 1166947 w 6884912"/>
              <a:gd name="connsiteY20" fmla="*/ 700762 h 1161397"/>
              <a:gd name="connsiteX21" fmla="*/ 1178135 w 6884912"/>
              <a:gd name="connsiteY21" fmla="*/ 698631 h 1161397"/>
              <a:gd name="connsiteX22" fmla="*/ 1178301 w 6884912"/>
              <a:gd name="connsiteY22" fmla="*/ 698094 h 1161397"/>
              <a:gd name="connsiteX23" fmla="*/ 1188995 w 6884912"/>
              <a:gd name="connsiteY23" fmla="*/ 697048 h 1161397"/>
              <a:gd name="connsiteX24" fmla="*/ 1242716 w 6884912"/>
              <a:gd name="connsiteY24" fmla="*/ 698052 h 1161397"/>
              <a:gd name="connsiteX25" fmla="*/ 1299977 w 6884912"/>
              <a:gd name="connsiteY25" fmla="*/ 639196 h 1161397"/>
              <a:gd name="connsiteX26" fmla="*/ 1326190 w 6884912"/>
              <a:gd name="connsiteY26" fmla="*/ 625955 h 1161397"/>
              <a:gd name="connsiteX27" fmla="*/ 1339600 w 6884912"/>
              <a:gd name="connsiteY27" fmla="*/ 616295 h 1161397"/>
              <a:gd name="connsiteX28" fmla="*/ 1340054 w 6884912"/>
              <a:gd name="connsiteY28" fmla="*/ 614022 h 1161397"/>
              <a:gd name="connsiteX29" fmla="*/ 1391606 w 6884912"/>
              <a:gd name="connsiteY29" fmla="*/ 615229 h 1161397"/>
              <a:gd name="connsiteX30" fmla="*/ 1397565 w 6884912"/>
              <a:gd name="connsiteY30" fmla="*/ 611490 h 1161397"/>
              <a:gd name="connsiteX31" fmla="*/ 1432302 w 6884912"/>
              <a:gd name="connsiteY31" fmla="*/ 617267 h 1161397"/>
              <a:gd name="connsiteX32" fmla="*/ 1449644 w 6884912"/>
              <a:gd name="connsiteY32" fmla="*/ 617591 h 1161397"/>
              <a:gd name="connsiteX33" fmla="*/ 1455793 w 6884912"/>
              <a:gd name="connsiteY33" fmla="*/ 623174 h 1161397"/>
              <a:gd name="connsiteX34" fmla="*/ 1480758 w 6884912"/>
              <a:gd name="connsiteY34" fmla="*/ 620863 h 1161397"/>
              <a:gd name="connsiteX35" fmla="*/ 1483154 w 6884912"/>
              <a:gd name="connsiteY35" fmla="*/ 618527 h 1161397"/>
              <a:gd name="connsiteX36" fmla="*/ 1505495 w 6884912"/>
              <a:gd name="connsiteY36" fmla="*/ 624325 h 1161397"/>
              <a:gd name="connsiteX37" fmla="*/ 1526340 w 6884912"/>
              <a:gd name="connsiteY37" fmla="*/ 638496 h 1161397"/>
              <a:gd name="connsiteX38" fmla="*/ 1731986 w 6884912"/>
              <a:gd name="connsiteY38" fmla="*/ 589682 h 1161397"/>
              <a:gd name="connsiteX39" fmla="*/ 1927935 w 6884912"/>
              <a:gd name="connsiteY39" fmla="*/ 628540 h 1161397"/>
              <a:gd name="connsiteX40" fmla="*/ 2039075 w 6884912"/>
              <a:gd name="connsiteY40" fmla="*/ 599964 h 1161397"/>
              <a:gd name="connsiteX41" fmla="*/ 2066980 w 6884912"/>
              <a:gd name="connsiteY41" fmla="*/ 550413 h 1161397"/>
              <a:gd name="connsiteX42" fmla="*/ 2352236 w 6884912"/>
              <a:gd name="connsiteY42" fmla="*/ 519602 h 1161397"/>
              <a:gd name="connsiteX43" fmla="*/ 2420791 w 6884912"/>
              <a:gd name="connsiteY43" fmla="*/ 492826 h 1161397"/>
              <a:gd name="connsiteX44" fmla="*/ 2489932 w 6884912"/>
              <a:gd name="connsiteY44" fmla="*/ 507864 h 1161397"/>
              <a:gd name="connsiteX45" fmla="*/ 2512917 w 6884912"/>
              <a:gd name="connsiteY45" fmla="*/ 489127 h 1161397"/>
              <a:gd name="connsiteX46" fmla="*/ 2516783 w 6884912"/>
              <a:gd name="connsiteY46" fmla="*/ 485473 h 1161397"/>
              <a:gd name="connsiteX47" fmla="*/ 2534360 w 6884912"/>
              <a:gd name="connsiteY47" fmla="*/ 480064 h 1161397"/>
              <a:gd name="connsiteX48" fmla="*/ 2536691 w 6884912"/>
              <a:gd name="connsiteY48" fmla="*/ 467018 h 1161397"/>
              <a:gd name="connsiteX49" fmla="*/ 2561265 w 6884912"/>
              <a:gd name="connsiteY49" fmla="*/ 450623 h 1161397"/>
              <a:gd name="connsiteX50" fmla="*/ 2594349 w 6884912"/>
              <a:gd name="connsiteY50" fmla="*/ 443884 h 1161397"/>
              <a:gd name="connsiteX51" fmla="*/ 2754324 w 6884912"/>
              <a:gd name="connsiteY51" fmla="*/ 424766 h 1161397"/>
              <a:gd name="connsiteX52" fmla="*/ 2848470 w 6884912"/>
              <a:gd name="connsiteY52" fmla="*/ 405966 h 1161397"/>
              <a:gd name="connsiteX53" fmla="*/ 2881772 w 6884912"/>
              <a:gd name="connsiteY53" fmla="*/ 387260 h 1161397"/>
              <a:gd name="connsiteX54" fmla="*/ 2929932 w 6884912"/>
              <a:gd name="connsiteY54" fmla="*/ 368912 h 1161397"/>
              <a:gd name="connsiteX55" fmla="*/ 3013020 w 6884912"/>
              <a:gd name="connsiteY55" fmla="*/ 327578 h 1161397"/>
              <a:gd name="connsiteX56" fmla="*/ 3222191 w 6884912"/>
              <a:gd name="connsiteY56" fmla="*/ 307887 h 1161397"/>
              <a:gd name="connsiteX57" fmla="*/ 3227953 w 6884912"/>
              <a:gd name="connsiteY57" fmla="*/ 297650 h 1161397"/>
              <a:gd name="connsiteX58" fmla="*/ 3510042 w 6884912"/>
              <a:gd name="connsiteY58" fmla="*/ 311820 h 1161397"/>
              <a:gd name="connsiteX59" fmla="*/ 3626773 w 6884912"/>
              <a:gd name="connsiteY59" fmla="*/ 290452 h 1161397"/>
              <a:gd name="connsiteX60" fmla="*/ 3666217 w 6884912"/>
              <a:gd name="connsiteY60" fmla="*/ 273255 h 1161397"/>
              <a:gd name="connsiteX61" fmla="*/ 3732427 w 6884912"/>
              <a:gd name="connsiteY61" fmla="*/ 245039 h 1161397"/>
              <a:gd name="connsiteX62" fmla="*/ 3777022 w 6884912"/>
              <a:gd name="connsiteY62" fmla="*/ 200276 h 1161397"/>
              <a:gd name="connsiteX63" fmla="*/ 3791246 w 6884912"/>
              <a:gd name="connsiteY63" fmla="*/ 189996 h 1161397"/>
              <a:gd name="connsiteX64" fmla="*/ 3819864 w 6884912"/>
              <a:gd name="connsiteY64" fmla="*/ 194605 h 1161397"/>
              <a:gd name="connsiteX65" fmla="*/ 3830398 w 6884912"/>
              <a:gd name="connsiteY65" fmla="*/ 188383 h 1161397"/>
              <a:gd name="connsiteX66" fmla="*/ 3834360 w 6884912"/>
              <a:gd name="connsiteY66" fmla="*/ 188992 h 1161397"/>
              <a:gd name="connsiteX67" fmla="*/ 3843715 w 6884912"/>
              <a:gd name="connsiteY67" fmla="*/ 188752 h 1161397"/>
              <a:gd name="connsiteX68" fmla="*/ 3842609 w 6884912"/>
              <a:gd name="connsiteY68" fmla="*/ 197386 h 1161397"/>
              <a:gd name="connsiteX69" fmla="*/ 3853961 w 6884912"/>
              <a:gd name="connsiteY69" fmla="*/ 213380 h 1161397"/>
              <a:gd name="connsiteX70" fmla="*/ 3907640 w 6884912"/>
              <a:gd name="connsiteY70" fmla="*/ 207568 h 1161397"/>
              <a:gd name="connsiteX71" fmla="*/ 3910449 w 6884912"/>
              <a:gd name="connsiteY71" fmla="*/ 197808 h 1161397"/>
              <a:gd name="connsiteX72" fmla="*/ 3917197 w 6884912"/>
              <a:gd name="connsiteY72" fmla="*/ 196121 h 1161397"/>
              <a:gd name="connsiteX73" fmla="*/ 3922400 w 6884912"/>
              <a:gd name="connsiteY73" fmla="*/ 205056 h 1161397"/>
              <a:gd name="connsiteX74" fmla="*/ 4013061 w 6884912"/>
              <a:gd name="connsiteY74" fmla="*/ 224874 h 1161397"/>
              <a:gd name="connsiteX75" fmla="*/ 4220717 w 6884912"/>
              <a:gd name="connsiteY75" fmla="*/ 192946 h 1161397"/>
              <a:gd name="connsiteX76" fmla="*/ 4228802 w 6884912"/>
              <a:gd name="connsiteY76" fmla="*/ 201468 h 1161397"/>
              <a:gd name="connsiteX77" fmla="*/ 4289361 w 6884912"/>
              <a:gd name="connsiteY77" fmla="*/ 196642 h 1161397"/>
              <a:gd name="connsiteX78" fmla="*/ 4498913 w 6884912"/>
              <a:gd name="connsiteY78" fmla="*/ 118915 h 1161397"/>
              <a:gd name="connsiteX79" fmla="*/ 4617330 w 6884912"/>
              <a:gd name="connsiteY79" fmla="*/ 111163 h 1161397"/>
              <a:gd name="connsiteX80" fmla="*/ 4659778 w 6884912"/>
              <a:gd name="connsiteY80" fmla="*/ 118219 h 1161397"/>
              <a:gd name="connsiteX81" fmla="*/ 4730870 w 6884912"/>
              <a:gd name="connsiteY81" fmla="*/ 129432 h 1161397"/>
              <a:gd name="connsiteX82" fmla="*/ 4844073 w 6884912"/>
              <a:gd name="connsiteY82" fmla="*/ 161768 h 1161397"/>
              <a:gd name="connsiteX83" fmla="*/ 4856454 w 6884912"/>
              <a:gd name="connsiteY83" fmla="*/ 130488 h 1161397"/>
              <a:gd name="connsiteX84" fmla="*/ 4920038 w 6884912"/>
              <a:gd name="connsiteY84" fmla="*/ 140418 h 1161397"/>
              <a:gd name="connsiteX85" fmla="*/ 5016639 w 6884912"/>
              <a:gd name="connsiteY85" fmla="*/ 158905 h 1161397"/>
              <a:gd name="connsiteX86" fmla="*/ 5072009 w 6884912"/>
              <a:gd name="connsiteY86" fmla="*/ 161502 h 1161397"/>
              <a:gd name="connsiteX87" fmla="*/ 5223626 w 6884912"/>
              <a:gd name="connsiteY87" fmla="*/ 177356 h 1161397"/>
              <a:gd name="connsiteX88" fmla="*/ 5375773 w 6884912"/>
              <a:gd name="connsiteY88" fmla="*/ 199913 h 1161397"/>
              <a:gd name="connsiteX89" fmla="*/ 5467502 w 6884912"/>
              <a:gd name="connsiteY89" fmla="*/ 250963 h 1161397"/>
              <a:gd name="connsiteX90" fmla="*/ 5592395 w 6884912"/>
              <a:gd name="connsiteY90" fmla="*/ 265434 h 1161397"/>
              <a:gd name="connsiteX91" fmla="*/ 5613532 w 6884912"/>
              <a:gd name="connsiteY91" fmla="*/ 273379 h 1161397"/>
              <a:gd name="connsiteX92" fmla="*/ 5642173 w 6884912"/>
              <a:gd name="connsiteY92" fmla="*/ 266904 h 1161397"/>
              <a:gd name="connsiteX93" fmla="*/ 5756910 w 6884912"/>
              <a:gd name="connsiteY93" fmla="*/ 239211 h 1161397"/>
              <a:gd name="connsiteX94" fmla="*/ 5846667 w 6884912"/>
              <a:gd name="connsiteY94" fmla="*/ 201786 h 1161397"/>
              <a:gd name="connsiteX95" fmla="*/ 5960732 w 6884912"/>
              <a:gd name="connsiteY95" fmla="*/ 220708 h 1161397"/>
              <a:gd name="connsiteX96" fmla="*/ 6029542 w 6884912"/>
              <a:gd name="connsiteY96" fmla="*/ 210339 h 1161397"/>
              <a:gd name="connsiteX97" fmla="*/ 6141123 w 6884912"/>
              <a:gd name="connsiteY97" fmla="*/ 159923 h 1161397"/>
              <a:gd name="connsiteX98" fmla="*/ 6290640 w 6884912"/>
              <a:gd name="connsiteY98" fmla="*/ 167441 h 1161397"/>
              <a:gd name="connsiteX99" fmla="*/ 6322806 w 6884912"/>
              <a:gd name="connsiteY99" fmla="*/ 213293 h 1161397"/>
              <a:gd name="connsiteX100" fmla="*/ 6380420 w 6884912"/>
              <a:gd name="connsiteY100" fmla="*/ 173195 h 1161397"/>
              <a:gd name="connsiteX101" fmla="*/ 6507891 w 6884912"/>
              <a:gd name="connsiteY101" fmla="*/ 118474 h 1161397"/>
              <a:gd name="connsiteX102" fmla="*/ 6571807 w 6884912"/>
              <a:gd name="connsiteY102" fmla="*/ 98636 h 1161397"/>
              <a:gd name="connsiteX103" fmla="*/ 6671880 w 6884912"/>
              <a:gd name="connsiteY103" fmla="*/ 82931 h 1161397"/>
              <a:gd name="connsiteX104" fmla="*/ 6702266 w 6884912"/>
              <a:gd name="connsiteY104" fmla="*/ 75470 h 1161397"/>
              <a:gd name="connsiteX105" fmla="*/ 6845802 w 6884912"/>
              <a:gd name="connsiteY105" fmla="*/ 24496 h 1161397"/>
              <a:gd name="connsiteX106" fmla="*/ 6884912 w 6884912"/>
              <a:gd name="connsiteY106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567875 w 6884912"/>
              <a:gd name="connsiteY7" fmla="*/ 1051976 h 1161397"/>
              <a:gd name="connsiteX8" fmla="*/ 601644 w 6884912"/>
              <a:gd name="connsiteY8" fmla="*/ 1003997 h 1161397"/>
              <a:gd name="connsiteX9" fmla="*/ 651408 w 6884912"/>
              <a:gd name="connsiteY9" fmla="*/ 984938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26340 w 6884912"/>
              <a:gd name="connsiteY36" fmla="*/ 638496 h 1161397"/>
              <a:gd name="connsiteX37" fmla="*/ 1731986 w 6884912"/>
              <a:gd name="connsiteY37" fmla="*/ 589682 h 1161397"/>
              <a:gd name="connsiteX38" fmla="*/ 1927935 w 6884912"/>
              <a:gd name="connsiteY38" fmla="*/ 628540 h 1161397"/>
              <a:gd name="connsiteX39" fmla="*/ 2039075 w 6884912"/>
              <a:gd name="connsiteY39" fmla="*/ 599964 h 1161397"/>
              <a:gd name="connsiteX40" fmla="*/ 2066980 w 6884912"/>
              <a:gd name="connsiteY40" fmla="*/ 550413 h 1161397"/>
              <a:gd name="connsiteX41" fmla="*/ 2352236 w 6884912"/>
              <a:gd name="connsiteY41" fmla="*/ 519602 h 1161397"/>
              <a:gd name="connsiteX42" fmla="*/ 2420791 w 6884912"/>
              <a:gd name="connsiteY42" fmla="*/ 492826 h 1161397"/>
              <a:gd name="connsiteX43" fmla="*/ 2489932 w 6884912"/>
              <a:gd name="connsiteY43" fmla="*/ 507864 h 1161397"/>
              <a:gd name="connsiteX44" fmla="*/ 2512917 w 6884912"/>
              <a:gd name="connsiteY44" fmla="*/ 489127 h 1161397"/>
              <a:gd name="connsiteX45" fmla="*/ 2516783 w 6884912"/>
              <a:gd name="connsiteY45" fmla="*/ 485473 h 1161397"/>
              <a:gd name="connsiteX46" fmla="*/ 2534360 w 6884912"/>
              <a:gd name="connsiteY46" fmla="*/ 480064 h 1161397"/>
              <a:gd name="connsiteX47" fmla="*/ 2536691 w 6884912"/>
              <a:gd name="connsiteY47" fmla="*/ 467018 h 1161397"/>
              <a:gd name="connsiteX48" fmla="*/ 2561265 w 6884912"/>
              <a:gd name="connsiteY48" fmla="*/ 450623 h 1161397"/>
              <a:gd name="connsiteX49" fmla="*/ 2594349 w 6884912"/>
              <a:gd name="connsiteY49" fmla="*/ 443884 h 1161397"/>
              <a:gd name="connsiteX50" fmla="*/ 2754324 w 6884912"/>
              <a:gd name="connsiteY50" fmla="*/ 424766 h 1161397"/>
              <a:gd name="connsiteX51" fmla="*/ 2848470 w 6884912"/>
              <a:gd name="connsiteY51" fmla="*/ 405966 h 1161397"/>
              <a:gd name="connsiteX52" fmla="*/ 2881772 w 6884912"/>
              <a:gd name="connsiteY52" fmla="*/ 387260 h 1161397"/>
              <a:gd name="connsiteX53" fmla="*/ 2929932 w 6884912"/>
              <a:gd name="connsiteY53" fmla="*/ 368912 h 1161397"/>
              <a:gd name="connsiteX54" fmla="*/ 3013020 w 6884912"/>
              <a:gd name="connsiteY54" fmla="*/ 327578 h 1161397"/>
              <a:gd name="connsiteX55" fmla="*/ 3222191 w 6884912"/>
              <a:gd name="connsiteY55" fmla="*/ 307887 h 1161397"/>
              <a:gd name="connsiteX56" fmla="*/ 3227953 w 6884912"/>
              <a:gd name="connsiteY56" fmla="*/ 297650 h 1161397"/>
              <a:gd name="connsiteX57" fmla="*/ 3510042 w 6884912"/>
              <a:gd name="connsiteY57" fmla="*/ 311820 h 1161397"/>
              <a:gd name="connsiteX58" fmla="*/ 3626773 w 6884912"/>
              <a:gd name="connsiteY58" fmla="*/ 290452 h 1161397"/>
              <a:gd name="connsiteX59" fmla="*/ 3666217 w 6884912"/>
              <a:gd name="connsiteY59" fmla="*/ 273255 h 1161397"/>
              <a:gd name="connsiteX60" fmla="*/ 3732427 w 6884912"/>
              <a:gd name="connsiteY60" fmla="*/ 245039 h 1161397"/>
              <a:gd name="connsiteX61" fmla="*/ 3777022 w 6884912"/>
              <a:gd name="connsiteY61" fmla="*/ 200276 h 1161397"/>
              <a:gd name="connsiteX62" fmla="*/ 3791246 w 6884912"/>
              <a:gd name="connsiteY62" fmla="*/ 189996 h 1161397"/>
              <a:gd name="connsiteX63" fmla="*/ 3819864 w 6884912"/>
              <a:gd name="connsiteY63" fmla="*/ 194605 h 1161397"/>
              <a:gd name="connsiteX64" fmla="*/ 3830398 w 6884912"/>
              <a:gd name="connsiteY64" fmla="*/ 188383 h 1161397"/>
              <a:gd name="connsiteX65" fmla="*/ 3834360 w 6884912"/>
              <a:gd name="connsiteY65" fmla="*/ 188992 h 1161397"/>
              <a:gd name="connsiteX66" fmla="*/ 3843715 w 6884912"/>
              <a:gd name="connsiteY66" fmla="*/ 188752 h 1161397"/>
              <a:gd name="connsiteX67" fmla="*/ 3842609 w 6884912"/>
              <a:gd name="connsiteY67" fmla="*/ 197386 h 1161397"/>
              <a:gd name="connsiteX68" fmla="*/ 3853961 w 6884912"/>
              <a:gd name="connsiteY68" fmla="*/ 213380 h 1161397"/>
              <a:gd name="connsiteX69" fmla="*/ 3907640 w 6884912"/>
              <a:gd name="connsiteY69" fmla="*/ 207568 h 1161397"/>
              <a:gd name="connsiteX70" fmla="*/ 3910449 w 6884912"/>
              <a:gd name="connsiteY70" fmla="*/ 197808 h 1161397"/>
              <a:gd name="connsiteX71" fmla="*/ 3917197 w 6884912"/>
              <a:gd name="connsiteY71" fmla="*/ 196121 h 1161397"/>
              <a:gd name="connsiteX72" fmla="*/ 3922400 w 6884912"/>
              <a:gd name="connsiteY72" fmla="*/ 205056 h 1161397"/>
              <a:gd name="connsiteX73" fmla="*/ 4013061 w 6884912"/>
              <a:gd name="connsiteY73" fmla="*/ 224874 h 1161397"/>
              <a:gd name="connsiteX74" fmla="*/ 4220717 w 6884912"/>
              <a:gd name="connsiteY74" fmla="*/ 192946 h 1161397"/>
              <a:gd name="connsiteX75" fmla="*/ 4228802 w 6884912"/>
              <a:gd name="connsiteY75" fmla="*/ 201468 h 1161397"/>
              <a:gd name="connsiteX76" fmla="*/ 4289361 w 6884912"/>
              <a:gd name="connsiteY76" fmla="*/ 196642 h 1161397"/>
              <a:gd name="connsiteX77" fmla="*/ 4498913 w 6884912"/>
              <a:gd name="connsiteY77" fmla="*/ 118915 h 1161397"/>
              <a:gd name="connsiteX78" fmla="*/ 4617330 w 6884912"/>
              <a:gd name="connsiteY78" fmla="*/ 111163 h 1161397"/>
              <a:gd name="connsiteX79" fmla="*/ 4659778 w 6884912"/>
              <a:gd name="connsiteY79" fmla="*/ 118219 h 1161397"/>
              <a:gd name="connsiteX80" fmla="*/ 4730870 w 6884912"/>
              <a:gd name="connsiteY80" fmla="*/ 129432 h 1161397"/>
              <a:gd name="connsiteX81" fmla="*/ 4844073 w 6884912"/>
              <a:gd name="connsiteY81" fmla="*/ 161768 h 1161397"/>
              <a:gd name="connsiteX82" fmla="*/ 4856454 w 6884912"/>
              <a:gd name="connsiteY82" fmla="*/ 130488 h 1161397"/>
              <a:gd name="connsiteX83" fmla="*/ 4920038 w 6884912"/>
              <a:gd name="connsiteY83" fmla="*/ 140418 h 1161397"/>
              <a:gd name="connsiteX84" fmla="*/ 5016639 w 6884912"/>
              <a:gd name="connsiteY84" fmla="*/ 158905 h 1161397"/>
              <a:gd name="connsiteX85" fmla="*/ 5072009 w 6884912"/>
              <a:gd name="connsiteY85" fmla="*/ 161502 h 1161397"/>
              <a:gd name="connsiteX86" fmla="*/ 5223626 w 6884912"/>
              <a:gd name="connsiteY86" fmla="*/ 177356 h 1161397"/>
              <a:gd name="connsiteX87" fmla="*/ 5375773 w 6884912"/>
              <a:gd name="connsiteY87" fmla="*/ 199913 h 1161397"/>
              <a:gd name="connsiteX88" fmla="*/ 5467502 w 6884912"/>
              <a:gd name="connsiteY88" fmla="*/ 250963 h 1161397"/>
              <a:gd name="connsiteX89" fmla="*/ 5592395 w 6884912"/>
              <a:gd name="connsiteY89" fmla="*/ 265434 h 1161397"/>
              <a:gd name="connsiteX90" fmla="*/ 5613532 w 6884912"/>
              <a:gd name="connsiteY90" fmla="*/ 273379 h 1161397"/>
              <a:gd name="connsiteX91" fmla="*/ 5642173 w 6884912"/>
              <a:gd name="connsiteY91" fmla="*/ 266904 h 1161397"/>
              <a:gd name="connsiteX92" fmla="*/ 5756910 w 6884912"/>
              <a:gd name="connsiteY92" fmla="*/ 239211 h 1161397"/>
              <a:gd name="connsiteX93" fmla="*/ 5846667 w 6884912"/>
              <a:gd name="connsiteY93" fmla="*/ 201786 h 1161397"/>
              <a:gd name="connsiteX94" fmla="*/ 5960732 w 6884912"/>
              <a:gd name="connsiteY94" fmla="*/ 220708 h 1161397"/>
              <a:gd name="connsiteX95" fmla="*/ 6029542 w 6884912"/>
              <a:gd name="connsiteY95" fmla="*/ 210339 h 1161397"/>
              <a:gd name="connsiteX96" fmla="*/ 6141123 w 6884912"/>
              <a:gd name="connsiteY96" fmla="*/ 159923 h 1161397"/>
              <a:gd name="connsiteX97" fmla="*/ 6290640 w 6884912"/>
              <a:gd name="connsiteY97" fmla="*/ 167441 h 1161397"/>
              <a:gd name="connsiteX98" fmla="*/ 6322806 w 6884912"/>
              <a:gd name="connsiteY98" fmla="*/ 213293 h 1161397"/>
              <a:gd name="connsiteX99" fmla="*/ 6380420 w 6884912"/>
              <a:gd name="connsiteY99" fmla="*/ 173195 h 1161397"/>
              <a:gd name="connsiteX100" fmla="*/ 6507891 w 6884912"/>
              <a:gd name="connsiteY100" fmla="*/ 118474 h 1161397"/>
              <a:gd name="connsiteX101" fmla="*/ 6571807 w 6884912"/>
              <a:gd name="connsiteY101" fmla="*/ 98636 h 1161397"/>
              <a:gd name="connsiteX102" fmla="*/ 6671880 w 6884912"/>
              <a:gd name="connsiteY102" fmla="*/ 82931 h 1161397"/>
              <a:gd name="connsiteX103" fmla="*/ 6702266 w 6884912"/>
              <a:gd name="connsiteY103" fmla="*/ 75470 h 1161397"/>
              <a:gd name="connsiteX104" fmla="*/ 6845802 w 6884912"/>
              <a:gd name="connsiteY104" fmla="*/ 24496 h 1161397"/>
              <a:gd name="connsiteX105" fmla="*/ 6884912 w 6884912"/>
              <a:gd name="connsiteY10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454970 w 6884912"/>
              <a:gd name="connsiteY7" fmla="*/ 1023343 h 1161397"/>
              <a:gd name="connsiteX8" fmla="*/ 601644 w 6884912"/>
              <a:gd name="connsiteY8" fmla="*/ 1003997 h 1161397"/>
              <a:gd name="connsiteX9" fmla="*/ 651408 w 6884912"/>
              <a:gd name="connsiteY9" fmla="*/ 984938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26340 w 6884912"/>
              <a:gd name="connsiteY36" fmla="*/ 638496 h 1161397"/>
              <a:gd name="connsiteX37" fmla="*/ 1731986 w 6884912"/>
              <a:gd name="connsiteY37" fmla="*/ 589682 h 1161397"/>
              <a:gd name="connsiteX38" fmla="*/ 1927935 w 6884912"/>
              <a:gd name="connsiteY38" fmla="*/ 628540 h 1161397"/>
              <a:gd name="connsiteX39" fmla="*/ 2039075 w 6884912"/>
              <a:gd name="connsiteY39" fmla="*/ 599964 h 1161397"/>
              <a:gd name="connsiteX40" fmla="*/ 2066980 w 6884912"/>
              <a:gd name="connsiteY40" fmla="*/ 550413 h 1161397"/>
              <a:gd name="connsiteX41" fmla="*/ 2352236 w 6884912"/>
              <a:gd name="connsiteY41" fmla="*/ 519602 h 1161397"/>
              <a:gd name="connsiteX42" fmla="*/ 2420791 w 6884912"/>
              <a:gd name="connsiteY42" fmla="*/ 492826 h 1161397"/>
              <a:gd name="connsiteX43" fmla="*/ 2489932 w 6884912"/>
              <a:gd name="connsiteY43" fmla="*/ 507864 h 1161397"/>
              <a:gd name="connsiteX44" fmla="*/ 2512917 w 6884912"/>
              <a:gd name="connsiteY44" fmla="*/ 489127 h 1161397"/>
              <a:gd name="connsiteX45" fmla="*/ 2516783 w 6884912"/>
              <a:gd name="connsiteY45" fmla="*/ 485473 h 1161397"/>
              <a:gd name="connsiteX46" fmla="*/ 2534360 w 6884912"/>
              <a:gd name="connsiteY46" fmla="*/ 480064 h 1161397"/>
              <a:gd name="connsiteX47" fmla="*/ 2536691 w 6884912"/>
              <a:gd name="connsiteY47" fmla="*/ 467018 h 1161397"/>
              <a:gd name="connsiteX48" fmla="*/ 2561265 w 6884912"/>
              <a:gd name="connsiteY48" fmla="*/ 450623 h 1161397"/>
              <a:gd name="connsiteX49" fmla="*/ 2594349 w 6884912"/>
              <a:gd name="connsiteY49" fmla="*/ 443884 h 1161397"/>
              <a:gd name="connsiteX50" fmla="*/ 2754324 w 6884912"/>
              <a:gd name="connsiteY50" fmla="*/ 424766 h 1161397"/>
              <a:gd name="connsiteX51" fmla="*/ 2848470 w 6884912"/>
              <a:gd name="connsiteY51" fmla="*/ 405966 h 1161397"/>
              <a:gd name="connsiteX52" fmla="*/ 2881772 w 6884912"/>
              <a:gd name="connsiteY52" fmla="*/ 387260 h 1161397"/>
              <a:gd name="connsiteX53" fmla="*/ 2929932 w 6884912"/>
              <a:gd name="connsiteY53" fmla="*/ 368912 h 1161397"/>
              <a:gd name="connsiteX54" fmla="*/ 3013020 w 6884912"/>
              <a:gd name="connsiteY54" fmla="*/ 327578 h 1161397"/>
              <a:gd name="connsiteX55" fmla="*/ 3222191 w 6884912"/>
              <a:gd name="connsiteY55" fmla="*/ 307887 h 1161397"/>
              <a:gd name="connsiteX56" fmla="*/ 3227953 w 6884912"/>
              <a:gd name="connsiteY56" fmla="*/ 297650 h 1161397"/>
              <a:gd name="connsiteX57" fmla="*/ 3510042 w 6884912"/>
              <a:gd name="connsiteY57" fmla="*/ 311820 h 1161397"/>
              <a:gd name="connsiteX58" fmla="*/ 3626773 w 6884912"/>
              <a:gd name="connsiteY58" fmla="*/ 290452 h 1161397"/>
              <a:gd name="connsiteX59" fmla="*/ 3666217 w 6884912"/>
              <a:gd name="connsiteY59" fmla="*/ 273255 h 1161397"/>
              <a:gd name="connsiteX60" fmla="*/ 3732427 w 6884912"/>
              <a:gd name="connsiteY60" fmla="*/ 245039 h 1161397"/>
              <a:gd name="connsiteX61" fmla="*/ 3777022 w 6884912"/>
              <a:gd name="connsiteY61" fmla="*/ 200276 h 1161397"/>
              <a:gd name="connsiteX62" fmla="*/ 3791246 w 6884912"/>
              <a:gd name="connsiteY62" fmla="*/ 189996 h 1161397"/>
              <a:gd name="connsiteX63" fmla="*/ 3819864 w 6884912"/>
              <a:gd name="connsiteY63" fmla="*/ 194605 h 1161397"/>
              <a:gd name="connsiteX64" fmla="*/ 3830398 w 6884912"/>
              <a:gd name="connsiteY64" fmla="*/ 188383 h 1161397"/>
              <a:gd name="connsiteX65" fmla="*/ 3834360 w 6884912"/>
              <a:gd name="connsiteY65" fmla="*/ 188992 h 1161397"/>
              <a:gd name="connsiteX66" fmla="*/ 3843715 w 6884912"/>
              <a:gd name="connsiteY66" fmla="*/ 188752 h 1161397"/>
              <a:gd name="connsiteX67" fmla="*/ 3842609 w 6884912"/>
              <a:gd name="connsiteY67" fmla="*/ 197386 h 1161397"/>
              <a:gd name="connsiteX68" fmla="*/ 3853961 w 6884912"/>
              <a:gd name="connsiteY68" fmla="*/ 213380 h 1161397"/>
              <a:gd name="connsiteX69" fmla="*/ 3907640 w 6884912"/>
              <a:gd name="connsiteY69" fmla="*/ 207568 h 1161397"/>
              <a:gd name="connsiteX70" fmla="*/ 3910449 w 6884912"/>
              <a:gd name="connsiteY70" fmla="*/ 197808 h 1161397"/>
              <a:gd name="connsiteX71" fmla="*/ 3917197 w 6884912"/>
              <a:gd name="connsiteY71" fmla="*/ 196121 h 1161397"/>
              <a:gd name="connsiteX72" fmla="*/ 3922400 w 6884912"/>
              <a:gd name="connsiteY72" fmla="*/ 205056 h 1161397"/>
              <a:gd name="connsiteX73" fmla="*/ 4013061 w 6884912"/>
              <a:gd name="connsiteY73" fmla="*/ 224874 h 1161397"/>
              <a:gd name="connsiteX74" fmla="*/ 4220717 w 6884912"/>
              <a:gd name="connsiteY74" fmla="*/ 192946 h 1161397"/>
              <a:gd name="connsiteX75" fmla="*/ 4228802 w 6884912"/>
              <a:gd name="connsiteY75" fmla="*/ 201468 h 1161397"/>
              <a:gd name="connsiteX76" fmla="*/ 4289361 w 6884912"/>
              <a:gd name="connsiteY76" fmla="*/ 196642 h 1161397"/>
              <a:gd name="connsiteX77" fmla="*/ 4498913 w 6884912"/>
              <a:gd name="connsiteY77" fmla="*/ 118915 h 1161397"/>
              <a:gd name="connsiteX78" fmla="*/ 4617330 w 6884912"/>
              <a:gd name="connsiteY78" fmla="*/ 111163 h 1161397"/>
              <a:gd name="connsiteX79" fmla="*/ 4659778 w 6884912"/>
              <a:gd name="connsiteY79" fmla="*/ 118219 h 1161397"/>
              <a:gd name="connsiteX80" fmla="*/ 4730870 w 6884912"/>
              <a:gd name="connsiteY80" fmla="*/ 129432 h 1161397"/>
              <a:gd name="connsiteX81" fmla="*/ 4844073 w 6884912"/>
              <a:gd name="connsiteY81" fmla="*/ 161768 h 1161397"/>
              <a:gd name="connsiteX82" fmla="*/ 4856454 w 6884912"/>
              <a:gd name="connsiteY82" fmla="*/ 130488 h 1161397"/>
              <a:gd name="connsiteX83" fmla="*/ 4920038 w 6884912"/>
              <a:gd name="connsiteY83" fmla="*/ 140418 h 1161397"/>
              <a:gd name="connsiteX84" fmla="*/ 5016639 w 6884912"/>
              <a:gd name="connsiteY84" fmla="*/ 158905 h 1161397"/>
              <a:gd name="connsiteX85" fmla="*/ 5072009 w 6884912"/>
              <a:gd name="connsiteY85" fmla="*/ 161502 h 1161397"/>
              <a:gd name="connsiteX86" fmla="*/ 5223626 w 6884912"/>
              <a:gd name="connsiteY86" fmla="*/ 177356 h 1161397"/>
              <a:gd name="connsiteX87" fmla="*/ 5375773 w 6884912"/>
              <a:gd name="connsiteY87" fmla="*/ 199913 h 1161397"/>
              <a:gd name="connsiteX88" fmla="*/ 5467502 w 6884912"/>
              <a:gd name="connsiteY88" fmla="*/ 250963 h 1161397"/>
              <a:gd name="connsiteX89" fmla="*/ 5592395 w 6884912"/>
              <a:gd name="connsiteY89" fmla="*/ 265434 h 1161397"/>
              <a:gd name="connsiteX90" fmla="*/ 5613532 w 6884912"/>
              <a:gd name="connsiteY90" fmla="*/ 273379 h 1161397"/>
              <a:gd name="connsiteX91" fmla="*/ 5642173 w 6884912"/>
              <a:gd name="connsiteY91" fmla="*/ 266904 h 1161397"/>
              <a:gd name="connsiteX92" fmla="*/ 5756910 w 6884912"/>
              <a:gd name="connsiteY92" fmla="*/ 239211 h 1161397"/>
              <a:gd name="connsiteX93" fmla="*/ 5846667 w 6884912"/>
              <a:gd name="connsiteY93" fmla="*/ 201786 h 1161397"/>
              <a:gd name="connsiteX94" fmla="*/ 5960732 w 6884912"/>
              <a:gd name="connsiteY94" fmla="*/ 220708 h 1161397"/>
              <a:gd name="connsiteX95" fmla="*/ 6029542 w 6884912"/>
              <a:gd name="connsiteY95" fmla="*/ 210339 h 1161397"/>
              <a:gd name="connsiteX96" fmla="*/ 6141123 w 6884912"/>
              <a:gd name="connsiteY96" fmla="*/ 159923 h 1161397"/>
              <a:gd name="connsiteX97" fmla="*/ 6290640 w 6884912"/>
              <a:gd name="connsiteY97" fmla="*/ 167441 h 1161397"/>
              <a:gd name="connsiteX98" fmla="*/ 6322806 w 6884912"/>
              <a:gd name="connsiteY98" fmla="*/ 213293 h 1161397"/>
              <a:gd name="connsiteX99" fmla="*/ 6380420 w 6884912"/>
              <a:gd name="connsiteY99" fmla="*/ 173195 h 1161397"/>
              <a:gd name="connsiteX100" fmla="*/ 6507891 w 6884912"/>
              <a:gd name="connsiteY100" fmla="*/ 118474 h 1161397"/>
              <a:gd name="connsiteX101" fmla="*/ 6571807 w 6884912"/>
              <a:gd name="connsiteY101" fmla="*/ 98636 h 1161397"/>
              <a:gd name="connsiteX102" fmla="*/ 6671880 w 6884912"/>
              <a:gd name="connsiteY102" fmla="*/ 82931 h 1161397"/>
              <a:gd name="connsiteX103" fmla="*/ 6702266 w 6884912"/>
              <a:gd name="connsiteY103" fmla="*/ 75470 h 1161397"/>
              <a:gd name="connsiteX104" fmla="*/ 6845802 w 6884912"/>
              <a:gd name="connsiteY104" fmla="*/ 24496 h 1161397"/>
              <a:gd name="connsiteX105" fmla="*/ 6884912 w 6884912"/>
              <a:gd name="connsiteY10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213420 w 6884912"/>
              <a:gd name="connsiteY6" fmla="*/ 1056868 h 1161397"/>
              <a:gd name="connsiteX7" fmla="*/ 454970 w 6884912"/>
              <a:gd name="connsiteY7" fmla="*/ 1023343 h 1161397"/>
              <a:gd name="connsiteX8" fmla="*/ 601644 w 6884912"/>
              <a:gd name="connsiteY8" fmla="*/ 1003997 h 1161397"/>
              <a:gd name="connsiteX9" fmla="*/ 651408 w 6884912"/>
              <a:gd name="connsiteY9" fmla="*/ 984938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26340 w 6884912"/>
              <a:gd name="connsiteY36" fmla="*/ 638496 h 1161397"/>
              <a:gd name="connsiteX37" fmla="*/ 1731986 w 6884912"/>
              <a:gd name="connsiteY37" fmla="*/ 589682 h 1161397"/>
              <a:gd name="connsiteX38" fmla="*/ 1927935 w 6884912"/>
              <a:gd name="connsiteY38" fmla="*/ 628540 h 1161397"/>
              <a:gd name="connsiteX39" fmla="*/ 2039075 w 6884912"/>
              <a:gd name="connsiteY39" fmla="*/ 599964 h 1161397"/>
              <a:gd name="connsiteX40" fmla="*/ 2066980 w 6884912"/>
              <a:gd name="connsiteY40" fmla="*/ 550413 h 1161397"/>
              <a:gd name="connsiteX41" fmla="*/ 2352236 w 6884912"/>
              <a:gd name="connsiteY41" fmla="*/ 519602 h 1161397"/>
              <a:gd name="connsiteX42" fmla="*/ 2420791 w 6884912"/>
              <a:gd name="connsiteY42" fmla="*/ 492826 h 1161397"/>
              <a:gd name="connsiteX43" fmla="*/ 2489932 w 6884912"/>
              <a:gd name="connsiteY43" fmla="*/ 507864 h 1161397"/>
              <a:gd name="connsiteX44" fmla="*/ 2512917 w 6884912"/>
              <a:gd name="connsiteY44" fmla="*/ 489127 h 1161397"/>
              <a:gd name="connsiteX45" fmla="*/ 2516783 w 6884912"/>
              <a:gd name="connsiteY45" fmla="*/ 485473 h 1161397"/>
              <a:gd name="connsiteX46" fmla="*/ 2534360 w 6884912"/>
              <a:gd name="connsiteY46" fmla="*/ 480064 h 1161397"/>
              <a:gd name="connsiteX47" fmla="*/ 2536691 w 6884912"/>
              <a:gd name="connsiteY47" fmla="*/ 467018 h 1161397"/>
              <a:gd name="connsiteX48" fmla="*/ 2561265 w 6884912"/>
              <a:gd name="connsiteY48" fmla="*/ 450623 h 1161397"/>
              <a:gd name="connsiteX49" fmla="*/ 2594349 w 6884912"/>
              <a:gd name="connsiteY49" fmla="*/ 443884 h 1161397"/>
              <a:gd name="connsiteX50" fmla="*/ 2754324 w 6884912"/>
              <a:gd name="connsiteY50" fmla="*/ 424766 h 1161397"/>
              <a:gd name="connsiteX51" fmla="*/ 2848470 w 6884912"/>
              <a:gd name="connsiteY51" fmla="*/ 405966 h 1161397"/>
              <a:gd name="connsiteX52" fmla="*/ 2881772 w 6884912"/>
              <a:gd name="connsiteY52" fmla="*/ 387260 h 1161397"/>
              <a:gd name="connsiteX53" fmla="*/ 2929932 w 6884912"/>
              <a:gd name="connsiteY53" fmla="*/ 368912 h 1161397"/>
              <a:gd name="connsiteX54" fmla="*/ 3013020 w 6884912"/>
              <a:gd name="connsiteY54" fmla="*/ 327578 h 1161397"/>
              <a:gd name="connsiteX55" fmla="*/ 3222191 w 6884912"/>
              <a:gd name="connsiteY55" fmla="*/ 307887 h 1161397"/>
              <a:gd name="connsiteX56" fmla="*/ 3227953 w 6884912"/>
              <a:gd name="connsiteY56" fmla="*/ 297650 h 1161397"/>
              <a:gd name="connsiteX57" fmla="*/ 3510042 w 6884912"/>
              <a:gd name="connsiteY57" fmla="*/ 311820 h 1161397"/>
              <a:gd name="connsiteX58" fmla="*/ 3626773 w 6884912"/>
              <a:gd name="connsiteY58" fmla="*/ 290452 h 1161397"/>
              <a:gd name="connsiteX59" fmla="*/ 3666217 w 6884912"/>
              <a:gd name="connsiteY59" fmla="*/ 273255 h 1161397"/>
              <a:gd name="connsiteX60" fmla="*/ 3732427 w 6884912"/>
              <a:gd name="connsiteY60" fmla="*/ 245039 h 1161397"/>
              <a:gd name="connsiteX61" fmla="*/ 3777022 w 6884912"/>
              <a:gd name="connsiteY61" fmla="*/ 200276 h 1161397"/>
              <a:gd name="connsiteX62" fmla="*/ 3791246 w 6884912"/>
              <a:gd name="connsiteY62" fmla="*/ 189996 h 1161397"/>
              <a:gd name="connsiteX63" fmla="*/ 3819864 w 6884912"/>
              <a:gd name="connsiteY63" fmla="*/ 194605 h 1161397"/>
              <a:gd name="connsiteX64" fmla="*/ 3830398 w 6884912"/>
              <a:gd name="connsiteY64" fmla="*/ 188383 h 1161397"/>
              <a:gd name="connsiteX65" fmla="*/ 3834360 w 6884912"/>
              <a:gd name="connsiteY65" fmla="*/ 188992 h 1161397"/>
              <a:gd name="connsiteX66" fmla="*/ 3843715 w 6884912"/>
              <a:gd name="connsiteY66" fmla="*/ 188752 h 1161397"/>
              <a:gd name="connsiteX67" fmla="*/ 3842609 w 6884912"/>
              <a:gd name="connsiteY67" fmla="*/ 197386 h 1161397"/>
              <a:gd name="connsiteX68" fmla="*/ 3853961 w 6884912"/>
              <a:gd name="connsiteY68" fmla="*/ 213380 h 1161397"/>
              <a:gd name="connsiteX69" fmla="*/ 3907640 w 6884912"/>
              <a:gd name="connsiteY69" fmla="*/ 207568 h 1161397"/>
              <a:gd name="connsiteX70" fmla="*/ 3910449 w 6884912"/>
              <a:gd name="connsiteY70" fmla="*/ 197808 h 1161397"/>
              <a:gd name="connsiteX71" fmla="*/ 3917197 w 6884912"/>
              <a:gd name="connsiteY71" fmla="*/ 196121 h 1161397"/>
              <a:gd name="connsiteX72" fmla="*/ 3922400 w 6884912"/>
              <a:gd name="connsiteY72" fmla="*/ 205056 h 1161397"/>
              <a:gd name="connsiteX73" fmla="*/ 4013061 w 6884912"/>
              <a:gd name="connsiteY73" fmla="*/ 224874 h 1161397"/>
              <a:gd name="connsiteX74" fmla="*/ 4220717 w 6884912"/>
              <a:gd name="connsiteY74" fmla="*/ 192946 h 1161397"/>
              <a:gd name="connsiteX75" fmla="*/ 4228802 w 6884912"/>
              <a:gd name="connsiteY75" fmla="*/ 201468 h 1161397"/>
              <a:gd name="connsiteX76" fmla="*/ 4289361 w 6884912"/>
              <a:gd name="connsiteY76" fmla="*/ 196642 h 1161397"/>
              <a:gd name="connsiteX77" fmla="*/ 4498913 w 6884912"/>
              <a:gd name="connsiteY77" fmla="*/ 118915 h 1161397"/>
              <a:gd name="connsiteX78" fmla="*/ 4617330 w 6884912"/>
              <a:gd name="connsiteY78" fmla="*/ 111163 h 1161397"/>
              <a:gd name="connsiteX79" fmla="*/ 4659778 w 6884912"/>
              <a:gd name="connsiteY79" fmla="*/ 118219 h 1161397"/>
              <a:gd name="connsiteX80" fmla="*/ 4730870 w 6884912"/>
              <a:gd name="connsiteY80" fmla="*/ 129432 h 1161397"/>
              <a:gd name="connsiteX81" fmla="*/ 4844073 w 6884912"/>
              <a:gd name="connsiteY81" fmla="*/ 161768 h 1161397"/>
              <a:gd name="connsiteX82" fmla="*/ 4856454 w 6884912"/>
              <a:gd name="connsiteY82" fmla="*/ 130488 h 1161397"/>
              <a:gd name="connsiteX83" fmla="*/ 4920038 w 6884912"/>
              <a:gd name="connsiteY83" fmla="*/ 140418 h 1161397"/>
              <a:gd name="connsiteX84" fmla="*/ 5016639 w 6884912"/>
              <a:gd name="connsiteY84" fmla="*/ 158905 h 1161397"/>
              <a:gd name="connsiteX85" fmla="*/ 5072009 w 6884912"/>
              <a:gd name="connsiteY85" fmla="*/ 161502 h 1161397"/>
              <a:gd name="connsiteX86" fmla="*/ 5223626 w 6884912"/>
              <a:gd name="connsiteY86" fmla="*/ 177356 h 1161397"/>
              <a:gd name="connsiteX87" fmla="*/ 5375773 w 6884912"/>
              <a:gd name="connsiteY87" fmla="*/ 199913 h 1161397"/>
              <a:gd name="connsiteX88" fmla="*/ 5467502 w 6884912"/>
              <a:gd name="connsiteY88" fmla="*/ 250963 h 1161397"/>
              <a:gd name="connsiteX89" fmla="*/ 5592395 w 6884912"/>
              <a:gd name="connsiteY89" fmla="*/ 265434 h 1161397"/>
              <a:gd name="connsiteX90" fmla="*/ 5613532 w 6884912"/>
              <a:gd name="connsiteY90" fmla="*/ 273379 h 1161397"/>
              <a:gd name="connsiteX91" fmla="*/ 5642173 w 6884912"/>
              <a:gd name="connsiteY91" fmla="*/ 266904 h 1161397"/>
              <a:gd name="connsiteX92" fmla="*/ 5756910 w 6884912"/>
              <a:gd name="connsiteY92" fmla="*/ 239211 h 1161397"/>
              <a:gd name="connsiteX93" fmla="*/ 5846667 w 6884912"/>
              <a:gd name="connsiteY93" fmla="*/ 201786 h 1161397"/>
              <a:gd name="connsiteX94" fmla="*/ 5960732 w 6884912"/>
              <a:gd name="connsiteY94" fmla="*/ 220708 h 1161397"/>
              <a:gd name="connsiteX95" fmla="*/ 6029542 w 6884912"/>
              <a:gd name="connsiteY95" fmla="*/ 210339 h 1161397"/>
              <a:gd name="connsiteX96" fmla="*/ 6141123 w 6884912"/>
              <a:gd name="connsiteY96" fmla="*/ 159923 h 1161397"/>
              <a:gd name="connsiteX97" fmla="*/ 6290640 w 6884912"/>
              <a:gd name="connsiteY97" fmla="*/ 167441 h 1161397"/>
              <a:gd name="connsiteX98" fmla="*/ 6322806 w 6884912"/>
              <a:gd name="connsiteY98" fmla="*/ 213293 h 1161397"/>
              <a:gd name="connsiteX99" fmla="*/ 6380420 w 6884912"/>
              <a:gd name="connsiteY99" fmla="*/ 173195 h 1161397"/>
              <a:gd name="connsiteX100" fmla="*/ 6507891 w 6884912"/>
              <a:gd name="connsiteY100" fmla="*/ 118474 h 1161397"/>
              <a:gd name="connsiteX101" fmla="*/ 6571807 w 6884912"/>
              <a:gd name="connsiteY101" fmla="*/ 98636 h 1161397"/>
              <a:gd name="connsiteX102" fmla="*/ 6671880 w 6884912"/>
              <a:gd name="connsiteY102" fmla="*/ 82931 h 1161397"/>
              <a:gd name="connsiteX103" fmla="*/ 6702266 w 6884912"/>
              <a:gd name="connsiteY103" fmla="*/ 75470 h 1161397"/>
              <a:gd name="connsiteX104" fmla="*/ 6845802 w 6884912"/>
              <a:gd name="connsiteY104" fmla="*/ 24496 h 1161397"/>
              <a:gd name="connsiteX105" fmla="*/ 6884912 w 6884912"/>
              <a:gd name="connsiteY10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601644 w 6884912"/>
              <a:gd name="connsiteY7" fmla="*/ 1003997 h 1161397"/>
              <a:gd name="connsiteX8" fmla="*/ 651408 w 6884912"/>
              <a:gd name="connsiteY8" fmla="*/ 984938 h 1161397"/>
              <a:gd name="connsiteX9" fmla="*/ 673197 w 6884912"/>
              <a:gd name="connsiteY9" fmla="*/ 1010060 h 1161397"/>
              <a:gd name="connsiteX10" fmla="*/ 723108 w 6884912"/>
              <a:gd name="connsiteY10" fmla="*/ 980081 h 1161397"/>
              <a:gd name="connsiteX11" fmla="*/ 797699 w 6884912"/>
              <a:gd name="connsiteY11" fmla="*/ 931362 h 1161397"/>
              <a:gd name="connsiteX12" fmla="*/ 843359 w 6884912"/>
              <a:gd name="connsiteY12" fmla="*/ 910894 h 1161397"/>
              <a:gd name="connsiteX13" fmla="*/ 965215 w 6884912"/>
              <a:gd name="connsiteY13" fmla="*/ 846701 h 1161397"/>
              <a:gd name="connsiteX14" fmla="*/ 1085080 w 6884912"/>
              <a:gd name="connsiteY14" fmla="*/ 776086 h 1161397"/>
              <a:gd name="connsiteX15" fmla="*/ 1131224 w 6884912"/>
              <a:gd name="connsiteY15" fmla="*/ 706160 h 1161397"/>
              <a:gd name="connsiteX16" fmla="*/ 1138051 w 6884912"/>
              <a:gd name="connsiteY16" fmla="*/ 702034 h 1161397"/>
              <a:gd name="connsiteX17" fmla="*/ 1158800 w 6884912"/>
              <a:gd name="connsiteY17" fmla="*/ 700004 h 1161397"/>
              <a:gd name="connsiteX18" fmla="*/ 1166947 w 6884912"/>
              <a:gd name="connsiteY18" fmla="*/ 700762 h 1161397"/>
              <a:gd name="connsiteX19" fmla="*/ 1178135 w 6884912"/>
              <a:gd name="connsiteY19" fmla="*/ 698631 h 1161397"/>
              <a:gd name="connsiteX20" fmla="*/ 1178301 w 6884912"/>
              <a:gd name="connsiteY20" fmla="*/ 698094 h 1161397"/>
              <a:gd name="connsiteX21" fmla="*/ 1188995 w 6884912"/>
              <a:gd name="connsiteY21" fmla="*/ 697048 h 1161397"/>
              <a:gd name="connsiteX22" fmla="*/ 1242716 w 6884912"/>
              <a:gd name="connsiteY22" fmla="*/ 698052 h 1161397"/>
              <a:gd name="connsiteX23" fmla="*/ 1299977 w 6884912"/>
              <a:gd name="connsiteY23" fmla="*/ 639196 h 1161397"/>
              <a:gd name="connsiteX24" fmla="*/ 1326190 w 6884912"/>
              <a:gd name="connsiteY24" fmla="*/ 625955 h 1161397"/>
              <a:gd name="connsiteX25" fmla="*/ 1339600 w 6884912"/>
              <a:gd name="connsiteY25" fmla="*/ 616295 h 1161397"/>
              <a:gd name="connsiteX26" fmla="*/ 1340054 w 6884912"/>
              <a:gd name="connsiteY26" fmla="*/ 614022 h 1161397"/>
              <a:gd name="connsiteX27" fmla="*/ 1391606 w 6884912"/>
              <a:gd name="connsiteY27" fmla="*/ 615229 h 1161397"/>
              <a:gd name="connsiteX28" fmla="*/ 1397565 w 6884912"/>
              <a:gd name="connsiteY28" fmla="*/ 611490 h 1161397"/>
              <a:gd name="connsiteX29" fmla="*/ 1432302 w 6884912"/>
              <a:gd name="connsiteY29" fmla="*/ 617267 h 1161397"/>
              <a:gd name="connsiteX30" fmla="*/ 1449644 w 6884912"/>
              <a:gd name="connsiteY30" fmla="*/ 617591 h 1161397"/>
              <a:gd name="connsiteX31" fmla="*/ 1455793 w 6884912"/>
              <a:gd name="connsiteY31" fmla="*/ 623174 h 1161397"/>
              <a:gd name="connsiteX32" fmla="*/ 1480758 w 6884912"/>
              <a:gd name="connsiteY32" fmla="*/ 620863 h 1161397"/>
              <a:gd name="connsiteX33" fmla="*/ 1483154 w 6884912"/>
              <a:gd name="connsiteY33" fmla="*/ 618527 h 1161397"/>
              <a:gd name="connsiteX34" fmla="*/ 1505495 w 6884912"/>
              <a:gd name="connsiteY34" fmla="*/ 624325 h 1161397"/>
              <a:gd name="connsiteX35" fmla="*/ 1526340 w 6884912"/>
              <a:gd name="connsiteY35" fmla="*/ 638496 h 1161397"/>
              <a:gd name="connsiteX36" fmla="*/ 1731986 w 6884912"/>
              <a:gd name="connsiteY36" fmla="*/ 589682 h 1161397"/>
              <a:gd name="connsiteX37" fmla="*/ 1927935 w 6884912"/>
              <a:gd name="connsiteY37" fmla="*/ 628540 h 1161397"/>
              <a:gd name="connsiteX38" fmla="*/ 2039075 w 6884912"/>
              <a:gd name="connsiteY38" fmla="*/ 599964 h 1161397"/>
              <a:gd name="connsiteX39" fmla="*/ 2066980 w 6884912"/>
              <a:gd name="connsiteY39" fmla="*/ 550413 h 1161397"/>
              <a:gd name="connsiteX40" fmla="*/ 2352236 w 6884912"/>
              <a:gd name="connsiteY40" fmla="*/ 519602 h 1161397"/>
              <a:gd name="connsiteX41" fmla="*/ 2420791 w 6884912"/>
              <a:gd name="connsiteY41" fmla="*/ 492826 h 1161397"/>
              <a:gd name="connsiteX42" fmla="*/ 2489932 w 6884912"/>
              <a:gd name="connsiteY42" fmla="*/ 507864 h 1161397"/>
              <a:gd name="connsiteX43" fmla="*/ 2512917 w 6884912"/>
              <a:gd name="connsiteY43" fmla="*/ 489127 h 1161397"/>
              <a:gd name="connsiteX44" fmla="*/ 2516783 w 6884912"/>
              <a:gd name="connsiteY44" fmla="*/ 485473 h 1161397"/>
              <a:gd name="connsiteX45" fmla="*/ 2534360 w 6884912"/>
              <a:gd name="connsiteY45" fmla="*/ 480064 h 1161397"/>
              <a:gd name="connsiteX46" fmla="*/ 2536691 w 6884912"/>
              <a:gd name="connsiteY46" fmla="*/ 467018 h 1161397"/>
              <a:gd name="connsiteX47" fmla="*/ 2561265 w 6884912"/>
              <a:gd name="connsiteY47" fmla="*/ 450623 h 1161397"/>
              <a:gd name="connsiteX48" fmla="*/ 2594349 w 6884912"/>
              <a:gd name="connsiteY48" fmla="*/ 443884 h 1161397"/>
              <a:gd name="connsiteX49" fmla="*/ 2754324 w 6884912"/>
              <a:gd name="connsiteY49" fmla="*/ 424766 h 1161397"/>
              <a:gd name="connsiteX50" fmla="*/ 2848470 w 6884912"/>
              <a:gd name="connsiteY50" fmla="*/ 405966 h 1161397"/>
              <a:gd name="connsiteX51" fmla="*/ 2881772 w 6884912"/>
              <a:gd name="connsiteY51" fmla="*/ 387260 h 1161397"/>
              <a:gd name="connsiteX52" fmla="*/ 2929932 w 6884912"/>
              <a:gd name="connsiteY52" fmla="*/ 368912 h 1161397"/>
              <a:gd name="connsiteX53" fmla="*/ 3013020 w 6884912"/>
              <a:gd name="connsiteY53" fmla="*/ 327578 h 1161397"/>
              <a:gd name="connsiteX54" fmla="*/ 3222191 w 6884912"/>
              <a:gd name="connsiteY54" fmla="*/ 307887 h 1161397"/>
              <a:gd name="connsiteX55" fmla="*/ 3227953 w 6884912"/>
              <a:gd name="connsiteY55" fmla="*/ 297650 h 1161397"/>
              <a:gd name="connsiteX56" fmla="*/ 3510042 w 6884912"/>
              <a:gd name="connsiteY56" fmla="*/ 311820 h 1161397"/>
              <a:gd name="connsiteX57" fmla="*/ 3626773 w 6884912"/>
              <a:gd name="connsiteY57" fmla="*/ 290452 h 1161397"/>
              <a:gd name="connsiteX58" fmla="*/ 3666217 w 6884912"/>
              <a:gd name="connsiteY58" fmla="*/ 273255 h 1161397"/>
              <a:gd name="connsiteX59" fmla="*/ 3732427 w 6884912"/>
              <a:gd name="connsiteY59" fmla="*/ 245039 h 1161397"/>
              <a:gd name="connsiteX60" fmla="*/ 3777022 w 6884912"/>
              <a:gd name="connsiteY60" fmla="*/ 200276 h 1161397"/>
              <a:gd name="connsiteX61" fmla="*/ 3791246 w 6884912"/>
              <a:gd name="connsiteY61" fmla="*/ 189996 h 1161397"/>
              <a:gd name="connsiteX62" fmla="*/ 3819864 w 6884912"/>
              <a:gd name="connsiteY62" fmla="*/ 194605 h 1161397"/>
              <a:gd name="connsiteX63" fmla="*/ 3830398 w 6884912"/>
              <a:gd name="connsiteY63" fmla="*/ 188383 h 1161397"/>
              <a:gd name="connsiteX64" fmla="*/ 3834360 w 6884912"/>
              <a:gd name="connsiteY64" fmla="*/ 188992 h 1161397"/>
              <a:gd name="connsiteX65" fmla="*/ 3843715 w 6884912"/>
              <a:gd name="connsiteY65" fmla="*/ 188752 h 1161397"/>
              <a:gd name="connsiteX66" fmla="*/ 3842609 w 6884912"/>
              <a:gd name="connsiteY66" fmla="*/ 197386 h 1161397"/>
              <a:gd name="connsiteX67" fmla="*/ 3853961 w 6884912"/>
              <a:gd name="connsiteY67" fmla="*/ 213380 h 1161397"/>
              <a:gd name="connsiteX68" fmla="*/ 3907640 w 6884912"/>
              <a:gd name="connsiteY68" fmla="*/ 207568 h 1161397"/>
              <a:gd name="connsiteX69" fmla="*/ 3910449 w 6884912"/>
              <a:gd name="connsiteY69" fmla="*/ 197808 h 1161397"/>
              <a:gd name="connsiteX70" fmla="*/ 3917197 w 6884912"/>
              <a:gd name="connsiteY70" fmla="*/ 196121 h 1161397"/>
              <a:gd name="connsiteX71" fmla="*/ 3922400 w 6884912"/>
              <a:gd name="connsiteY71" fmla="*/ 205056 h 1161397"/>
              <a:gd name="connsiteX72" fmla="*/ 4013061 w 6884912"/>
              <a:gd name="connsiteY72" fmla="*/ 224874 h 1161397"/>
              <a:gd name="connsiteX73" fmla="*/ 4220717 w 6884912"/>
              <a:gd name="connsiteY73" fmla="*/ 192946 h 1161397"/>
              <a:gd name="connsiteX74" fmla="*/ 4228802 w 6884912"/>
              <a:gd name="connsiteY74" fmla="*/ 201468 h 1161397"/>
              <a:gd name="connsiteX75" fmla="*/ 4289361 w 6884912"/>
              <a:gd name="connsiteY75" fmla="*/ 196642 h 1161397"/>
              <a:gd name="connsiteX76" fmla="*/ 4498913 w 6884912"/>
              <a:gd name="connsiteY76" fmla="*/ 118915 h 1161397"/>
              <a:gd name="connsiteX77" fmla="*/ 4617330 w 6884912"/>
              <a:gd name="connsiteY77" fmla="*/ 111163 h 1161397"/>
              <a:gd name="connsiteX78" fmla="*/ 4659778 w 6884912"/>
              <a:gd name="connsiteY78" fmla="*/ 118219 h 1161397"/>
              <a:gd name="connsiteX79" fmla="*/ 4730870 w 6884912"/>
              <a:gd name="connsiteY79" fmla="*/ 129432 h 1161397"/>
              <a:gd name="connsiteX80" fmla="*/ 4844073 w 6884912"/>
              <a:gd name="connsiteY80" fmla="*/ 161768 h 1161397"/>
              <a:gd name="connsiteX81" fmla="*/ 4856454 w 6884912"/>
              <a:gd name="connsiteY81" fmla="*/ 130488 h 1161397"/>
              <a:gd name="connsiteX82" fmla="*/ 4920038 w 6884912"/>
              <a:gd name="connsiteY82" fmla="*/ 140418 h 1161397"/>
              <a:gd name="connsiteX83" fmla="*/ 5016639 w 6884912"/>
              <a:gd name="connsiteY83" fmla="*/ 158905 h 1161397"/>
              <a:gd name="connsiteX84" fmla="*/ 5072009 w 6884912"/>
              <a:gd name="connsiteY84" fmla="*/ 161502 h 1161397"/>
              <a:gd name="connsiteX85" fmla="*/ 5223626 w 6884912"/>
              <a:gd name="connsiteY85" fmla="*/ 177356 h 1161397"/>
              <a:gd name="connsiteX86" fmla="*/ 5375773 w 6884912"/>
              <a:gd name="connsiteY86" fmla="*/ 199913 h 1161397"/>
              <a:gd name="connsiteX87" fmla="*/ 5467502 w 6884912"/>
              <a:gd name="connsiteY87" fmla="*/ 250963 h 1161397"/>
              <a:gd name="connsiteX88" fmla="*/ 5592395 w 6884912"/>
              <a:gd name="connsiteY88" fmla="*/ 265434 h 1161397"/>
              <a:gd name="connsiteX89" fmla="*/ 5613532 w 6884912"/>
              <a:gd name="connsiteY89" fmla="*/ 273379 h 1161397"/>
              <a:gd name="connsiteX90" fmla="*/ 5642173 w 6884912"/>
              <a:gd name="connsiteY90" fmla="*/ 266904 h 1161397"/>
              <a:gd name="connsiteX91" fmla="*/ 5756910 w 6884912"/>
              <a:gd name="connsiteY91" fmla="*/ 239211 h 1161397"/>
              <a:gd name="connsiteX92" fmla="*/ 5846667 w 6884912"/>
              <a:gd name="connsiteY92" fmla="*/ 201786 h 1161397"/>
              <a:gd name="connsiteX93" fmla="*/ 5960732 w 6884912"/>
              <a:gd name="connsiteY93" fmla="*/ 220708 h 1161397"/>
              <a:gd name="connsiteX94" fmla="*/ 6029542 w 6884912"/>
              <a:gd name="connsiteY94" fmla="*/ 210339 h 1161397"/>
              <a:gd name="connsiteX95" fmla="*/ 6141123 w 6884912"/>
              <a:gd name="connsiteY95" fmla="*/ 159923 h 1161397"/>
              <a:gd name="connsiteX96" fmla="*/ 6290640 w 6884912"/>
              <a:gd name="connsiteY96" fmla="*/ 167441 h 1161397"/>
              <a:gd name="connsiteX97" fmla="*/ 6322806 w 6884912"/>
              <a:gd name="connsiteY97" fmla="*/ 213293 h 1161397"/>
              <a:gd name="connsiteX98" fmla="*/ 6380420 w 6884912"/>
              <a:gd name="connsiteY98" fmla="*/ 173195 h 1161397"/>
              <a:gd name="connsiteX99" fmla="*/ 6507891 w 6884912"/>
              <a:gd name="connsiteY99" fmla="*/ 118474 h 1161397"/>
              <a:gd name="connsiteX100" fmla="*/ 6571807 w 6884912"/>
              <a:gd name="connsiteY100" fmla="*/ 98636 h 1161397"/>
              <a:gd name="connsiteX101" fmla="*/ 6671880 w 6884912"/>
              <a:gd name="connsiteY101" fmla="*/ 82931 h 1161397"/>
              <a:gd name="connsiteX102" fmla="*/ 6702266 w 6884912"/>
              <a:gd name="connsiteY102" fmla="*/ 75470 h 1161397"/>
              <a:gd name="connsiteX103" fmla="*/ 6845802 w 6884912"/>
              <a:gd name="connsiteY103" fmla="*/ 24496 h 1161397"/>
              <a:gd name="connsiteX104" fmla="*/ 6884912 w 6884912"/>
              <a:gd name="connsiteY104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601644 w 6884912"/>
              <a:gd name="connsiteY7" fmla="*/ 1003997 h 1161397"/>
              <a:gd name="connsiteX8" fmla="*/ 651408 w 6884912"/>
              <a:gd name="connsiteY8" fmla="*/ 984938 h 1161397"/>
              <a:gd name="connsiteX9" fmla="*/ 673197 w 6884912"/>
              <a:gd name="connsiteY9" fmla="*/ 1010060 h 1161397"/>
              <a:gd name="connsiteX10" fmla="*/ 723108 w 6884912"/>
              <a:gd name="connsiteY10" fmla="*/ 980081 h 1161397"/>
              <a:gd name="connsiteX11" fmla="*/ 797699 w 6884912"/>
              <a:gd name="connsiteY11" fmla="*/ 931362 h 1161397"/>
              <a:gd name="connsiteX12" fmla="*/ 843359 w 6884912"/>
              <a:gd name="connsiteY12" fmla="*/ 910894 h 1161397"/>
              <a:gd name="connsiteX13" fmla="*/ 965215 w 6884912"/>
              <a:gd name="connsiteY13" fmla="*/ 846701 h 1161397"/>
              <a:gd name="connsiteX14" fmla="*/ 1085080 w 6884912"/>
              <a:gd name="connsiteY14" fmla="*/ 776086 h 1161397"/>
              <a:gd name="connsiteX15" fmla="*/ 1131224 w 6884912"/>
              <a:gd name="connsiteY15" fmla="*/ 706160 h 1161397"/>
              <a:gd name="connsiteX16" fmla="*/ 1138051 w 6884912"/>
              <a:gd name="connsiteY16" fmla="*/ 702034 h 1161397"/>
              <a:gd name="connsiteX17" fmla="*/ 1158800 w 6884912"/>
              <a:gd name="connsiteY17" fmla="*/ 700004 h 1161397"/>
              <a:gd name="connsiteX18" fmla="*/ 1166947 w 6884912"/>
              <a:gd name="connsiteY18" fmla="*/ 700762 h 1161397"/>
              <a:gd name="connsiteX19" fmla="*/ 1178135 w 6884912"/>
              <a:gd name="connsiteY19" fmla="*/ 698631 h 1161397"/>
              <a:gd name="connsiteX20" fmla="*/ 1178301 w 6884912"/>
              <a:gd name="connsiteY20" fmla="*/ 698094 h 1161397"/>
              <a:gd name="connsiteX21" fmla="*/ 1188995 w 6884912"/>
              <a:gd name="connsiteY21" fmla="*/ 697048 h 1161397"/>
              <a:gd name="connsiteX22" fmla="*/ 1242716 w 6884912"/>
              <a:gd name="connsiteY22" fmla="*/ 698052 h 1161397"/>
              <a:gd name="connsiteX23" fmla="*/ 1299977 w 6884912"/>
              <a:gd name="connsiteY23" fmla="*/ 639196 h 1161397"/>
              <a:gd name="connsiteX24" fmla="*/ 1326190 w 6884912"/>
              <a:gd name="connsiteY24" fmla="*/ 625955 h 1161397"/>
              <a:gd name="connsiteX25" fmla="*/ 1339600 w 6884912"/>
              <a:gd name="connsiteY25" fmla="*/ 616295 h 1161397"/>
              <a:gd name="connsiteX26" fmla="*/ 1340054 w 6884912"/>
              <a:gd name="connsiteY26" fmla="*/ 614022 h 1161397"/>
              <a:gd name="connsiteX27" fmla="*/ 1391606 w 6884912"/>
              <a:gd name="connsiteY27" fmla="*/ 615229 h 1161397"/>
              <a:gd name="connsiteX28" fmla="*/ 1397565 w 6884912"/>
              <a:gd name="connsiteY28" fmla="*/ 611490 h 1161397"/>
              <a:gd name="connsiteX29" fmla="*/ 1432302 w 6884912"/>
              <a:gd name="connsiteY29" fmla="*/ 617267 h 1161397"/>
              <a:gd name="connsiteX30" fmla="*/ 1449644 w 6884912"/>
              <a:gd name="connsiteY30" fmla="*/ 617591 h 1161397"/>
              <a:gd name="connsiteX31" fmla="*/ 1455793 w 6884912"/>
              <a:gd name="connsiteY31" fmla="*/ 623174 h 1161397"/>
              <a:gd name="connsiteX32" fmla="*/ 1480758 w 6884912"/>
              <a:gd name="connsiteY32" fmla="*/ 620863 h 1161397"/>
              <a:gd name="connsiteX33" fmla="*/ 1483154 w 6884912"/>
              <a:gd name="connsiteY33" fmla="*/ 618527 h 1161397"/>
              <a:gd name="connsiteX34" fmla="*/ 1505495 w 6884912"/>
              <a:gd name="connsiteY34" fmla="*/ 624325 h 1161397"/>
              <a:gd name="connsiteX35" fmla="*/ 1526340 w 6884912"/>
              <a:gd name="connsiteY35" fmla="*/ 638496 h 1161397"/>
              <a:gd name="connsiteX36" fmla="*/ 1731986 w 6884912"/>
              <a:gd name="connsiteY36" fmla="*/ 589682 h 1161397"/>
              <a:gd name="connsiteX37" fmla="*/ 1927935 w 6884912"/>
              <a:gd name="connsiteY37" fmla="*/ 628540 h 1161397"/>
              <a:gd name="connsiteX38" fmla="*/ 2039075 w 6884912"/>
              <a:gd name="connsiteY38" fmla="*/ 599964 h 1161397"/>
              <a:gd name="connsiteX39" fmla="*/ 2066980 w 6884912"/>
              <a:gd name="connsiteY39" fmla="*/ 550413 h 1161397"/>
              <a:gd name="connsiteX40" fmla="*/ 2352236 w 6884912"/>
              <a:gd name="connsiteY40" fmla="*/ 519602 h 1161397"/>
              <a:gd name="connsiteX41" fmla="*/ 2420791 w 6884912"/>
              <a:gd name="connsiteY41" fmla="*/ 492826 h 1161397"/>
              <a:gd name="connsiteX42" fmla="*/ 2489932 w 6884912"/>
              <a:gd name="connsiteY42" fmla="*/ 507864 h 1161397"/>
              <a:gd name="connsiteX43" fmla="*/ 2512917 w 6884912"/>
              <a:gd name="connsiteY43" fmla="*/ 489127 h 1161397"/>
              <a:gd name="connsiteX44" fmla="*/ 2516783 w 6884912"/>
              <a:gd name="connsiteY44" fmla="*/ 485473 h 1161397"/>
              <a:gd name="connsiteX45" fmla="*/ 2534360 w 6884912"/>
              <a:gd name="connsiteY45" fmla="*/ 480064 h 1161397"/>
              <a:gd name="connsiteX46" fmla="*/ 2536691 w 6884912"/>
              <a:gd name="connsiteY46" fmla="*/ 467018 h 1161397"/>
              <a:gd name="connsiteX47" fmla="*/ 2561265 w 6884912"/>
              <a:gd name="connsiteY47" fmla="*/ 450623 h 1161397"/>
              <a:gd name="connsiteX48" fmla="*/ 2594349 w 6884912"/>
              <a:gd name="connsiteY48" fmla="*/ 443884 h 1161397"/>
              <a:gd name="connsiteX49" fmla="*/ 2754324 w 6884912"/>
              <a:gd name="connsiteY49" fmla="*/ 424766 h 1161397"/>
              <a:gd name="connsiteX50" fmla="*/ 2848470 w 6884912"/>
              <a:gd name="connsiteY50" fmla="*/ 405966 h 1161397"/>
              <a:gd name="connsiteX51" fmla="*/ 2881772 w 6884912"/>
              <a:gd name="connsiteY51" fmla="*/ 387260 h 1161397"/>
              <a:gd name="connsiteX52" fmla="*/ 2929932 w 6884912"/>
              <a:gd name="connsiteY52" fmla="*/ 368912 h 1161397"/>
              <a:gd name="connsiteX53" fmla="*/ 3013020 w 6884912"/>
              <a:gd name="connsiteY53" fmla="*/ 327578 h 1161397"/>
              <a:gd name="connsiteX54" fmla="*/ 3222191 w 6884912"/>
              <a:gd name="connsiteY54" fmla="*/ 307887 h 1161397"/>
              <a:gd name="connsiteX55" fmla="*/ 3227953 w 6884912"/>
              <a:gd name="connsiteY55" fmla="*/ 297650 h 1161397"/>
              <a:gd name="connsiteX56" fmla="*/ 3510042 w 6884912"/>
              <a:gd name="connsiteY56" fmla="*/ 311820 h 1161397"/>
              <a:gd name="connsiteX57" fmla="*/ 3626773 w 6884912"/>
              <a:gd name="connsiteY57" fmla="*/ 290452 h 1161397"/>
              <a:gd name="connsiteX58" fmla="*/ 3666217 w 6884912"/>
              <a:gd name="connsiteY58" fmla="*/ 273255 h 1161397"/>
              <a:gd name="connsiteX59" fmla="*/ 3732427 w 6884912"/>
              <a:gd name="connsiteY59" fmla="*/ 245039 h 1161397"/>
              <a:gd name="connsiteX60" fmla="*/ 3777022 w 6884912"/>
              <a:gd name="connsiteY60" fmla="*/ 200276 h 1161397"/>
              <a:gd name="connsiteX61" fmla="*/ 3791246 w 6884912"/>
              <a:gd name="connsiteY61" fmla="*/ 189996 h 1161397"/>
              <a:gd name="connsiteX62" fmla="*/ 3819864 w 6884912"/>
              <a:gd name="connsiteY62" fmla="*/ 194605 h 1161397"/>
              <a:gd name="connsiteX63" fmla="*/ 3830398 w 6884912"/>
              <a:gd name="connsiteY63" fmla="*/ 188383 h 1161397"/>
              <a:gd name="connsiteX64" fmla="*/ 3834360 w 6884912"/>
              <a:gd name="connsiteY64" fmla="*/ 188992 h 1161397"/>
              <a:gd name="connsiteX65" fmla="*/ 3843715 w 6884912"/>
              <a:gd name="connsiteY65" fmla="*/ 188752 h 1161397"/>
              <a:gd name="connsiteX66" fmla="*/ 3842609 w 6884912"/>
              <a:gd name="connsiteY66" fmla="*/ 197386 h 1161397"/>
              <a:gd name="connsiteX67" fmla="*/ 3853961 w 6884912"/>
              <a:gd name="connsiteY67" fmla="*/ 213380 h 1161397"/>
              <a:gd name="connsiteX68" fmla="*/ 3907640 w 6884912"/>
              <a:gd name="connsiteY68" fmla="*/ 207568 h 1161397"/>
              <a:gd name="connsiteX69" fmla="*/ 3910449 w 6884912"/>
              <a:gd name="connsiteY69" fmla="*/ 197808 h 1161397"/>
              <a:gd name="connsiteX70" fmla="*/ 3917197 w 6884912"/>
              <a:gd name="connsiteY70" fmla="*/ 196121 h 1161397"/>
              <a:gd name="connsiteX71" fmla="*/ 3922400 w 6884912"/>
              <a:gd name="connsiteY71" fmla="*/ 205056 h 1161397"/>
              <a:gd name="connsiteX72" fmla="*/ 4013061 w 6884912"/>
              <a:gd name="connsiteY72" fmla="*/ 224874 h 1161397"/>
              <a:gd name="connsiteX73" fmla="*/ 4220717 w 6884912"/>
              <a:gd name="connsiteY73" fmla="*/ 192946 h 1161397"/>
              <a:gd name="connsiteX74" fmla="*/ 4228802 w 6884912"/>
              <a:gd name="connsiteY74" fmla="*/ 201468 h 1161397"/>
              <a:gd name="connsiteX75" fmla="*/ 4289361 w 6884912"/>
              <a:gd name="connsiteY75" fmla="*/ 196642 h 1161397"/>
              <a:gd name="connsiteX76" fmla="*/ 4498913 w 6884912"/>
              <a:gd name="connsiteY76" fmla="*/ 118915 h 1161397"/>
              <a:gd name="connsiteX77" fmla="*/ 4617330 w 6884912"/>
              <a:gd name="connsiteY77" fmla="*/ 111163 h 1161397"/>
              <a:gd name="connsiteX78" fmla="*/ 4659778 w 6884912"/>
              <a:gd name="connsiteY78" fmla="*/ 118219 h 1161397"/>
              <a:gd name="connsiteX79" fmla="*/ 4730870 w 6884912"/>
              <a:gd name="connsiteY79" fmla="*/ 129432 h 1161397"/>
              <a:gd name="connsiteX80" fmla="*/ 4844073 w 6884912"/>
              <a:gd name="connsiteY80" fmla="*/ 161768 h 1161397"/>
              <a:gd name="connsiteX81" fmla="*/ 4856454 w 6884912"/>
              <a:gd name="connsiteY81" fmla="*/ 130488 h 1161397"/>
              <a:gd name="connsiteX82" fmla="*/ 4920038 w 6884912"/>
              <a:gd name="connsiteY82" fmla="*/ 140418 h 1161397"/>
              <a:gd name="connsiteX83" fmla="*/ 5016639 w 6884912"/>
              <a:gd name="connsiteY83" fmla="*/ 158905 h 1161397"/>
              <a:gd name="connsiteX84" fmla="*/ 5072009 w 6884912"/>
              <a:gd name="connsiteY84" fmla="*/ 161502 h 1161397"/>
              <a:gd name="connsiteX85" fmla="*/ 5223626 w 6884912"/>
              <a:gd name="connsiteY85" fmla="*/ 177356 h 1161397"/>
              <a:gd name="connsiteX86" fmla="*/ 5375773 w 6884912"/>
              <a:gd name="connsiteY86" fmla="*/ 199913 h 1161397"/>
              <a:gd name="connsiteX87" fmla="*/ 5467502 w 6884912"/>
              <a:gd name="connsiteY87" fmla="*/ 250963 h 1161397"/>
              <a:gd name="connsiteX88" fmla="*/ 5592395 w 6884912"/>
              <a:gd name="connsiteY88" fmla="*/ 265434 h 1161397"/>
              <a:gd name="connsiteX89" fmla="*/ 5613532 w 6884912"/>
              <a:gd name="connsiteY89" fmla="*/ 273379 h 1161397"/>
              <a:gd name="connsiteX90" fmla="*/ 5642173 w 6884912"/>
              <a:gd name="connsiteY90" fmla="*/ 266904 h 1161397"/>
              <a:gd name="connsiteX91" fmla="*/ 5756910 w 6884912"/>
              <a:gd name="connsiteY91" fmla="*/ 239211 h 1161397"/>
              <a:gd name="connsiteX92" fmla="*/ 5846667 w 6884912"/>
              <a:gd name="connsiteY92" fmla="*/ 201786 h 1161397"/>
              <a:gd name="connsiteX93" fmla="*/ 5960732 w 6884912"/>
              <a:gd name="connsiteY93" fmla="*/ 220708 h 1161397"/>
              <a:gd name="connsiteX94" fmla="*/ 6029542 w 6884912"/>
              <a:gd name="connsiteY94" fmla="*/ 210339 h 1161397"/>
              <a:gd name="connsiteX95" fmla="*/ 6141123 w 6884912"/>
              <a:gd name="connsiteY95" fmla="*/ 159923 h 1161397"/>
              <a:gd name="connsiteX96" fmla="*/ 6290640 w 6884912"/>
              <a:gd name="connsiteY96" fmla="*/ 167441 h 1161397"/>
              <a:gd name="connsiteX97" fmla="*/ 6322806 w 6884912"/>
              <a:gd name="connsiteY97" fmla="*/ 213293 h 1161397"/>
              <a:gd name="connsiteX98" fmla="*/ 6380420 w 6884912"/>
              <a:gd name="connsiteY98" fmla="*/ 173195 h 1161397"/>
              <a:gd name="connsiteX99" fmla="*/ 6507891 w 6884912"/>
              <a:gd name="connsiteY99" fmla="*/ 118474 h 1161397"/>
              <a:gd name="connsiteX100" fmla="*/ 6571807 w 6884912"/>
              <a:gd name="connsiteY100" fmla="*/ 98636 h 1161397"/>
              <a:gd name="connsiteX101" fmla="*/ 6671880 w 6884912"/>
              <a:gd name="connsiteY101" fmla="*/ 82931 h 1161397"/>
              <a:gd name="connsiteX102" fmla="*/ 6702266 w 6884912"/>
              <a:gd name="connsiteY102" fmla="*/ 75470 h 1161397"/>
              <a:gd name="connsiteX103" fmla="*/ 6845802 w 6884912"/>
              <a:gd name="connsiteY103" fmla="*/ 24496 h 1161397"/>
              <a:gd name="connsiteX104" fmla="*/ 6884912 w 6884912"/>
              <a:gd name="connsiteY104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601644 w 6884912"/>
              <a:gd name="connsiteY7" fmla="*/ 1003997 h 1161397"/>
              <a:gd name="connsiteX8" fmla="*/ 651408 w 6884912"/>
              <a:gd name="connsiteY8" fmla="*/ 984938 h 1161397"/>
              <a:gd name="connsiteX9" fmla="*/ 723108 w 6884912"/>
              <a:gd name="connsiteY9" fmla="*/ 980081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188995 w 6884912"/>
              <a:gd name="connsiteY20" fmla="*/ 697048 h 1161397"/>
              <a:gd name="connsiteX21" fmla="*/ 1242716 w 6884912"/>
              <a:gd name="connsiteY21" fmla="*/ 698052 h 1161397"/>
              <a:gd name="connsiteX22" fmla="*/ 1299977 w 6884912"/>
              <a:gd name="connsiteY22" fmla="*/ 639196 h 1161397"/>
              <a:gd name="connsiteX23" fmla="*/ 1326190 w 6884912"/>
              <a:gd name="connsiteY23" fmla="*/ 625955 h 1161397"/>
              <a:gd name="connsiteX24" fmla="*/ 1339600 w 6884912"/>
              <a:gd name="connsiteY24" fmla="*/ 616295 h 1161397"/>
              <a:gd name="connsiteX25" fmla="*/ 1340054 w 6884912"/>
              <a:gd name="connsiteY25" fmla="*/ 614022 h 1161397"/>
              <a:gd name="connsiteX26" fmla="*/ 1391606 w 6884912"/>
              <a:gd name="connsiteY26" fmla="*/ 615229 h 1161397"/>
              <a:gd name="connsiteX27" fmla="*/ 1397565 w 6884912"/>
              <a:gd name="connsiteY27" fmla="*/ 611490 h 1161397"/>
              <a:gd name="connsiteX28" fmla="*/ 1432302 w 6884912"/>
              <a:gd name="connsiteY28" fmla="*/ 617267 h 1161397"/>
              <a:gd name="connsiteX29" fmla="*/ 1449644 w 6884912"/>
              <a:gd name="connsiteY29" fmla="*/ 617591 h 1161397"/>
              <a:gd name="connsiteX30" fmla="*/ 1455793 w 6884912"/>
              <a:gd name="connsiteY30" fmla="*/ 623174 h 1161397"/>
              <a:gd name="connsiteX31" fmla="*/ 1480758 w 6884912"/>
              <a:gd name="connsiteY31" fmla="*/ 620863 h 1161397"/>
              <a:gd name="connsiteX32" fmla="*/ 1483154 w 6884912"/>
              <a:gd name="connsiteY32" fmla="*/ 618527 h 1161397"/>
              <a:gd name="connsiteX33" fmla="*/ 1505495 w 6884912"/>
              <a:gd name="connsiteY33" fmla="*/ 624325 h 1161397"/>
              <a:gd name="connsiteX34" fmla="*/ 1526340 w 6884912"/>
              <a:gd name="connsiteY34" fmla="*/ 638496 h 1161397"/>
              <a:gd name="connsiteX35" fmla="*/ 1731986 w 6884912"/>
              <a:gd name="connsiteY35" fmla="*/ 589682 h 1161397"/>
              <a:gd name="connsiteX36" fmla="*/ 1927935 w 6884912"/>
              <a:gd name="connsiteY36" fmla="*/ 628540 h 1161397"/>
              <a:gd name="connsiteX37" fmla="*/ 2039075 w 6884912"/>
              <a:gd name="connsiteY37" fmla="*/ 599964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561265 w 6884912"/>
              <a:gd name="connsiteY46" fmla="*/ 450623 h 1161397"/>
              <a:gd name="connsiteX47" fmla="*/ 2594349 w 6884912"/>
              <a:gd name="connsiteY47" fmla="*/ 443884 h 1161397"/>
              <a:gd name="connsiteX48" fmla="*/ 2754324 w 6884912"/>
              <a:gd name="connsiteY48" fmla="*/ 424766 h 1161397"/>
              <a:gd name="connsiteX49" fmla="*/ 2848470 w 6884912"/>
              <a:gd name="connsiteY49" fmla="*/ 405966 h 1161397"/>
              <a:gd name="connsiteX50" fmla="*/ 2881772 w 6884912"/>
              <a:gd name="connsiteY50" fmla="*/ 387260 h 1161397"/>
              <a:gd name="connsiteX51" fmla="*/ 2929932 w 6884912"/>
              <a:gd name="connsiteY51" fmla="*/ 368912 h 1161397"/>
              <a:gd name="connsiteX52" fmla="*/ 3013020 w 6884912"/>
              <a:gd name="connsiteY52" fmla="*/ 327578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830398 w 6884912"/>
              <a:gd name="connsiteY62" fmla="*/ 188383 h 1161397"/>
              <a:gd name="connsiteX63" fmla="*/ 3834360 w 6884912"/>
              <a:gd name="connsiteY63" fmla="*/ 188992 h 1161397"/>
              <a:gd name="connsiteX64" fmla="*/ 3843715 w 6884912"/>
              <a:gd name="connsiteY64" fmla="*/ 188752 h 1161397"/>
              <a:gd name="connsiteX65" fmla="*/ 3842609 w 6884912"/>
              <a:gd name="connsiteY65" fmla="*/ 197386 h 1161397"/>
              <a:gd name="connsiteX66" fmla="*/ 3853961 w 6884912"/>
              <a:gd name="connsiteY66" fmla="*/ 213380 h 1161397"/>
              <a:gd name="connsiteX67" fmla="*/ 3907640 w 6884912"/>
              <a:gd name="connsiteY67" fmla="*/ 207568 h 1161397"/>
              <a:gd name="connsiteX68" fmla="*/ 3910449 w 6884912"/>
              <a:gd name="connsiteY68" fmla="*/ 197808 h 1161397"/>
              <a:gd name="connsiteX69" fmla="*/ 3917197 w 6884912"/>
              <a:gd name="connsiteY69" fmla="*/ 196121 h 1161397"/>
              <a:gd name="connsiteX70" fmla="*/ 3922400 w 6884912"/>
              <a:gd name="connsiteY70" fmla="*/ 205056 h 1161397"/>
              <a:gd name="connsiteX71" fmla="*/ 4013061 w 6884912"/>
              <a:gd name="connsiteY71" fmla="*/ 224874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289361 w 6884912"/>
              <a:gd name="connsiteY74" fmla="*/ 196642 h 1161397"/>
              <a:gd name="connsiteX75" fmla="*/ 4498913 w 6884912"/>
              <a:gd name="connsiteY75" fmla="*/ 118915 h 1161397"/>
              <a:gd name="connsiteX76" fmla="*/ 4617330 w 6884912"/>
              <a:gd name="connsiteY76" fmla="*/ 111163 h 1161397"/>
              <a:gd name="connsiteX77" fmla="*/ 4659778 w 6884912"/>
              <a:gd name="connsiteY77" fmla="*/ 118219 h 1161397"/>
              <a:gd name="connsiteX78" fmla="*/ 4730870 w 6884912"/>
              <a:gd name="connsiteY78" fmla="*/ 129432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375773 w 6884912"/>
              <a:gd name="connsiteY85" fmla="*/ 199913 h 1161397"/>
              <a:gd name="connsiteX86" fmla="*/ 5467502 w 6884912"/>
              <a:gd name="connsiteY86" fmla="*/ 250963 h 1161397"/>
              <a:gd name="connsiteX87" fmla="*/ 5592395 w 6884912"/>
              <a:gd name="connsiteY87" fmla="*/ 265434 h 1161397"/>
              <a:gd name="connsiteX88" fmla="*/ 5613532 w 6884912"/>
              <a:gd name="connsiteY88" fmla="*/ 273379 h 1161397"/>
              <a:gd name="connsiteX89" fmla="*/ 5642173 w 6884912"/>
              <a:gd name="connsiteY89" fmla="*/ 266904 h 1161397"/>
              <a:gd name="connsiteX90" fmla="*/ 5756910 w 6884912"/>
              <a:gd name="connsiteY90" fmla="*/ 239211 h 1161397"/>
              <a:gd name="connsiteX91" fmla="*/ 5846667 w 6884912"/>
              <a:gd name="connsiteY91" fmla="*/ 201786 h 1161397"/>
              <a:gd name="connsiteX92" fmla="*/ 5960732 w 6884912"/>
              <a:gd name="connsiteY92" fmla="*/ 220708 h 1161397"/>
              <a:gd name="connsiteX93" fmla="*/ 6029542 w 6884912"/>
              <a:gd name="connsiteY93" fmla="*/ 210339 h 1161397"/>
              <a:gd name="connsiteX94" fmla="*/ 6141123 w 6884912"/>
              <a:gd name="connsiteY94" fmla="*/ 159923 h 1161397"/>
              <a:gd name="connsiteX95" fmla="*/ 6290640 w 6884912"/>
              <a:gd name="connsiteY95" fmla="*/ 167441 h 1161397"/>
              <a:gd name="connsiteX96" fmla="*/ 6322806 w 6884912"/>
              <a:gd name="connsiteY96" fmla="*/ 213293 h 1161397"/>
              <a:gd name="connsiteX97" fmla="*/ 6380420 w 6884912"/>
              <a:gd name="connsiteY97" fmla="*/ 173195 h 1161397"/>
              <a:gd name="connsiteX98" fmla="*/ 6507891 w 6884912"/>
              <a:gd name="connsiteY98" fmla="*/ 118474 h 1161397"/>
              <a:gd name="connsiteX99" fmla="*/ 6571807 w 6884912"/>
              <a:gd name="connsiteY99" fmla="*/ 98636 h 1161397"/>
              <a:gd name="connsiteX100" fmla="*/ 6671880 w 6884912"/>
              <a:gd name="connsiteY100" fmla="*/ 82931 h 1161397"/>
              <a:gd name="connsiteX101" fmla="*/ 6702266 w 6884912"/>
              <a:gd name="connsiteY101" fmla="*/ 75470 h 1161397"/>
              <a:gd name="connsiteX102" fmla="*/ 6845802 w 6884912"/>
              <a:gd name="connsiteY102" fmla="*/ 24496 h 1161397"/>
              <a:gd name="connsiteX103" fmla="*/ 6884912 w 6884912"/>
              <a:gd name="connsiteY10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80081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188995 w 6884912"/>
              <a:gd name="connsiteY20" fmla="*/ 697048 h 1161397"/>
              <a:gd name="connsiteX21" fmla="*/ 1242716 w 6884912"/>
              <a:gd name="connsiteY21" fmla="*/ 698052 h 1161397"/>
              <a:gd name="connsiteX22" fmla="*/ 1299977 w 6884912"/>
              <a:gd name="connsiteY22" fmla="*/ 639196 h 1161397"/>
              <a:gd name="connsiteX23" fmla="*/ 1326190 w 6884912"/>
              <a:gd name="connsiteY23" fmla="*/ 625955 h 1161397"/>
              <a:gd name="connsiteX24" fmla="*/ 1339600 w 6884912"/>
              <a:gd name="connsiteY24" fmla="*/ 616295 h 1161397"/>
              <a:gd name="connsiteX25" fmla="*/ 1340054 w 6884912"/>
              <a:gd name="connsiteY25" fmla="*/ 614022 h 1161397"/>
              <a:gd name="connsiteX26" fmla="*/ 1391606 w 6884912"/>
              <a:gd name="connsiteY26" fmla="*/ 615229 h 1161397"/>
              <a:gd name="connsiteX27" fmla="*/ 1397565 w 6884912"/>
              <a:gd name="connsiteY27" fmla="*/ 611490 h 1161397"/>
              <a:gd name="connsiteX28" fmla="*/ 1432302 w 6884912"/>
              <a:gd name="connsiteY28" fmla="*/ 617267 h 1161397"/>
              <a:gd name="connsiteX29" fmla="*/ 1449644 w 6884912"/>
              <a:gd name="connsiteY29" fmla="*/ 617591 h 1161397"/>
              <a:gd name="connsiteX30" fmla="*/ 1455793 w 6884912"/>
              <a:gd name="connsiteY30" fmla="*/ 623174 h 1161397"/>
              <a:gd name="connsiteX31" fmla="*/ 1480758 w 6884912"/>
              <a:gd name="connsiteY31" fmla="*/ 620863 h 1161397"/>
              <a:gd name="connsiteX32" fmla="*/ 1483154 w 6884912"/>
              <a:gd name="connsiteY32" fmla="*/ 618527 h 1161397"/>
              <a:gd name="connsiteX33" fmla="*/ 1505495 w 6884912"/>
              <a:gd name="connsiteY33" fmla="*/ 624325 h 1161397"/>
              <a:gd name="connsiteX34" fmla="*/ 1526340 w 6884912"/>
              <a:gd name="connsiteY34" fmla="*/ 638496 h 1161397"/>
              <a:gd name="connsiteX35" fmla="*/ 1731986 w 6884912"/>
              <a:gd name="connsiteY35" fmla="*/ 589682 h 1161397"/>
              <a:gd name="connsiteX36" fmla="*/ 1927935 w 6884912"/>
              <a:gd name="connsiteY36" fmla="*/ 628540 h 1161397"/>
              <a:gd name="connsiteX37" fmla="*/ 2039075 w 6884912"/>
              <a:gd name="connsiteY37" fmla="*/ 599964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561265 w 6884912"/>
              <a:gd name="connsiteY46" fmla="*/ 450623 h 1161397"/>
              <a:gd name="connsiteX47" fmla="*/ 2594349 w 6884912"/>
              <a:gd name="connsiteY47" fmla="*/ 443884 h 1161397"/>
              <a:gd name="connsiteX48" fmla="*/ 2754324 w 6884912"/>
              <a:gd name="connsiteY48" fmla="*/ 424766 h 1161397"/>
              <a:gd name="connsiteX49" fmla="*/ 2848470 w 6884912"/>
              <a:gd name="connsiteY49" fmla="*/ 405966 h 1161397"/>
              <a:gd name="connsiteX50" fmla="*/ 2881772 w 6884912"/>
              <a:gd name="connsiteY50" fmla="*/ 387260 h 1161397"/>
              <a:gd name="connsiteX51" fmla="*/ 2929932 w 6884912"/>
              <a:gd name="connsiteY51" fmla="*/ 368912 h 1161397"/>
              <a:gd name="connsiteX52" fmla="*/ 3013020 w 6884912"/>
              <a:gd name="connsiteY52" fmla="*/ 327578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830398 w 6884912"/>
              <a:gd name="connsiteY62" fmla="*/ 188383 h 1161397"/>
              <a:gd name="connsiteX63" fmla="*/ 3834360 w 6884912"/>
              <a:gd name="connsiteY63" fmla="*/ 188992 h 1161397"/>
              <a:gd name="connsiteX64" fmla="*/ 3843715 w 6884912"/>
              <a:gd name="connsiteY64" fmla="*/ 188752 h 1161397"/>
              <a:gd name="connsiteX65" fmla="*/ 3842609 w 6884912"/>
              <a:gd name="connsiteY65" fmla="*/ 197386 h 1161397"/>
              <a:gd name="connsiteX66" fmla="*/ 3853961 w 6884912"/>
              <a:gd name="connsiteY66" fmla="*/ 213380 h 1161397"/>
              <a:gd name="connsiteX67" fmla="*/ 3907640 w 6884912"/>
              <a:gd name="connsiteY67" fmla="*/ 207568 h 1161397"/>
              <a:gd name="connsiteX68" fmla="*/ 3910449 w 6884912"/>
              <a:gd name="connsiteY68" fmla="*/ 197808 h 1161397"/>
              <a:gd name="connsiteX69" fmla="*/ 3917197 w 6884912"/>
              <a:gd name="connsiteY69" fmla="*/ 196121 h 1161397"/>
              <a:gd name="connsiteX70" fmla="*/ 3922400 w 6884912"/>
              <a:gd name="connsiteY70" fmla="*/ 205056 h 1161397"/>
              <a:gd name="connsiteX71" fmla="*/ 4013061 w 6884912"/>
              <a:gd name="connsiteY71" fmla="*/ 224874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289361 w 6884912"/>
              <a:gd name="connsiteY74" fmla="*/ 196642 h 1161397"/>
              <a:gd name="connsiteX75" fmla="*/ 4498913 w 6884912"/>
              <a:gd name="connsiteY75" fmla="*/ 118915 h 1161397"/>
              <a:gd name="connsiteX76" fmla="*/ 4617330 w 6884912"/>
              <a:gd name="connsiteY76" fmla="*/ 111163 h 1161397"/>
              <a:gd name="connsiteX77" fmla="*/ 4659778 w 6884912"/>
              <a:gd name="connsiteY77" fmla="*/ 118219 h 1161397"/>
              <a:gd name="connsiteX78" fmla="*/ 4730870 w 6884912"/>
              <a:gd name="connsiteY78" fmla="*/ 129432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375773 w 6884912"/>
              <a:gd name="connsiteY85" fmla="*/ 199913 h 1161397"/>
              <a:gd name="connsiteX86" fmla="*/ 5467502 w 6884912"/>
              <a:gd name="connsiteY86" fmla="*/ 250963 h 1161397"/>
              <a:gd name="connsiteX87" fmla="*/ 5592395 w 6884912"/>
              <a:gd name="connsiteY87" fmla="*/ 265434 h 1161397"/>
              <a:gd name="connsiteX88" fmla="*/ 5613532 w 6884912"/>
              <a:gd name="connsiteY88" fmla="*/ 273379 h 1161397"/>
              <a:gd name="connsiteX89" fmla="*/ 5642173 w 6884912"/>
              <a:gd name="connsiteY89" fmla="*/ 266904 h 1161397"/>
              <a:gd name="connsiteX90" fmla="*/ 5756910 w 6884912"/>
              <a:gd name="connsiteY90" fmla="*/ 239211 h 1161397"/>
              <a:gd name="connsiteX91" fmla="*/ 5846667 w 6884912"/>
              <a:gd name="connsiteY91" fmla="*/ 201786 h 1161397"/>
              <a:gd name="connsiteX92" fmla="*/ 5960732 w 6884912"/>
              <a:gd name="connsiteY92" fmla="*/ 220708 h 1161397"/>
              <a:gd name="connsiteX93" fmla="*/ 6029542 w 6884912"/>
              <a:gd name="connsiteY93" fmla="*/ 210339 h 1161397"/>
              <a:gd name="connsiteX94" fmla="*/ 6141123 w 6884912"/>
              <a:gd name="connsiteY94" fmla="*/ 159923 h 1161397"/>
              <a:gd name="connsiteX95" fmla="*/ 6290640 w 6884912"/>
              <a:gd name="connsiteY95" fmla="*/ 167441 h 1161397"/>
              <a:gd name="connsiteX96" fmla="*/ 6322806 w 6884912"/>
              <a:gd name="connsiteY96" fmla="*/ 213293 h 1161397"/>
              <a:gd name="connsiteX97" fmla="*/ 6380420 w 6884912"/>
              <a:gd name="connsiteY97" fmla="*/ 173195 h 1161397"/>
              <a:gd name="connsiteX98" fmla="*/ 6507891 w 6884912"/>
              <a:gd name="connsiteY98" fmla="*/ 118474 h 1161397"/>
              <a:gd name="connsiteX99" fmla="*/ 6571807 w 6884912"/>
              <a:gd name="connsiteY99" fmla="*/ 98636 h 1161397"/>
              <a:gd name="connsiteX100" fmla="*/ 6671880 w 6884912"/>
              <a:gd name="connsiteY100" fmla="*/ 82931 h 1161397"/>
              <a:gd name="connsiteX101" fmla="*/ 6702266 w 6884912"/>
              <a:gd name="connsiteY101" fmla="*/ 75470 h 1161397"/>
              <a:gd name="connsiteX102" fmla="*/ 6845802 w 6884912"/>
              <a:gd name="connsiteY102" fmla="*/ 24496 h 1161397"/>
              <a:gd name="connsiteX103" fmla="*/ 6884912 w 6884912"/>
              <a:gd name="connsiteY10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188995 w 6884912"/>
              <a:gd name="connsiteY20" fmla="*/ 697048 h 1161397"/>
              <a:gd name="connsiteX21" fmla="*/ 1242716 w 6884912"/>
              <a:gd name="connsiteY21" fmla="*/ 698052 h 1161397"/>
              <a:gd name="connsiteX22" fmla="*/ 1299977 w 6884912"/>
              <a:gd name="connsiteY22" fmla="*/ 639196 h 1161397"/>
              <a:gd name="connsiteX23" fmla="*/ 1326190 w 6884912"/>
              <a:gd name="connsiteY23" fmla="*/ 625955 h 1161397"/>
              <a:gd name="connsiteX24" fmla="*/ 1339600 w 6884912"/>
              <a:gd name="connsiteY24" fmla="*/ 616295 h 1161397"/>
              <a:gd name="connsiteX25" fmla="*/ 1340054 w 6884912"/>
              <a:gd name="connsiteY25" fmla="*/ 614022 h 1161397"/>
              <a:gd name="connsiteX26" fmla="*/ 1391606 w 6884912"/>
              <a:gd name="connsiteY26" fmla="*/ 615229 h 1161397"/>
              <a:gd name="connsiteX27" fmla="*/ 1397565 w 6884912"/>
              <a:gd name="connsiteY27" fmla="*/ 611490 h 1161397"/>
              <a:gd name="connsiteX28" fmla="*/ 1432302 w 6884912"/>
              <a:gd name="connsiteY28" fmla="*/ 617267 h 1161397"/>
              <a:gd name="connsiteX29" fmla="*/ 1449644 w 6884912"/>
              <a:gd name="connsiteY29" fmla="*/ 617591 h 1161397"/>
              <a:gd name="connsiteX30" fmla="*/ 1455793 w 6884912"/>
              <a:gd name="connsiteY30" fmla="*/ 623174 h 1161397"/>
              <a:gd name="connsiteX31" fmla="*/ 1480758 w 6884912"/>
              <a:gd name="connsiteY31" fmla="*/ 620863 h 1161397"/>
              <a:gd name="connsiteX32" fmla="*/ 1483154 w 6884912"/>
              <a:gd name="connsiteY32" fmla="*/ 618527 h 1161397"/>
              <a:gd name="connsiteX33" fmla="*/ 1505495 w 6884912"/>
              <a:gd name="connsiteY33" fmla="*/ 624325 h 1161397"/>
              <a:gd name="connsiteX34" fmla="*/ 1526340 w 6884912"/>
              <a:gd name="connsiteY34" fmla="*/ 638496 h 1161397"/>
              <a:gd name="connsiteX35" fmla="*/ 1731986 w 6884912"/>
              <a:gd name="connsiteY35" fmla="*/ 589682 h 1161397"/>
              <a:gd name="connsiteX36" fmla="*/ 1927935 w 6884912"/>
              <a:gd name="connsiteY36" fmla="*/ 628540 h 1161397"/>
              <a:gd name="connsiteX37" fmla="*/ 2039075 w 6884912"/>
              <a:gd name="connsiteY37" fmla="*/ 599964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561265 w 6884912"/>
              <a:gd name="connsiteY46" fmla="*/ 450623 h 1161397"/>
              <a:gd name="connsiteX47" fmla="*/ 2594349 w 6884912"/>
              <a:gd name="connsiteY47" fmla="*/ 443884 h 1161397"/>
              <a:gd name="connsiteX48" fmla="*/ 2754324 w 6884912"/>
              <a:gd name="connsiteY48" fmla="*/ 424766 h 1161397"/>
              <a:gd name="connsiteX49" fmla="*/ 2848470 w 6884912"/>
              <a:gd name="connsiteY49" fmla="*/ 405966 h 1161397"/>
              <a:gd name="connsiteX50" fmla="*/ 2881772 w 6884912"/>
              <a:gd name="connsiteY50" fmla="*/ 387260 h 1161397"/>
              <a:gd name="connsiteX51" fmla="*/ 2929932 w 6884912"/>
              <a:gd name="connsiteY51" fmla="*/ 368912 h 1161397"/>
              <a:gd name="connsiteX52" fmla="*/ 3013020 w 6884912"/>
              <a:gd name="connsiteY52" fmla="*/ 327578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830398 w 6884912"/>
              <a:gd name="connsiteY62" fmla="*/ 188383 h 1161397"/>
              <a:gd name="connsiteX63" fmla="*/ 3834360 w 6884912"/>
              <a:gd name="connsiteY63" fmla="*/ 188992 h 1161397"/>
              <a:gd name="connsiteX64" fmla="*/ 3843715 w 6884912"/>
              <a:gd name="connsiteY64" fmla="*/ 188752 h 1161397"/>
              <a:gd name="connsiteX65" fmla="*/ 3842609 w 6884912"/>
              <a:gd name="connsiteY65" fmla="*/ 197386 h 1161397"/>
              <a:gd name="connsiteX66" fmla="*/ 3853961 w 6884912"/>
              <a:gd name="connsiteY66" fmla="*/ 213380 h 1161397"/>
              <a:gd name="connsiteX67" fmla="*/ 3907640 w 6884912"/>
              <a:gd name="connsiteY67" fmla="*/ 207568 h 1161397"/>
              <a:gd name="connsiteX68" fmla="*/ 3910449 w 6884912"/>
              <a:gd name="connsiteY68" fmla="*/ 197808 h 1161397"/>
              <a:gd name="connsiteX69" fmla="*/ 3917197 w 6884912"/>
              <a:gd name="connsiteY69" fmla="*/ 196121 h 1161397"/>
              <a:gd name="connsiteX70" fmla="*/ 3922400 w 6884912"/>
              <a:gd name="connsiteY70" fmla="*/ 205056 h 1161397"/>
              <a:gd name="connsiteX71" fmla="*/ 4013061 w 6884912"/>
              <a:gd name="connsiteY71" fmla="*/ 224874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289361 w 6884912"/>
              <a:gd name="connsiteY74" fmla="*/ 196642 h 1161397"/>
              <a:gd name="connsiteX75" fmla="*/ 4498913 w 6884912"/>
              <a:gd name="connsiteY75" fmla="*/ 118915 h 1161397"/>
              <a:gd name="connsiteX76" fmla="*/ 4617330 w 6884912"/>
              <a:gd name="connsiteY76" fmla="*/ 111163 h 1161397"/>
              <a:gd name="connsiteX77" fmla="*/ 4659778 w 6884912"/>
              <a:gd name="connsiteY77" fmla="*/ 118219 h 1161397"/>
              <a:gd name="connsiteX78" fmla="*/ 4730870 w 6884912"/>
              <a:gd name="connsiteY78" fmla="*/ 129432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375773 w 6884912"/>
              <a:gd name="connsiteY85" fmla="*/ 199913 h 1161397"/>
              <a:gd name="connsiteX86" fmla="*/ 5467502 w 6884912"/>
              <a:gd name="connsiteY86" fmla="*/ 250963 h 1161397"/>
              <a:gd name="connsiteX87" fmla="*/ 5592395 w 6884912"/>
              <a:gd name="connsiteY87" fmla="*/ 265434 h 1161397"/>
              <a:gd name="connsiteX88" fmla="*/ 5613532 w 6884912"/>
              <a:gd name="connsiteY88" fmla="*/ 273379 h 1161397"/>
              <a:gd name="connsiteX89" fmla="*/ 5642173 w 6884912"/>
              <a:gd name="connsiteY89" fmla="*/ 266904 h 1161397"/>
              <a:gd name="connsiteX90" fmla="*/ 5756910 w 6884912"/>
              <a:gd name="connsiteY90" fmla="*/ 239211 h 1161397"/>
              <a:gd name="connsiteX91" fmla="*/ 5846667 w 6884912"/>
              <a:gd name="connsiteY91" fmla="*/ 201786 h 1161397"/>
              <a:gd name="connsiteX92" fmla="*/ 5960732 w 6884912"/>
              <a:gd name="connsiteY92" fmla="*/ 220708 h 1161397"/>
              <a:gd name="connsiteX93" fmla="*/ 6029542 w 6884912"/>
              <a:gd name="connsiteY93" fmla="*/ 210339 h 1161397"/>
              <a:gd name="connsiteX94" fmla="*/ 6141123 w 6884912"/>
              <a:gd name="connsiteY94" fmla="*/ 159923 h 1161397"/>
              <a:gd name="connsiteX95" fmla="*/ 6290640 w 6884912"/>
              <a:gd name="connsiteY95" fmla="*/ 167441 h 1161397"/>
              <a:gd name="connsiteX96" fmla="*/ 6322806 w 6884912"/>
              <a:gd name="connsiteY96" fmla="*/ 213293 h 1161397"/>
              <a:gd name="connsiteX97" fmla="*/ 6380420 w 6884912"/>
              <a:gd name="connsiteY97" fmla="*/ 173195 h 1161397"/>
              <a:gd name="connsiteX98" fmla="*/ 6507891 w 6884912"/>
              <a:gd name="connsiteY98" fmla="*/ 118474 h 1161397"/>
              <a:gd name="connsiteX99" fmla="*/ 6571807 w 6884912"/>
              <a:gd name="connsiteY99" fmla="*/ 98636 h 1161397"/>
              <a:gd name="connsiteX100" fmla="*/ 6671880 w 6884912"/>
              <a:gd name="connsiteY100" fmla="*/ 82931 h 1161397"/>
              <a:gd name="connsiteX101" fmla="*/ 6702266 w 6884912"/>
              <a:gd name="connsiteY101" fmla="*/ 75470 h 1161397"/>
              <a:gd name="connsiteX102" fmla="*/ 6845802 w 6884912"/>
              <a:gd name="connsiteY102" fmla="*/ 24496 h 1161397"/>
              <a:gd name="connsiteX103" fmla="*/ 6884912 w 6884912"/>
              <a:gd name="connsiteY10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242716 w 6884912"/>
              <a:gd name="connsiteY20" fmla="*/ 698052 h 1161397"/>
              <a:gd name="connsiteX21" fmla="*/ 1299977 w 6884912"/>
              <a:gd name="connsiteY21" fmla="*/ 639196 h 1161397"/>
              <a:gd name="connsiteX22" fmla="*/ 1326190 w 6884912"/>
              <a:gd name="connsiteY22" fmla="*/ 625955 h 1161397"/>
              <a:gd name="connsiteX23" fmla="*/ 1339600 w 6884912"/>
              <a:gd name="connsiteY23" fmla="*/ 616295 h 1161397"/>
              <a:gd name="connsiteX24" fmla="*/ 1340054 w 6884912"/>
              <a:gd name="connsiteY24" fmla="*/ 614022 h 1161397"/>
              <a:gd name="connsiteX25" fmla="*/ 1391606 w 6884912"/>
              <a:gd name="connsiteY25" fmla="*/ 615229 h 1161397"/>
              <a:gd name="connsiteX26" fmla="*/ 1397565 w 6884912"/>
              <a:gd name="connsiteY26" fmla="*/ 611490 h 1161397"/>
              <a:gd name="connsiteX27" fmla="*/ 1432302 w 6884912"/>
              <a:gd name="connsiteY27" fmla="*/ 617267 h 1161397"/>
              <a:gd name="connsiteX28" fmla="*/ 1449644 w 6884912"/>
              <a:gd name="connsiteY28" fmla="*/ 617591 h 1161397"/>
              <a:gd name="connsiteX29" fmla="*/ 1455793 w 6884912"/>
              <a:gd name="connsiteY29" fmla="*/ 623174 h 1161397"/>
              <a:gd name="connsiteX30" fmla="*/ 1480758 w 6884912"/>
              <a:gd name="connsiteY30" fmla="*/ 620863 h 1161397"/>
              <a:gd name="connsiteX31" fmla="*/ 1483154 w 6884912"/>
              <a:gd name="connsiteY31" fmla="*/ 618527 h 1161397"/>
              <a:gd name="connsiteX32" fmla="*/ 1505495 w 6884912"/>
              <a:gd name="connsiteY32" fmla="*/ 624325 h 1161397"/>
              <a:gd name="connsiteX33" fmla="*/ 1526340 w 6884912"/>
              <a:gd name="connsiteY33" fmla="*/ 638496 h 1161397"/>
              <a:gd name="connsiteX34" fmla="*/ 1731986 w 6884912"/>
              <a:gd name="connsiteY34" fmla="*/ 589682 h 1161397"/>
              <a:gd name="connsiteX35" fmla="*/ 1927935 w 6884912"/>
              <a:gd name="connsiteY35" fmla="*/ 628540 h 1161397"/>
              <a:gd name="connsiteX36" fmla="*/ 2039075 w 6884912"/>
              <a:gd name="connsiteY36" fmla="*/ 599964 h 1161397"/>
              <a:gd name="connsiteX37" fmla="*/ 2066980 w 6884912"/>
              <a:gd name="connsiteY37" fmla="*/ 550413 h 1161397"/>
              <a:gd name="connsiteX38" fmla="*/ 2352236 w 6884912"/>
              <a:gd name="connsiteY38" fmla="*/ 519602 h 1161397"/>
              <a:gd name="connsiteX39" fmla="*/ 2420791 w 6884912"/>
              <a:gd name="connsiteY39" fmla="*/ 492826 h 1161397"/>
              <a:gd name="connsiteX40" fmla="*/ 2489932 w 6884912"/>
              <a:gd name="connsiteY40" fmla="*/ 507864 h 1161397"/>
              <a:gd name="connsiteX41" fmla="*/ 2512917 w 6884912"/>
              <a:gd name="connsiteY41" fmla="*/ 489127 h 1161397"/>
              <a:gd name="connsiteX42" fmla="*/ 2516783 w 6884912"/>
              <a:gd name="connsiteY42" fmla="*/ 485473 h 1161397"/>
              <a:gd name="connsiteX43" fmla="*/ 2534360 w 6884912"/>
              <a:gd name="connsiteY43" fmla="*/ 480064 h 1161397"/>
              <a:gd name="connsiteX44" fmla="*/ 2536691 w 6884912"/>
              <a:gd name="connsiteY44" fmla="*/ 467018 h 1161397"/>
              <a:gd name="connsiteX45" fmla="*/ 2561265 w 6884912"/>
              <a:gd name="connsiteY45" fmla="*/ 450623 h 1161397"/>
              <a:gd name="connsiteX46" fmla="*/ 2594349 w 6884912"/>
              <a:gd name="connsiteY46" fmla="*/ 443884 h 1161397"/>
              <a:gd name="connsiteX47" fmla="*/ 2754324 w 6884912"/>
              <a:gd name="connsiteY47" fmla="*/ 424766 h 1161397"/>
              <a:gd name="connsiteX48" fmla="*/ 2848470 w 6884912"/>
              <a:gd name="connsiteY48" fmla="*/ 405966 h 1161397"/>
              <a:gd name="connsiteX49" fmla="*/ 2881772 w 6884912"/>
              <a:gd name="connsiteY49" fmla="*/ 387260 h 1161397"/>
              <a:gd name="connsiteX50" fmla="*/ 2929932 w 6884912"/>
              <a:gd name="connsiteY50" fmla="*/ 368912 h 1161397"/>
              <a:gd name="connsiteX51" fmla="*/ 3013020 w 6884912"/>
              <a:gd name="connsiteY51" fmla="*/ 327578 h 1161397"/>
              <a:gd name="connsiteX52" fmla="*/ 3222191 w 6884912"/>
              <a:gd name="connsiteY52" fmla="*/ 307887 h 1161397"/>
              <a:gd name="connsiteX53" fmla="*/ 3227953 w 6884912"/>
              <a:gd name="connsiteY53" fmla="*/ 297650 h 1161397"/>
              <a:gd name="connsiteX54" fmla="*/ 3510042 w 6884912"/>
              <a:gd name="connsiteY54" fmla="*/ 311820 h 1161397"/>
              <a:gd name="connsiteX55" fmla="*/ 3626773 w 6884912"/>
              <a:gd name="connsiteY55" fmla="*/ 290452 h 1161397"/>
              <a:gd name="connsiteX56" fmla="*/ 3666217 w 6884912"/>
              <a:gd name="connsiteY56" fmla="*/ 273255 h 1161397"/>
              <a:gd name="connsiteX57" fmla="*/ 3732427 w 6884912"/>
              <a:gd name="connsiteY57" fmla="*/ 245039 h 1161397"/>
              <a:gd name="connsiteX58" fmla="*/ 3777022 w 6884912"/>
              <a:gd name="connsiteY58" fmla="*/ 200276 h 1161397"/>
              <a:gd name="connsiteX59" fmla="*/ 3791246 w 6884912"/>
              <a:gd name="connsiteY59" fmla="*/ 189996 h 1161397"/>
              <a:gd name="connsiteX60" fmla="*/ 3819864 w 6884912"/>
              <a:gd name="connsiteY60" fmla="*/ 194605 h 1161397"/>
              <a:gd name="connsiteX61" fmla="*/ 3830398 w 6884912"/>
              <a:gd name="connsiteY61" fmla="*/ 188383 h 1161397"/>
              <a:gd name="connsiteX62" fmla="*/ 3834360 w 6884912"/>
              <a:gd name="connsiteY62" fmla="*/ 188992 h 1161397"/>
              <a:gd name="connsiteX63" fmla="*/ 3843715 w 6884912"/>
              <a:gd name="connsiteY63" fmla="*/ 188752 h 1161397"/>
              <a:gd name="connsiteX64" fmla="*/ 3842609 w 6884912"/>
              <a:gd name="connsiteY64" fmla="*/ 197386 h 1161397"/>
              <a:gd name="connsiteX65" fmla="*/ 3853961 w 6884912"/>
              <a:gd name="connsiteY65" fmla="*/ 213380 h 1161397"/>
              <a:gd name="connsiteX66" fmla="*/ 3907640 w 6884912"/>
              <a:gd name="connsiteY66" fmla="*/ 207568 h 1161397"/>
              <a:gd name="connsiteX67" fmla="*/ 3910449 w 6884912"/>
              <a:gd name="connsiteY67" fmla="*/ 197808 h 1161397"/>
              <a:gd name="connsiteX68" fmla="*/ 3917197 w 6884912"/>
              <a:gd name="connsiteY68" fmla="*/ 196121 h 1161397"/>
              <a:gd name="connsiteX69" fmla="*/ 3922400 w 6884912"/>
              <a:gd name="connsiteY69" fmla="*/ 205056 h 1161397"/>
              <a:gd name="connsiteX70" fmla="*/ 4013061 w 6884912"/>
              <a:gd name="connsiteY70" fmla="*/ 224874 h 1161397"/>
              <a:gd name="connsiteX71" fmla="*/ 4220717 w 6884912"/>
              <a:gd name="connsiteY71" fmla="*/ 192946 h 1161397"/>
              <a:gd name="connsiteX72" fmla="*/ 4228802 w 6884912"/>
              <a:gd name="connsiteY72" fmla="*/ 201468 h 1161397"/>
              <a:gd name="connsiteX73" fmla="*/ 4289361 w 6884912"/>
              <a:gd name="connsiteY73" fmla="*/ 196642 h 1161397"/>
              <a:gd name="connsiteX74" fmla="*/ 4498913 w 6884912"/>
              <a:gd name="connsiteY74" fmla="*/ 118915 h 1161397"/>
              <a:gd name="connsiteX75" fmla="*/ 4617330 w 6884912"/>
              <a:gd name="connsiteY75" fmla="*/ 111163 h 1161397"/>
              <a:gd name="connsiteX76" fmla="*/ 4659778 w 6884912"/>
              <a:gd name="connsiteY76" fmla="*/ 118219 h 1161397"/>
              <a:gd name="connsiteX77" fmla="*/ 4730870 w 6884912"/>
              <a:gd name="connsiteY77" fmla="*/ 129432 h 1161397"/>
              <a:gd name="connsiteX78" fmla="*/ 4844073 w 6884912"/>
              <a:gd name="connsiteY78" fmla="*/ 161768 h 1161397"/>
              <a:gd name="connsiteX79" fmla="*/ 4856454 w 6884912"/>
              <a:gd name="connsiteY79" fmla="*/ 130488 h 1161397"/>
              <a:gd name="connsiteX80" fmla="*/ 4920038 w 6884912"/>
              <a:gd name="connsiteY80" fmla="*/ 140418 h 1161397"/>
              <a:gd name="connsiteX81" fmla="*/ 5016639 w 6884912"/>
              <a:gd name="connsiteY81" fmla="*/ 158905 h 1161397"/>
              <a:gd name="connsiteX82" fmla="*/ 5072009 w 6884912"/>
              <a:gd name="connsiteY82" fmla="*/ 161502 h 1161397"/>
              <a:gd name="connsiteX83" fmla="*/ 5223626 w 6884912"/>
              <a:gd name="connsiteY83" fmla="*/ 177356 h 1161397"/>
              <a:gd name="connsiteX84" fmla="*/ 5375773 w 6884912"/>
              <a:gd name="connsiteY84" fmla="*/ 199913 h 1161397"/>
              <a:gd name="connsiteX85" fmla="*/ 5467502 w 6884912"/>
              <a:gd name="connsiteY85" fmla="*/ 250963 h 1161397"/>
              <a:gd name="connsiteX86" fmla="*/ 5592395 w 6884912"/>
              <a:gd name="connsiteY86" fmla="*/ 265434 h 1161397"/>
              <a:gd name="connsiteX87" fmla="*/ 5613532 w 6884912"/>
              <a:gd name="connsiteY87" fmla="*/ 273379 h 1161397"/>
              <a:gd name="connsiteX88" fmla="*/ 5642173 w 6884912"/>
              <a:gd name="connsiteY88" fmla="*/ 266904 h 1161397"/>
              <a:gd name="connsiteX89" fmla="*/ 5756910 w 6884912"/>
              <a:gd name="connsiteY89" fmla="*/ 239211 h 1161397"/>
              <a:gd name="connsiteX90" fmla="*/ 5846667 w 6884912"/>
              <a:gd name="connsiteY90" fmla="*/ 201786 h 1161397"/>
              <a:gd name="connsiteX91" fmla="*/ 5960732 w 6884912"/>
              <a:gd name="connsiteY91" fmla="*/ 220708 h 1161397"/>
              <a:gd name="connsiteX92" fmla="*/ 6029542 w 6884912"/>
              <a:gd name="connsiteY92" fmla="*/ 210339 h 1161397"/>
              <a:gd name="connsiteX93" fmla="*/ 6141123 w 6884912"/>
              <a:gd name="connsiteY93" fmla="*/ 159923 h 1161397"/>
              <a:gd name="connsiteX94" fmla="*/ 6290640 w 6884912"/>
              <a:gd name="connsiteY94" fmla="*/ 167441 h 1161397"/>
              <a:gd name="connsiteX95" fmla="*/ 6322806 w 6884912"/>
              <a:gd name="connsiteY95" fmla="*/ 213293 h 1161397"/>
              <a:gd name="connsiteX96" fmla="*/ 6380420 w 6884912"/>
              <a:gd name="connsiteY96" fmla="*/ 173195 h 1161397"/>
              <a:gd name="connsiteX97" fmla="*/ 6507891 w 6884912"/>
              <a:gd name="connsiteY97" fmla="*/ 118474 h 1161397"/>
              <a:gd name="connsiteX98" fmla="*/ 6571807 w 6884912"/>
              <a:gd name="connsiteY98" fmla="*/ 98636 h 1161397"/>
              <a:gd name="connsiteX99" fmla="*/ 6671880 w 6884912"/>
              <a:gd name="connsiteY99" fmla="*/ 82931 h 1161397"/>
              <a:gd name="connsiteX100" fmla="*/ 6702266 w 6884912"/>
              <a:gd name="connsiteY100" fmla="*/ 75470 h 1161397"/>
              <a:gd name="connsiteX101" fmla="*/ 6845802 w 6884912"/>
              <a:gd name="connsiteY101" fmla="*/ 24496 h 1161397"/>
              <a:gd name="connsiteX102" fmla="*/ 6884912 w 6884912"/>
              <a:gd name="connsiteY10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66947 w 6884912"/>
              <a:gd name="connsiteY16" fmla="*/ 700762 h 1161397"/>
              <a:gd name="connsiteX17" fmla="*/ 1178135 w 6884912"/>
              <a:gd name="connsiteY17" fmla="*/ 698631 h 1161397"/>
              <a:gd name="connsiteX18" fmla="*/ 1178301 w 6884912"/>
              <a:gd name="connsiteY18" fmla="*/ 698094 h 1161397"/>
              <a:gd name="connsiteX19" fmla="*/ 1242716 w 6884912"/>
              <a:gd name="connsiteY19" fmla="*/ 698052 h 1161397"/>
              <a:gd name="connsiteX20" fmla="*/ 1299977 w 6884912"/>
              <a:gd name="connsiteY20" fmla="*/ 639196 h 1161397"/>
              <a:gd name="connsiteX21" fmla="*/ 1326190 w 6884912"/>
              <a:gd name="connsiteY21" fmla="*/ 625955 h 1161397"/>
              <a:gd name="connsiteX22" fmla="*/ 1339600 w 6884912"/>
              <a:gd name="connsiteY22" fmla="*/ 616295 h 1161397"/>
              <a:gd name="connsiteX23" fmla="*/ 1340054 w 6884912"/>
              <a:gd name="connsiteY23" fmla="*/ 614022 h 1161397"/>
              <a:gd name="connsiteX24" fmla="*/ 1391606 w 6884912"/>
              <a:gd name="connsiteY24" fmla="*/ 615229 h 1161397"/>
              <a:gd name="connsiteX25" fmla="*/ 1397565 w 6884912"/>
              <a:gd name="connsiteY25" fmla="*/ 611490 h 1161397"/>
              <a:gd name="connsiteX26" fmla="*/ 1432302 w 6884912"/>
              <a:gd name="connsiteY26" fmla="*/ 617267 h 1161397"/>
              <a:gd name="connsiteX27" fmla="*/ 1449644 w 6884912"/>
              <a:gd name="connsiteY27" fmla="*/ 617591 h 1161397"/>
              <a:gd name="connsiteX28" fmla="*/ 1455793 w 6884912"/>
              <a:gd name="connsiteY28" fmla="*/ 623174 h 1161397"/>
              <a:gd name="connsiteX29" fmla="*/ 1480758 w 6884912"/>
              <a:gd name="connsiteY29" fmla="*/ 620863 h 1161397"/>
              <a:gd name="connsiteX30" fmla="*/ 1483154 w 6884912"/>
              <a:gd name="connsiteY30" fmla="*/ 618527 h 1161397"/>
              <a:gd name="connsiteX31" fmla="*/ 1505495 w 6884912"/>
              <a:gd name="connsiteY31" fmla="*/ 624325 h 1161397"/>
              <a:gd name="connsiteX32" fmla="*/ 1526340 w 6884912"/>
              <a:gd name="connsiteY32" fmla="*/ 638496 h 1161397"/>
              <a:gd name="connsiteX33" fmla="*/ 1731986 w 6884912"/>
              <a:gd name="connsiteY33" fmla="*/ 589682 h 1161397"/>
              <a:gd name="connsiteX34" fmla="*/ 1927935 w 6884912"/>
              <a:gd name="connsiteY34" fmla="*/ 628540 h 1161397"/>
              <a:gd name="connsiteX35" fmla="*/ 2039075 w 6884912"/>
              <a:gd name="connsiteY35" fmla="*/ 599964 h 1161397"/>
              <a:gd name="connsiteX36" fmla="*/ 2066980 w 6884912"/>
              <a:gd name="connsiteY36" fmla="*/ 550413 h 1161397"/>
              <a:gd name="connsiteX37" fmla="*/ 2352236 w 6884912"/>
              <a:gd name="connsiteY37" fmla="*/ 519602 h 1161397"/>
              <a:gd name="connsiteX38" fmla="*/ 2420791 w 6884912"/>
              <a:gd name="connsiteY38" fmla="*/ 492826 h 1161397"/>
              <a:gd name="connsiteX39" fmla="*/ 2489932 w 6884912"/>
              <a:gd name="connsiteY39" fmla="*/ 507864 h 1161397"/>
              <a:gd name="connsiteX40" fmla="*/ 2512917 w 6884912"/>
              <a:gd name="connsiteY40" fmla="*/ 489127 h 1161397"/>
              <a:gd name="connsiteX41" fmla="*/ 2516783 w 6884912"/>
              <a:gd name="connsiteY41" fmla="*/ 485473 h 1161397"/>
              <a:gd name="connsiteX42" fmla="*/ 2534360 w 6884912"/>
              <a:gd name="connsiteY42" fmla="*/ 480064 h 1161397"/>
              <a:gd name="connsiteX43" fmla="*/ 2536691 w 6884912"/>
              <a:gd name="connsiteY43" fmla="*/ 467018 h 1161397"/>
              <a:gd name="connsiteX44" fmla="*/ 2561265 w 6884912"/>
              <a:gd name="connsiteY44" fmla="*/ 450623 h 1161397"/>
              <a:gd name="connsiteX45" fmla="*/ 2594349 w 6884912"/>
              <a:gd name="connsiteY45" fmla="*/ 443884 h 1161397"/>
              <a:gd name="connsiteX46" fmla="*/ 2754324 w 6884912"/>
              <a:gd name="connsiteY46" fmla="*/ 424766 h 1161397"/>
              <a:gd name="connsiteX47" fmla="*/ 2848470 w 6884912"/>
              <a:gd name="connsiteY47" fmla="*/ 405966 h 1161397"/>
              <a:gd name="connsiteX48" fmla="*/ 2881772 w 6884912"/>
              <a:gd name="connsiteY48" fmla="*/ 387260 h 1161397"/>
              <a:gd name="connsiteX49" fmla="*/ 2929932 w 6884912"/>
              <a:gd name="connsiteY49" fmla="*/ 368912 h 1161397"/>
              <a:gd name="connsiteX50" fmla="*/ 3013020 w 6884912"/>
              <a:gd name="connsiteY50" fmla="*/ 327578 h 1161397"/>
              <a:gd name="connsiteX51" fmla="*/ 3222191 w 6884912"/>
              <a:gd name="connsiteY51" fmla="*/ 307887 h 1161397"/>
              <a:gd name="connsiteX52" fmla="*/ 3227953 w 6884912"/>
              <a:gd name="connsiteY52" fmla="*/ 297650 h 1161397"/>
              <a:gd name="connsiteX53" fmla="*/ 3510042 w 6884912"/>
              <a:gd name="connsiteY53" fmla="*/ 311820 h 1161397"/>
              <a:gd name="connsiteX54" fmla="*/ 3626773 w 6884912"/>
              <a:gd name="connsiteY54" fmla="*/ 290452 h 1161397"/>
              <a:gd name="connsiteX55" fmla="*/ 3666217 w 6884912"/>
              <a:gd name="connsiteY55" fmla="*/ 273255 h 1161397"/>
              <a:gd name="connsiteX56" fmla="*/ 3732427 w 6884912"/>
              <a:gd name="connsiteY56" fmla="*/ 245039 h 1161397"/>
              <a:gd name="connsiteX57" fmla="*/ 3777022 w 6884912"/>
              <a:gd name="connsiteY57" fmla="*/ 200276 h 1161397"/>
              <a:gd name="connsiteX58" fmla="*/ 3791246 w 6884912"/>
              <a:gd name="connsiteY58" fmla="*/ 189996 h 1161397"/>
              <a:gd name="connsiteX59" fmla="*/ 3819864 w 6884912"/>
              <a:gd name="connsiteY59" fmla="*/ 194605 h 1161397"/>
              <a:gd name="connsiteX60" fmla="*/ 3830398 w 6884912"/>
              <a:gd name="connsiteY60" fmla="*/ 188383 h 1161397"/>
              <a:gd name="connsiteX61" fmla="*/ 3834360 w 6884912"/>
              <a:gd name="connsiteY61" fmla="*/ 188992 h 1161397"/>
              <a:gd name="connsiteX62" fmla="*/ 3843715 w 6884912"/>
              <a:gd name="connsiteY62" fmla="*/ 188752 h 1161397"/>
              <a:gd name="connsiteX63" fmla="*/ 3842609 w 6884912"/>
              <a:gd name="connsiteY63" fmla="*/ 197386 h 1161397"/>
              <a:gd name="connsiteX64" fmla="*/ 3853961 w 6884912"/>
              <a:gd name="connsiteY64" fmla="*/ 213380 h 1161397"/>
              <a:gd name="connsiteX65" fmla="*/ 3907640 w 6884912"/>
              <a:gd name="connsiteY65" fmla="*/ 207568 h 1161397"/>
              <a:gd name="connsiteX66" fmla="*/ 3910449 w 6884912"/>
              <a:gd name="connsiteY66" fmla="*/ 197808 h 1161397"/>
              <a:gd name="connsiteX67" fmla="*/ 3917197 w 6884912"/>
              <a:gd name="connsiteY67" fmla="*/ 196121 h 1161397"/>
              <a:gd name="connsiteX68" fmla="*/ 3922400 w 6884912"/>
              <a:gd name="connsiteY68" fmla="*/ 205056 h 1161397"/>
              <a:gd name="connsiteX69" fmla="*/ 4013061 w 6884912"/>
              <a:gd name="connsiteY69" fmla="*/ 224874 h 1161397"/>
              <a:gd name="connsiteX70" fmla="*/ 4220717 w 6884912"/>
              <a:gd name="connsiteY70" fmla="*/ 192946 h 1161397"/>
              <a:gd name="connsiteX71" fmla="*/ 4228802 w 6884912"/>
              <a:gd name="connsiteY71" fmla="*/ 201468 h 1161397"/>
              <a:gd name="connsiteX72" fmla="*/ 4289361 w 6884912"/>
              <a:gd name="connsiteY72" fmla="*/ 196642 h 1161397"/>
              <a:gd name="connsiteX73" fmla="*/ 4498913 w 6884912"/>
              <a:gd name="connsiteY73" fmla="*/ 118915 h 1161397"/>
              <a:gd name="connsiteX74" fmla="*/ 4617330 w 6884912"/>
              <a:gd name="connsiteY74" fmla="*/ 111163 h 1161397"/>
              <a:gd name="connsiteX75" fmla="*/ 4659778 w 6884912"/>
              <a:gd name="connsiteY75" fmla="*/ 118219 h 1161397"/>
              <a:gd name="connsiteX76" fmla="*/ 4730870 w 6884912"/>
              <a:gd name="connsiteY76" fmla="*/ 129432 h 1161397"/>
              <a:gd name="connsiteX77" fmla="*/ 4844073 w 6884912"/>
              <a:gd name="connsiteY77" fmla="*/ 161768 h 1161397"/>
              <a:gd name="connsiteX78" fmla="*/ 4856454 w 6884912"/>
              <a:gd name="connsiteY78" fmla="*/ 130488 h 1161397"/>
              <a:gd name="connsiteX79" fmla="*/ 4920038 w 6884912"/>
              <a:gd name="connsiteY79" fmla="*/ 140418 h 1161397"/>
              <a:gd name="connsiteX80" fmla="*/ 5016639 w 6884912"/>
              <a:gd name="connsiteY80" fmla="*/ 158905 h 1161397"/>
              <a:gd name="connsiteX81" fmla="*/ 5072009 w 6884912"/>
              <a:gd name="connsiteY81" fmla="*/ 161502 h 1161397"/>
              <a:gd name="connsiteX82" fmla="*/ 5223626 w 6884912"/>
              <a:gd name="connsiteY82" fmla="*/ 177356 h 1161397"/>
              <a:gd name="connsiteX83" fmla="*/ 5375773 w 6884912"/>
              <a:gd name="connsiteY83" fmla="*/ 199913 h 1161397"/>
              <a:gd name="connsiteX84" fmla="*/ 5467502 w 6884912"/>
              <a:gd name="connsiteY84" fmla="*/ 250963 h 1161397"/>
              <a:gd name="connsiteX85" fmla="*/ 5592395 w 6884912"/>
              <a:gd name="connsiteY85" fmla="*/ 265434 h 1161397"/>
              <a:gd name="connsiteX86" fmla="*/ 5613532 w 6884912"/>
              <a:gd name="connsiteY86" fmla="*/ 273379 h 1161397"/>
              <a:gd name="connsiteX87" fmla="*/ 5642173 w 6884912"/>
              <a:gd name="connsiteY87" fmla="*/ 266904 h 1161397"/>
              <a:gd name="connsiteX88" fmla="*/ 5756910 w 6884912"/>
              <a:gd name="connsiteY88" fmla="*/ 239211 h 1161397"/>
              <a:gd name="connsiteX89" fmla="*/ 5846667 w 6884912"/>
              <a:gd name="connsiteY89" fmla="*/ 201786 h 1161397"/>
              <a:gd name="connsiteX90" fmla="*/ 5960732 w 6884912"/>
              <a:gd name="connsiteY90" fmla="*/ 220708 h 1161397"/>
              <a:gd name="connsiteX91" fmla="*/ 6029542 w 6884912"/>
              <a:gd name="connsiteY91" fmla="*/ 210339 h 1161397"/>
              <a:gd name="connsiteX92" fmla="*/ 6141123 w 6884912"/>
              <a:gd name="connsiteY92" fmla="*/ 159923 h 1161397"/>
              <a:gd name="connsiteX93" fmla="*/ 6290640 w 6884912"/>
              <a:gd name="connsiteY93" fmla="*/ 167441 h 1161397"/>
              <a:gd name="connsiteX94" fmla="*/ 6322806 w 6884912"/>
              <a:gd name="connsiteY94" fmla="*/ 213293 h 1161397"/>
              <a:gd name="connsiteX95" fmla="*/ 6380420 w 6884912"/>
              <a:gd name="connsiteY95" fmla="*/ 173195 h 1161397"/>
              <a:gd name="connsiteX96" fmla="*/ 6507891 w 6884912"/>
              <a:gd name="connsiteY96" fmla="*/ 118474 h 1161397"/>
              <a:gd name="connsiteX97" fmla="*/ 6571807 w 6884912"/>
              <a:gd name="connsiteY97" fmla="*/ 98636 h 1161397"/>
              <a:gd name="connsiteX98" fmla="*/ 6671880 w 6884912"/>
              <a:gd name="connsiteY98" fmla="*/ 82931 h 1161397"/>
              <a:gd name="connsiteX99" fmla="*/ 6702266 w 6884912"/>
              <a:gd name="connsiteY99" fmla="*/ 75470 h 1161397"/>
              <a:gd name="connsiteX100" fmla="*/ 6845802 w 6884912"/>
              <a:gd name="connsiteY100" fmla="*/ 24496 h 1161397"/>
              <a:gd name="connsiteX101" fmla="*/ 6884912 w 6884912"/>
              <a:gd name="connsiteY10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78135 w 6884912"/>
              <a:gd name="connsiteY16" fmla="*/ 698631 h 1161397"/>
              <a:gd name="connsiteX17" fmla="*/ 1178301 w 6884912"/>
              <a:gd name="connsiteY17" fmla="*/ 698094 h 1161397"/>
              <a:gd name="connsiteX18" fmla="*/ 1242716 w 6884912"/>
              <a:gd name="connsiteY18" fmla="*/ 698052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40054 w 6884912"/>
              <a:gd name="connsiteY22" fmla="*/ 614022 h 1161397"/>
              <a:gd name="connsiteX23" fmla="*/ 1391606 w 6884912"/>
              <a:gd name="connsiteY23" fmla="*/ 615229 h 1161397"/>
              <a:gd name="connsiteX24" fmla="*/ 1397565 w 6884912"/>
              <a:gd name="connsiteY24" fmla="*/ 611490 h 1161397"/>
              <a:gd name="connsiteX25" fmla="*/ 1432302 w 6884912"/>
              <a:gd name="connsiteY25" fmla="*/ 617267 h 1161397"/>
              <a:gd name="connsiteX26" fmla="*/ 1449644 w 6884912"/>
              <a:gd name="connsiteY26" fmla="*/ 617591 h 1161397"/>
              <a:gd name="connsiteX27" fmla="*/ 1455793 w 6884912"/>
              <a:gd name="connsiteY27" fmla="*/ 623174 h 1161397"/>
              <a:gd name="connsiteX28" fmla="*/ 1480758 w 6884912"/>
              <a:gd name="connsiteY28" fmla="*/ 620863 h 1161397"/>
              <a:gd name="connsiteX29" fmla="*/ 1483154 w 6884912"/>
              <a:gd name="connsiteY29" fmla="*/ 618527 h 1161397"/>
              <a:gd name="connsiteX30" fmla="*/ 1505495 w 6884912"/>
              <a:gd name="connsiteY30" fmla="*/ 624325 h 1161397"/>
              <a:gd name="connsiteX31" fmla="*/ 1526340 w 6884912"/>
              <a:gd name="connsiteY31" fmla="*/ 638496 h 1161397"/>
              <a:gd name="connsiteX32" fmla="*/ 1731986 w 6884912"/>
              <a:gd name="connsiteY32" fmla="*/ 589682 h 1161397"/>
              <a:gd name="connsiteX33" fmla="*/ 1927935 w 6884912"/>
              <a:gd name="connsiteY33" fmla="*/ 628540 h 1161397"/>
              <a:gd name="connsiteX34" fmla="*/ 2039075 w 6884912"/>
              <a:gd name="connsiteY34" fmla="*/ 599964 h 1161397"/>
              <a:gd name="connsiteX35" fmla="*/ 2066980 w 6884912"/>
              <a:gd name="connsiteY35" fmla="*/ 550413 h 1161397"/>
              <a:gd name="connsiteX36" fmla="*/ 2352236 w 6884912"/>
              <a:gd name="connsiteY36" fmla="*/ 519602 h 1161397"/>
              <a:gd name="connsiteX37" fmla="*/ 2420791 w 6884912"/>
              <a:gd name="connsiteY37" fmla="*/ 492826 h 1161397"/>
              <a:gd name="connsiteX38" fmla="*/ 2489932 w 6884912"/>
              <a:gd name="connsiteY38" fmla="*/ 507864 h 1161397"/>
              <a:gd name="connsiteX39" fmla="*/ 2512917 w 6884912"/>
              <a:gd name="connsiteY39" fmla="*/ 489127 h 1161397"/>
              <a:gd name="connsiteX40" fmla="*/ 2516783 w 6884912"/>
              <a:gd name="connsiteY40" fmla="*/ 485473 h 1161397"/>
              <a:gd name="connsiteX41" fmla="*/ 2534360 w 6884912"/>
              <a:gd name="connsiteY41" fmla="*/ 480064 h 1161397"/>
              <a:gd name="connsiteX42" fmla="*/ 2536691 w 6884912"/>
              <a:gd name="connsiteY42" fmla="*/ 467018 h 1161397"/>
              <a:gd name="connsiteX43" fmla="*/ 2561265 w 6884912"/>
              <a:gd name="connsiteY43" fmla="*/ 450623 h 1161397"/>
              <a:gd name="connsiteX44" fmla="*/ 2594349 w 6884912"/>
              <a:gd name="connsiteY44" fmla="*/ 443884 h 1161397"/>
              <a:gd name="connsiteX45" fmla="*/ 2754324 w 6884912"/>
              <a:gd name="connsiteY45" fmla="*/ 424766 h 1161397"/>
              <a:gd name="connsiteX46" fmla="*/ 2848470 w 6884912"/>
              <a:gd name="connsiteY46" fmla="*/ 405966 h 1161397"/>
              <a:gd name="connsiteX47" fmla="*/ 2881772 w 6884912"/>
              <a:gd name="connsiteY47" fmla="*/ 387260 h 1161397"/>
              <a:gd name="connsiteX48" fmla="*/ 2929932 w 6884912"/>
              <a:gd name="connsiteY48" fmla="*/ 368912 h 1161397"/>
              <a:gd name="connsiteX49" fmla="*/ 3013020 w 6884912"/>
              <a:gd name="connsiteY49" fmla="*/ 327578 h 1161397"/>
              <a:gd name="connsiteX50" fmla="*/ 3222191 w 6884912"/>
              <a:gd name="connsiteY50" fmla="*/ 307887 h 1161397"/>
              <a:gd name="connsiteX51" fmla="*/ 3227953 w 6884912"/>
              <a:gd name="connsiteY51" fmla="*/ 297650 h 1161397"/>
              <a:gd name="connsiteX52" fmla="*/ 3510042 w 6884912"/>
              <a:gd name="connsiteY52" fmla="*/ 311820 h 1161397"/>
              <a:gd name="connsiteX53" fmla="*/ 3626773 w 6884912"/>
              <a:gd name="connsiteY53" fmla="*/ 290452 h 1161397"/>
              <a:gd name="connsiteX54" fmla="*/ 3666217 w 6884912"/>
              <a:gd name="connsiteY54" fmla="*/ 273255 h 1161397"/>
              <a:gd name="connsiteX55" fmla="*/ 3732427 w 6884912"/>
              <a:gd name="connsiteY55" fmla="*/ 245039 h 1161397"/>
              <a:gd name="connsiteX56" fmla="*/ 3777022 w 6884912"/>
              <a:gd name="connsiteY56" fmla="*/ 200276 h 1161397"/>
              <a:gd name="connsiteX57" fmla="*/ 3791246 w 6884912"/>
              <a:gd name="connsiteY57" fmla="*/ 189996 h 1161397"/>
              <a:gd name="connsiteX58" fmla="*/ 3819864 w 6884912"/>
              <a:gd name="connsiteY58" fmla="*/ 194605 h 1161397"/>
              <a:gd name="connsiteX59" fmla="*/ 3830398 w 6884912"/>
              <a:gd name="connsiteY59" fmla="*/ 188383 h 1161397"/>
              <a:gd name="connsiteX60" fmla="*/ 3834360 w 6884912"/>
              <a:gd name="connsiteY60" fmla="*/ 188992 h 1161397"/>
              <a:gd name="connsiteX61" fmla="*/ 3843715 w 6884912"/>
              <a:gd name="connsiteY61" fmla="*/ 188752 h 1161397"/>
              <a:gd name="connsiteX62" fmla="*/ 3842609 w 6884912"/>
              <a:gd name="connsiteY62" fmla="*/ 197386 h 1161397"/>
              <a:gd name="connsiteX63" fmla="*/ 3853961 w 6884912"/>
              <a:gd name="connsiteY63" fmla="*/ 213380 h 1161397"/>
              <a:gd name="connsiteX64" fmla="*/ 3907640 w 6884912"/>
              <a:gd name="connsiteY64" fmla="*/ 207568 h 1161397"/>
              <a:gd name="connsiteX65" fmla="*/ 3910449 w 6884912"/>
              <a:gd name="connsiteY65" fmla="*/ 197808 h 1161397"/>
              <a:gd name="connsiteX66" fmla="*/ 3917197 w 6884912"/>
              <a:gd name="connsiteY66" fmla="*/ 196121 h 1161397"/>
              <a:gd name="connsiteX67" fmla="*/ 3922400 w 6884912"/>
              <a:gd name="connsiteY67" fmla="*/ 205056 h 1161397"/>
              <a:gd name="connsiteX68" fmla="*/ 4013061 w 6884912"/>
              <a:gd name="connsiteY68" fmla="*/ 224874 h 1161397"/>
              <a:gd name="connsiteX69" fmla="*/ 4220717 w 6884912"/>
              <a:gd name="connsiteY69" fmla="*/ 192946 h 1161397"/>
              <a:gd name="connsiteX70" fmla="*/ 4228802 w 6884912"/>
              <a:gd name="connsiteY70" fmla="*/ 201468 h 1161397"/>
              <a:gd name="connsiteX71" fmla="*/ 4289361 w 6884912"/>
              <a:gd name="connsiteY71" fmla="*/ 196642 h 1161397"/>
              <a:gd name="connsiteX72" fmla="*/ 4498913 w 6884912"/>
              <a:gd name="connsiteY72" fmla="*/ 118915 h 1161397"/>
              <a:gd name="connsiteX73" fmla="*/ 4617330 w 6884912"/>
              <a:gd name="connsiteY73" fmla="*/ 111163 h 1161397"/>
              <a:gd name="connsiteX74" fmla="*/ 4659778 w 6884912"/>
              <a:gd name="connsiteY74" fmla="*/ 118219 h 1161397"/>
              <a:gd name="connsiteX75" fmla="*/ 4730870 w 6884912"/>
              <a:gd name="connsiteY75" fmla="*/ 129432 h 1161397"/>
              <a:gd name="connsiteX76" fmla="*/ 4844073 w 6884912"/>
              <a:gd name="connsiteY76" fmla="*/ 161768 h 1161397"/>
              <a:gd name="connsiteX77" fmla="*/ 4856454 w 6884912"/>
              <a:gd name="connsiteY77" fmla="*/ 130488 h 1161397"/>
              <a:gd name="connsiteX78" fmla="*/ 4920038 w 6884912"/>
              <a:gd name="connsiteY78" fmla="*/ 140418 h 1161397"/>
              <a:gd name="connsiteX79" fmla="*/ 5016639 w 6884912"/>
              <a:gd name="connsiteY79" fmla="*/ 158905 h 1161397"/>
              <a:gd name="connsiteX80" fmla="*/ 5072009 w 6884912"/>
              <a:gd name="connsiteY80" fmla="*/ 161502 h 1161397"/>
              <a:gd name="connsiteX81" fmla="*/ 5223626 w 6884912"/>
              <a:gd name="connsiteY81" fmla="*/ 177356 h 1161397"/>
              <a:gd name="connsiteX82" fmla="*/ 5375773 w 6884912"/>
              <a:gd name="connsiteY82" fmla="*/ 199913 h 1161397"/>
              <a:gd name="connsiteX83" fmla="*/ 5467502 w 6884912"/>
              <a:gd name="connsiteY83" fmla="*/ 250963 h 1161397"/>
              <a:gd name="connsiteX84" fmla="*/ 5592395 w 6884912"/>
              <a:gd name="connsiteY84" fmla="*/ 265434 h 1161397"/>
              <a:gd name="connsiteX85" fmla="*/ 5613532 w 6884912"/>
              <a:gd name="connsiteY85" fmla="*/ 273379 h 1161397"/>
              <a:gd name="connsiteX86" fmla="*/ 5642173 w 6884912"/>
              <a:gd name="connsiteY86" fmla="*/ 266904 h 1161397"/>
              <a:gd name="connsiteX87" fmla="*/ 5756910 w 6884912"/>
              <a:gd name="connsiteY87" fmla="*/ 239211 h 1161397"/>
              <a:gd name="connsiteX88" fmla="*/ 5846667 w 6884912"/>
              <a:gd name="connsiteY88" fmla="*/ 201786 h 1161397"/>
              <a:gd name="connsiteX89" fmla="*/ 5960732 w 6884912"/>
              <a:gd name="connsiteY89" fmla="*/ 220708 h 1161397"/>
              <a:gd name="connsiteX90" fmla="*/ 6029542 w 6884912"/>
              <a:gd name="connsiteY90" fmla="*/ 210339 h 1161397"/>
              <a:gd name="connsiteX91" fmla="*/ 6141123 w 6884912"/>
              <a:gd name="connsiteY91" fmla="*/ 159923 h 1161397"/>
              <a:gd name="connsiteX92" fmla="*/ 6290640 w 6884912"/>
              <a:gd name="connsiteY92" fmla="*/ 167441 h 1161397"/>
              <a:gd name="connsiteX93" fmla="*/ 6322806 w 6884912"/>
              <a:gd name="connsiteY93" fmla="*/ 213293 h 1161397"/>
              <a:gd name="connsiteX94" fmla="*/ 6380420 w 6884912"/>
              <a:gd name="connsiteY94" fmla="*/ 173195 h 1161397"/>
              <a:gd name="connsiteX95" fmla="*/ 6507891 w 6884912"/>
              <a:gd name="connsiteY95" fmla="*/ 118474 h 1161397"/>
              <a:gd name="connsiteX96" fmla="*/ 6571807 w 6884912"/>
              <a:gd name="connsiteY96" fmla="*/ 98636 h 1161397"/>
              <a:gd name="connsiteX97" fmla="*/ 6671880 w 6884912"/>
              <a:gd name="connsiteY97" fmla="*/ 82931 h 1161397"/>
              <a:gd name="connsiteX98" fmla="*/ 6702266 w 6884912"/>
              <a:gd name="connsiteY98" fmla="*/ 75470 h 1161397"/>
              <a:gd name="connsiteX99" fmla="*/ 6845802 w 6884912"/>
              <a:gd name="connsiteY99" fmla="*/ 24496 h 1161397"/>
              <a:gd name="connsiteX100" fmla="*/ 6884912 w 6884912"/>
              <a:gd name="connsiteY10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78135 w 6884912"/>
              <a:gd name="connsiteY15" fmla="*/ 698631 h 1161397"/>
              <a:gd name="connsiteX16" fmla="*/ 1178301 w 6884912"/>
              <a:gd name="connsiteY16" fmla="*/ 698094 h 1161397"/>
              <a:gd name="connsiteX17" fmla="*/ 1242716 w 6884912"/>
              <a:gd name="connsiteY17" fmla="*/ 698052 h 1161397"/>
              <a:gd name="connsiteX18" fmla="*/ 1299977 w 6884912"/>
              <a:gd name="connsiteY18" fmla="*/ 639196 h 1161397"/>
              <a:gd name="connsiteX19" fmla="*/ 1326190 w 6884912"/>
              <a:gd name="connsiteY19" fmla="*/ 625955 h 1161397"/>
              <a:gd name="connsiteX20" fmla="*/ 1339600 w 6884912"/>
              <a:gd name="connsiteY20" fmla="*/ 616295 h 1161397"/>
              <a:gd name="connsiteX21" fmla="*/ 1340054 w 6884912"/>
              <a:gd name="connsiteY21" fmla="*/ 614022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26340 w 6884912"/>
              <a:gd name="connsiteY30" fmla="*/ 638496 h 1161397"/>
              <a:gd name="connsiteX31" fmla="*/ 1731986 w 6884912"/>
              <a:gd name="connsiteY31" fmla="*/ 589682 h 1161397"/>
              <a:gd name="connsiteX32" fmla="*/ 1927935 w 6884912"/>
              <a:gd name="connsiteY32" fmla="*/ 628540 h 1161397"/>
              <a:gd name="connsiteX33" fmla="*/ 2039075 w 6884912"/>
              <a:gd name="connsiteY33" fmla="*/ 599964 h 1161397"/>
              <a:gd name="connsiteX34" fmla="*/ 2066980 w 6884912"/>
              <a:gd name="connsiteY34" fmla="*/ 550413 h 1161397"/>
              <a:gd name="connsiteX35" fmla="*/ 2352236 w 6884912"/>
              <a:gd name="connsiteY35" fmla="*/ 519602 h 1161397"/>
              <a:gd name="connsiteX36" fmla="*/ 2420791 w 6884912"/>
              <a:gd name="connsiteY36" fmla="*/ 492826 h 1161397"/>
              <a:gd name="connsiteX37" fmla="*/ 2489932 w 6884912"/>
              <a:gd name="connsiteY37" fmla="*/ 507864 h 1161397"/>
              <a:gd name="connsiteX38" fmla="*/ 2512917 w 6884912"/>
              <a:gd name="connsiteY38" fmla="*/ 489127 h 1161397"/>
              <a:gd name="connsiteX39" fmla="*/ 2516783 w 6884912"/>
              <a:gd name="connsiteY39" fmla="*/ 485473 h 1161397"/>
              <a:gd name="connsiteX40" fmla="*/ 2534360 w 6884912"/>
              <a:gd name="connsiteY40" fmla="*/ 480064 h 1161397"/>
              <a:gd name="connsiteX41" fmla="*/ 2536691 w 6884912"/>
              <a:gd name="connsiteY41" fmla="*/ 467018 h 1161397"/>
              <a:gd name="connsiteX42" fmla="*/ 2561265 w 6884912"/>
              <a:gd name="connsiteY42" fmla="*/ 450623 h 1161397"/>
              <a:gd name="connsiteX43" fmla="*/ 2594349 w 6884912"/>
              <a:gd name="connsiteY43" fmla="*/ 443884 h 1161397"/>
              <a:gd name="connsiteX44" fmla="*/ 2754324 w 6884912"/>
              <a:gd name="connsiteY44" fmla="*/ 424766 h 1161397"/>
              <a:gd name="connsiteX45" fmla="*/ 2848470 w 6884912"/>
              <a:gd name="connsiteY45" fmla="*/ 405966 h 1161397"/>
              <a:gd name="connsiteX46" fmla="*/ 2881772 w 6884912"/>
              <a:gd name="connsiteY46" fmla="*/ 387260 h 1161397"/>
              <a:gd name="connsiteX47" fmla="*/ 2929932 w 6884912"/>
              <a:gd name="connsiteY47" fmla="*/ 368912 h 1161397"/>
              <a:gd name="connsiteX48" fmla="*/ 3013020 w 6884912"/>
              <a:gd name="connsiteY48" fmla="*/ 327578 h 1161397"/>
              <a:gd name="connsiteX49" fmla="*/ 3222191 w 6884912"/>
              <a:gd name="connsiteY49" fmla="*/ 307887 h 1161397"/>
              <a:gd name="connsiteX50" fmla="*/ 3227953 w 6884912"/>
              <a:gd name="connsiteY50" fmla="*/ 297650 h 1161397"/>
              <a:gd name="connsiteX51" fmla="*/ 3510042 w 6884912"/>
              <a:gd name="connsiteY51" fmla="*/ 311820 h 1161397"/>
              <a:gd name="connsiteX52" fmla="*/ 3626773 w 6884912"/>
              <a:gd name="connsiteY52" fmla="*/ 290452 h 1161397"/>
              <a:gd name="connsiteX53" fmla="*/ 3666217 w 6884912"/>
              <a:gd name="connsiteY53" fmla="*/ 273255 h 1161397"/>
              <a:gd name="connsiteX54" fmla="*/ 3732427 w 6884912"/>
              <a:gd name="connsiteY54" fmla="*/ 245039 h 1161397"/>
              <a:gd name="connsiteX55" fmla="*/ 3777022 w 6884912"/>
              <a:gd name="connsiteY55" fmla="*/ 200276 h 1161397"/>
              <a:gd name="connsiteX56" fmla="*/ 3791246 w 6884912"/>
              <a:gd name="connsiteY56" fmla="*/ 189996 h 1161397"/>
              <a:gd name="connsiteX57" fmla="*/ 3819864 w 6884912"/>
              <a:gd name="connsiteY57" fmla="*/ 194605 h 1161397"/>
              <a:gd name="connsiteX58" fmla="*/ 3830398 w 6884912"/>
              <a:gd name="connsiteY58" fmla="*/ 188383 h 1161397"/>
              <a:gd name="connsiteX59" fmla="*/ 3834360 w 6884912"/>
              <a:gd name="connsiteY59" fmla="*/ 188992 h 1161397"/>
              <a:gd name="connsiteX60" fmla="*/ 3843715 w 6884912"/>
              <a:gd name="connsiteY60" fmla="*/ 188752 h 1161397"/>
              <a:gd name="connsiteX61" fmla="*/ 3842609 w 6884912"/>
              <a:gd name="connsiteY61" fmla="*/ 197386 h 1161397"/>
              <a:gd name="connsiteX62" fmla="*/ 3853961 w 6884912"/>
              <a:gd name="connsiteY62" fmla="*/ 213380 h 1161397"/>
              <a:gd name="connsiteX63" fmla="*/ 3907640 w 6884912"/>
              <a:gd name="connsiteY63" fmla="*/ 207568 h 1161397"/>
              <a:gd name="connsiteX64" fmla="*/ 3910449 w 6884912"/>
              <a:gd name="connsiteY64" fmla="*/ 197808 h 1161397"/>
              <a:gd name="connsiteX65" fmla="*/ 3917197 w 6884912"/>
              <a:gd name="connsiteY65" fmla="*/ 196121 h 1161397"/>
              <a:gd name="connsiteX66" fmla="*/ 3922400 w 6884912"/>
              <a:gd name="connsiteY66" fmla="*/ 205056 h 1161397"/>
              <a:gd name="connsiteX67" fmla="*/ 4013061 w 6884912"/>
              <a:gd name="connsiteY67" fmla="*/ 224874 h 1161397"/>
              <a:gd name="connsiteX68" fmla="*/ 4220717 w 6884912"/>
              <a:gd name="connsiteY68" fmla="*/ 192946 h 1161397"/>
              <a:gd name="connsiteX69" fmla="*/ 4228802 w 6884912"/>
              <a:gd name="connsiteY69" fmla="*/ 201468 h 1161397"/>
              <a:gd name="connsiteX70" fmla="*/ 4289361 w 6884912"/>
              <a:gd name="connsiteY70" fmla="*/ 196642 h 1161397"/>
              <a:gd name="connsiteX71" fmla="*/ 4498913 w 6884912"/>
              <a:gd name="connsiteY71" fmla="*/ 118915 h 1161397"/>
              <a:gd name="connsiteX72" fmla="*/ 4617330 w 6884912"/>
              <a:gd name="connsiteY72" fmla="*/ 111163 h 1161397"/>
              <a:gd name="connsiteX73" fmla="*/ 4659778 w 6884912"/>
              <a:gd name="connsiteY73" fmla="*/ 118219 h 1161397"/>
              <a:gd name="connsiteX74" fmla="*/ 4730870 w 6884912"/>
              <a:gd name="connsiteY74" fmla="*/ 129432 h 1161397"/>
              <a:gd name="connsiteX75" fmla="*/ 4844073 w 6884912"/>
              <a:gd name="connsiteY75" fmla="*/ 161768 h 1161397"/>
              <a:gd name="connsiteX76" fmla="*/ 4856454 w 6884912"/>
              <a:gd name="connsiteY76" fmla="*/ 130488 h 1161397"/>
              <a:gd name="connsiteX77" fmla="*/ 4920038 w 6884912"/>
              <a:gd name="connsiteY77" fmla="*/ 140418 h 1161397"/>
              <a:gd name="connsiteX78" fmla="*/ 5016639 w 6884912"/>
              <a:gd name="connsiteY78" fmla="*/ 158905 h 1161397"/>
              <a:gd name="connsiteX79" fmla="*/ 5072009 w 6884912"/>
              <a:gd name="connsiteY79" fmla="*/ 161502 h 1161397"/>
              <a:gd name="connsiteX80" fmla="*/ 5223626 w 6884912"/>
              <a:gd name="connsiteY80" fmla="*/ 177356 h 1161397"/>
              <a:gd name="connsiteX81" fmla="*/ 5375773 w 6884912"/>
              <a:gd name="connsiteY81" fmla="*/ 199913 h 1161397"/>
              <a:gd name="connsiteX82" fmla="*/ 5467502 w 6884912"/>
              <a:gd name="connsiteY82" fmla="*/ 250963 h 1161397"/>
              <a:gd name="connsiteX83" fmla="*/ 5592395 w 6884912"/>
              <a:gd name="connsiteY83" fmla="*/ 265434 h 1161397"/>
              <a:gd name="connsiteX84" fmla="*/ 5613532 w 6884912"/>
              <a:gd name="connsiteY84" fmla="*/ 273379 h 1161397"/>
              <a:gd name="connsiteX85" fmla="*/ 5642173 w 6884912"/>
              <a:gd name="connsiteY85" fmla="*/ 266904 h 1161397"/>
              <a:gd name="connsiteX86" fmla="*/ 5756910 w 6884912"/>
              <a:gd name="connsiteY86" fmla="*/ 239211 h 1161397"/>
              <a:gd name="connsiteX87" fmla="*/ 5846667 w 6884912"/>
              <a:gd name="connsiteY87" fmla="*/ 201786 h 1161397"/>
              <a:gd name="connsiteX88" fmla="*/ 5960732 w 6884912"/>
              <a:gd name="connsiteY88" fmla="*/ 220708 h 1161397"/>
              <a:gd name="connsiteX89" fmla="*/ 6029542 w 6884912"/>
              <a:gd name="connsiteY89" fmla="*/ 210339 h 1161397"/>
              <a:gd name="connsiteX90" fmla="*/ 6141123 w 6884912"/>
              <a:gd name="connsiteY90" fmla="*/ 159923 h 1161397"/>
              <a:gd name="connsiteX91" fmla="*/ 6290640 w 6884912"/>
              <a:gd name="connsiteY91" fmla="*/ 167441 h 1161397"/>
              <a:gd name="connsiteX92" fmla="*/ 6322806 w 6884912"/>
              <a:gd name="connsiteY92" fmla="*/ 213293 h 1161397"/>
              <a:gd name="connsiteX93" fmla="*/ 6380420 w 6884912"/>
              <a:gd name="connsiteY93" fmla="*/ 173195 h 1161397"/>
              <a:gd name="connsiteX94" fmla="*/ 6507891 w 6884912"/>
              <a:gd name="connsiteY94" fmla="*/ 118474 h 1161397"/>
              <a:gd name="connsiteX95" fmla="*/ 6571807 w 6884912"/>
              <a:gd name="connsiteY95" fmla="*/ 98636 h 1161397"/>
              <a:gd name="connsiteX96" fmla="*/ 6671880 w 6884912"/>
              <a:gd name="connsiteY96" fmla="*/ 82931 h 1161397"/>
              <a:gd name="connsiteX97" fmla="*/ 6702266 w 6884912"/>
              <a:gd name="connsiteY97" fmla="*/ 75470 h 1161397"/>
              <a:gd name="connsiteX98" fmla="*/ 6845802 w 6884912"/>
              <a:gd name="connsiteY98" fmla="*/ 24496 h 1161397"/>
              <a:gd name="connsiteX99" fmla="*/ 6884912 w 6884912"/>
              <a:gd name="connsiteY9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78135 w 6884912"/>
              <a:gd name="connsiteY15" fmla="*/ 698631 h 1161397"/>
              <a:gd name="connsiteX16" fmla="*/ 1242716 w 6884912"/>
              <a:gd name="connsiteY16" fmla="*/ 698052 h 1161397"/>
              <a:gd name="connsiteX17" fmla="*/ 1299977 w 6884912"/>
              <a:gd name="connsiteY17" fmla="*/ 639196 h 1161397"/>
              <a:gd name="connsiteX18" fmla="*/ 1326190 w 6884912"/>
              <a:gd name="connsiteY18" fmla="*/ 625955 h 1161397"/>
              <a:gd name="connsiteX19" fmla="*/ 1339600 w 6884912"/>
              <a:gd name="connsiteY19" fmla="*/ 616295 h 1161397"/>
              <a:gd name="connsiteX20" fmla="*/ 1340054 w 6884912"/>
              <a:gd name="connsiteY20" fmla="*/ 614022 h 1161397"/>
              <a:gd name="connsiteX21" fmla="*/ 1391606 w 6884912"/>
              <a:gd name="connsiteY21" fmla="*/ 615229 h 1161397"/>
              <a:gd name="connsiteX22" fmla="*/ 1397565 w 6884912"/>
              <a:gd name="connsiteY22" fmla="*/ 611490 h 1161397"/>
              <a:gd name="connsiteX23" fmla="*/ 1432302 w 6884912"/>
              <a:gd name="connsiteY23" fmla="*/ 617267 h 1161397"/>
              <a:gd name="connsiteX24" fmla="*/ 1449644 w 6884912"/>
              <a:gd name="connsiteY24" fmla="*/ 617591 h 1161397"/>
              <a:gd name="connsiteX25" fmla="*/ 1455793 w 6884912"/>
              <a:gd name="connsiteY25" fmla="*/ 623174 h 1161397"/>
              <a:gd name="connsiteX26" fmla="*/ 1480758 w 6884912"/>
              <a:gd name="connsiteY26" fmla="*/ 620863 h 1161397"/>
              <a:gd name="connsiteX27" fmla="*/ 1483154 w 6884912"/>
              <a:gd name="connsiteY27" fmla="*/ 618527 h 1161397"/>
              <a:gd name="connsiteX28" fmla="*/ 1505495 w 6884912"/>
              <a:gd name="connsiteY28" fmla="*/ 624325 h 1161397"/>
              <a:gd name="connsiteX29" fmla="*/ 1526340 w 6884912"/>
              <a:gd name="connsiteY29" fmla="*/ 638496 h 1161397"/>
              <a:gd name="connsiteX30" fmla="*/ 1731986 w 6884912"/>
              <a:gd name="connsiteY30" fmla="*/ 589682 h 1161397"/>
              <a:gd name="connsiteX31" fmla="*/ 1927935 w 6884912"/>
              <a:gd name="connsiteY31" fmla="*/ 628540 h 1161397"/>
              <a:gd name="connsiteX32" fmla="*/ 2039075 w 6884912"/>
              <a:gd name="connsiteY32" fmla="*/ 599964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561265 w 6884912"/>
              <a:gd name="connsiteY41" fmla="*/ 450623 h 1161397"/>
              <a:gd name="connsiteX42" fmla="*/ 2594349 w 6884912"/>
              <a:gd name="connsiteY42" fmla="*/ 443884 h 1161397"/>
              <a:gd name="connsiteX43" fmla="*/ 2754324 w 6884912"/>
              <a:gd name="connsiteY43" fmla="*/ 424766 h 1161397"/>
              <a:gd name="connsiteX44" fmla="*/ 2848470 w 6884912"/>
              <a:gd name="connsiteY44" fmla="*/ 405966 h 1161397"/>
              <a:gd name="connsiteX45" fmla="*/ 2881772 w 6884912"/>
              <a:gd name="connsiteY45" fmla="*/ 387260 h 1161397"/>
              <a:gd name="connsiteX46" fmla="*/ 2929932 w 6884912"/>
              <a:gd name="connsiteY46" fmla="*/ 368912 h 1161397"/>
              <a:gd name="connsiteX47" fmla="*/ 3013020 w 6884912"/>
              <a:gd name="connsiteY47" fmla="*/ 327578 h 1161397"/>
              <a:gd name="connsiteX48" fmla="*/ 3222191 w 6884912"/>
              <a:gd name="connsiteY48" fmla="*/ 307887 h 1161397"/>
              <a:gd name="connsiteX49" fmla="*/ 3227953 w 6884912"/>
              <a:gd name="connsiteY49" fmla="*/ 297650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830398 w 6884912"/>
              <a:gd name="connsiteY57" fmla="*/ 188383 h 1161397"/>
              <a:gd name="connsiteX58" fmla="*/ 3834360 w 6884912"/>
              <a:gd name="connsiteY58" fmla="*/ 188992 h 1161397"/>
              <a:gd name="connsiteX59" fmla="*/ 3843715 w 6884912"/>
              <a:gd name="connsiteY59" fmla="*/ 188752 h 1161397"/>
              <a:gd name="connsiteX60" fmla="*/ 3842609 w 6884912"/>
              <a:gd name="connsiteY60" fmla="*/ 197386 h 1161397"/>
              <a:gd name="connsiteX61" fmla="*/ 3853961 w 6884912"/>
              <a:gd name="connsiteY61" fmla="*/ 213380 h 1161397"/>
              <a:gd name="connsiteX62" fmla="*/ 3907640 w 6884912"/>
              <a:gd name="connsiteY62" fmla="*/ 207568 h 1161397"/>
              <a:gd name="connsiteX63" fmla="*/ 3910449 w 6884912"/>
              <a:gd name="connsiteY63" fmla="*/ 197808 h 1161397"/>
              <a:gd name="connsiteX64" fmla="*/ 3917197 w 6884912"/>
              <a:gd name="connsiteY64" fmla="*/ 196121 h 1161397"/>
              <a:gd name="connsiteX65" fmla="*/ 3922400 w 6884912"/>
              <a:gd name="connsiteY65" fmla="*/ 205056 h 1161397"/>
              <a:gd name="connsiteX66" fmla="*/ 4013061 w 6884912"/>
              <a:gd name="connsiteY66" fmla="*/ 224874 h 1161397"/>
              <a:gd name="connsiteX67" fmla="*/ 4220717 w 6884912"/>
              <a:gd name="connsiteY67" fmla="*/ 192946 h 1161397"/>
              <a:gd name="connsiteX68" fmla="*/ 4228802 w 6884912"/>
              <a:gd name="connsiteY68" fmla="*/ 201468 h 1161397"/>
              <a:gd name="connsiteX69" fmla="*/ 4289361 w 6884912"/>
              <a:gd name="connsiteY69" fmla="*/ 196642 h 1161397"/>
              <a:gd name="connsiteX70" fmla="*/ 4498913 w 6884912"/>
              <a:gd name="connsiteY70" fmla="*/ 118915 h 1161397"/>
              <a:gd name="connsiteX71" fmla="*/ 4617330 w 6884912"/>
              <a:gd name="connsiteY71" fmla="*/ 111163 h 1161397"/>
              <a:gd name="connsiteX72" fmla="*/ 4659778 w 6884912"/>
              <a:gd name="connsiteY72" fmla="*/ 118219 h 1161397"/>
              <a:gd name="connsiteX73" fmla="*/ 4730870 w 6884912"/>
              <a:gd name="connsiteY73" fmla="*/ 129432 h 1161397"/>
              <a:gd name="connsiteX74" fmla="*/ 4844073 w 6884912"/>
              <a:gd name="connsiteY74" fmla="*/ 161768 h 1161397"/>
              <a:gd name="connsiteX75" fmla="*/ 4856454 w 6884912"/>
              <a:gd name="connsiteY75" fmla="*/ 130488 h 1161397"/>
              <a:gd name="connsiteX76" fmla="*/ 4920038 w 6884912"/>
              <a:gd name="connsiteY76" fmla="*/ 140418 h 1161397"/>
              <a:gd name="connsiteX77" fmla="*/ 5016639 w 6884912"/>
              <a:gd name="connsiteY77" fmla="*/ 158905 h 1161397"/>
              <a:gd name="connsiteX78" fmla="*/ 5072009 w 6884912"/>
              <a:gd name="connsiteY78" fmla="*/ 161502 h 1161397"/>
              <a:gd name="connsiteX79" fmla="*/ 5223626 w 6884912"/>
              <a:gd name="connsiteY79" fmla="*/ 177356 h 1161397"/>
              <a:gd name="connsiteX80" fmla="*/ 5375773 w 6884912"/>
              <a:gd name="connsiteY80" fmla="*/ 199913 h 1161397"/>
              <a:gd name="connsiteX81" fmla="*/ 5467502 w 6884912"/>
              <a:gd name="connsiteY81" fmla="*/ 250963 h 1161397"/>
              <a:gd name="connsiteX82" fmla="*/ 5592395 w 6884912"/>
              <a:gd name="connsiteY82" fmla="*/ 265434 h 1161397"/>
              <a:gd name="connsiteX83" fmla="*/ 5613532 w 6884912"/>
              <a:gd name="connsiteY83" fmla="*/ 273379 h 1161397"/>
              <a:gd name="connsiteX84" fmla="*/ 5642173 w 6884912"/>
              <a:gd name="connsiteY84" fmla="*/ 266904 h 1161397"/>
              <a:gd name="connsiteX85" fmla="*/ 5756910 w 6884912"/>
              <a:gd name="connsiteY85" fmla="*/ 239211 h 1161397"/>
              <a:gd name="connsiteX86" fmla="*/ 5846667 w 6884912"/>
              <a:gd name="connsiteY86" fmla="*/ 201786 h 1161397"/>
              <a:gd name="connsiteX87" fmla="*/ 5960732 w 6884912"/>
              <a:gd name="connsiteY87" fmla="*/ 220708 h 1161397"/>
              <a:gd name="connsiteX88" fmla="*/ 6029542 w 6884912"/>
              <a:gd name="connsiteY88" fmla="*/ 210339 h 1161397"/>
              <a:gd name="connsiteX89" fmla="*/ 6141123 w 6884912"/>
              <a:gd name="connsiteY89" fmla="*/ 159923 h 1161397"/>
              <a:gd name="connsiteX90" fmla="*/ 6290640 w 6884912"/>
              <a:gd name="connsiteY90" fmla="*/ 167441 h 1161397"/>
              <a:gd name="connsiteX91" fmla="*/ 6322806 w 6884912"/>
              <a:gd name="connsiteY91" fmla="*/ 213293 h 1161397"/>
              <a:gd name="connsiteX92" fmla="*/ 6380420 w 6884912"/>
              <a:gd name="connsiteY92" fmla="*/ 173195 h 1161397"/>
              <a:gd name="connsiteX93" fmla="*/ 6507891 w 6884912"/>
              <a:gd name="connsiteY93" fmla="*/ 118474 h 1161397"/>
              <a:gd name="connsiteX94" fmla="*/ 6571807 w 6884912"/>
              <a:gd name="connsiteY94" fmla="*/ 98636 h 1161397"/>
              <a:gd name="connsiteX95" fmla="*/ 6671880 w 6884912"/>
              <a:gd name="connsiteY95" fmla="*/ 82931 h 1161397"/>
              <a:gd name="connsiteX96" fmla="*/ 6702266 w 6884912"/>
              <a:gd name="connsiteY96" fmla="*/ 75470 h 1161397"/>
              <a:gd name="connsiteX97" fmla="*/ 6845802 w 6884912"/>
              <a:gd name="connsiteY97" fmla="*/ 24496 h 1161397"/>
              <a:gd name="connsiteX98" fmla="*/ 6884912 w 6884912"/>
              <a:gd name="connsiteY9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207847 w 6884912"/>
              <a:gd name="connsiteY15" fmla="*/ 689087 h 1161397"/>
              <a:gd name="connsiteX16" fmla="*/ 1242716 w 6884912"/>
              <a:gd name="connsiteY16" fmla="*/ 698052 h 1161397"/>
              <a:gd name="connsiteX17" fmla="*/ 1299977 w 6884912"/>
              <a:gd name="connsiteY17" fmla="*/ 639196 h 1161397"/>
              <a:gd name="connsiteX18" fmla="*/ 1326190 w 6884912"/>
              <a:gd name="connsiteY18" fmla="*/ 625955 h 1161397"/>
              <a:gd name="connsiteX19" fmla="*/ 1339600 w 6884912"/>
              <a:gd name="connsiteY19" fmla="*/ 616295 h 1161397"/>
              <a:gd name="connsiteX20" fmla="*/ 1340054 w 6884912"/>
              <a:gd name="connsiteY20" fmla="*/ 614022 h 1161397"/>
              <a:gd name="connsiteX21" fmla="*/ 1391606 w 6884912"/>
              <a:gd name="connsiteY21" fmla="*/ 615229 h 1161397"/>
              <a:gd name="connsiteX22" fmla="*/ 1397565 w 6884912"/>
              <a:gd name="connsiteY22" fmla="*/ 611490 h 1161397"/>
              <a:gd name="connsiteX23" fmla="*/ 1432302 w 6884912"/>
              <a:gd name="connsiteY23" fmla="*/ 617267 h 1161397"/>
              <a:gd name="connsiteX24" fmla="*/ 1449644 w 6884912"/>
              <a:gd name="connsiteY24" fmla="*/ 617591 h 1161397"/>
              <a:gd name="connsiteX25" fmla="*/ 1455793 w 6884912"/>
              <a:gd name="connsiteY25" fmla="*/ 623174 h 1161397"/>
              <a:gd name="connsiteX26" fmla="*/ 1480758 w 6884912"/>
              <a:gd name="connsiteY26" fmla="*/ 620863 h 1161397"/>
              <a:gd name="connsiteX27" fmla="*/ 1483154 w 6884912"/>
              <a:gd name="connsiteY27" fmla="*/ 618527 h 1161397"/>
              <a:gd name="connsiteX28" fmla="*/ 1505495 w 6884912"/>
              <a:gd name="connsiteY28" fmla="*/ 624325 h 1161397"/>
              <a:gd name="connsiteX29" fmla="*/ 1526340 w 6884912"/>
              <a:gd name="connsiteY29" fmla="*/ 638496 h 1161397"/>
              <a:gd name="connsiteX30" fmla="*/ 1731986 w 6884912"/>
              <a:gd name="connsiteY30" fmla="*/ 589682 h 1161397"/>
              <a:gd name="connsiteX31" fmla="*/ 1927935 w 6884912"/>
              <a:gd name="connsiteY31" fmla="*/ 628540 h 1161397"/>
              <a:gd name="connsiteX32" fmla="*/ 2039075 w 6884912"/>
              <a:gd name="connsiteY32" fmla="*/ 599964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561265 w 6884912"/>
              <a:gd name="connsiteY41" fmla="*/ 450623 h 1161397"/>
              <a:gd name="connsiteX42" fmla="*/ 2594349 w 6884912"/>
              <a:gd name="connsiteY42" fmla="*/ 443884 h 1161397"/>
              <a:gd name="connsiteX43" fmla="*/ 2754324 w 6884912"/>
              <a:gd name="connsiteY43" fmla="*/ 424766 h 1161397"/>
              <a:gd name="connsiteX44" fmla="*/ 2848470 w 6884912"/>
              <a:gd name="connsiteY44" fmla="*/ 405966 h 1161397"/>
              <a:gd name="connsiteX45" fmla="*/ 2881772 w 6884912"/>
              <a:gd name="connsiteY45" fmla="*/ 387260 h 1161397"/>
              <a:gd name="connsiteX46" fmla="*/ 2929932 w 6884912"/>
              <a:gd name="connsiteY46" fmla="*/ 368912 h 1161397"/>
              <a:gd name="connsiteX47" fmla="*/ 3013020 w 6884912"/>
              <a:gd name="connsiteY47" fmla="*/ 327578 h 1161397"/>
              <a:gd name="connsiteX48" fmla="*/ 3222191 w 6884912"/>
              <a:gd name="connsiteY48" fmla="*/ 307887 h 1161397"/>
              <a:gd name="connsiteX49" fmla="*/ 3227953 w 6884912"/>
              <a:gd name="connsiteY49" fmla="*/ 297650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830398 w 6884912"/>
              <a:gd name="connsiteY57" fmla="*/ 188383 h 1161397"/>
              <a:gd name="connsiteX58" fmla="*/ 3834360 w 6884912"/>
              <a:gd name="connsiteY58" fmla="*/ 188992 h 1161397"/>
              <a:gd name="connsiteX59" fmla="*/ 3843715 w 6884912"/>
              <a:gd name="connsiteY59" fmla="*/ 188752 h 1161397"/>
              <a:gd name="connsiteX60" fmla="*/ 3842609 w 6884912"/>
              <a:gd name="connsiteY60" fmla="*/ 197386 h 1161397"/>
              <a:gd name="connsiteX61" fmla="*/ 3853961 w 6884912"/>
              <a:gd name="connsiteY61" fmla="*/ 213380 h 1161397"/>
              <a:gd name="connsiteX62" fmla="*/ 3907640 w 6884912"/>
              <a:gd name="connsiteY62" fmla="*/ 207568 h 1161397"/>
              <a:gd name="connsiteX63" fmla="*/ 3910449 w 6884912"/>
              <a:gd name="connsiteY63" fmla="*/ 197808 h 1161397"/>
              <a:gd name="connsiteX64" fmla="*/ 3917197 w 6884912"/>
              <a:gd name="connsiteY64" fmla="*/ 196121 h 1161397"/>
              <a:gd name="connsiteX65" fmla="*/ 3922400 w 6884912"/>
              <a:gd name="connsiteY65" fmla="*/ 205056 h 1161397"/>
              <a:gd name="connsiteX66" fmla="*/ 4013061 w 6884912"/>
              <a:gd name="connsiteY66" fmla="*/ 224874 h 1161397"/>
              <a:gd name="connsiteX67" fmla="*/ 4220717 w 6884912"/>
              <a:gd name="connsiteY67" fmla="*/ 192946 h 1161397"/>
              <a:gd name="connsiteX68" fmla="*/ 4228802 w 6884912"/>
              <a:gd name="connsiteY68" fmla="*/ 201468 h 1161397"/>
              <a:gd name="connsiteX69" fmla="*/ 4289361 w 6884912"/>
              <a:gd name="connsiteY69" fmla="*/ 196642 h 1161397"/>
              <a:gd name="connsiteX70" fmla="*/ 4498913 w 6884912"/>
              <a:gd name="connsiteY70" fmla="*/ 118915 h 1161397"/>
              <a:gd name="connsiteX71" fmla="*/ 4617330 w 6884912"/>
              <a:gd name="connsiteY71" fmla="*/ 111163 h 1161397"/>
              <a:gd name="connsiteX72" fmla="*/ 4659778 w 6884912"/>
              <a:gd name="connsiteY72" fmla="*/ 118219 h 1161397"/>
              <a:gd name="connsiteX73" fmla="*/ 4730870 w 6884912"/>
              <a:gd name="connsiteY73" fmla="*/ 129432 h 1161397"/>
              <a:gd name="connsiteX74" fmla="*/ 4844073 w 6884912"/>
              <a:gd name="connsiteY74" fmla="*/ 161768 h 1161397"/>
              <a:gd name="connsiteX75" fmla="*/ 4856454 w 6884912"/>
              <a:gd name="connsiteY75" fmla="*/ 130488 h 1161397"/>
              <a:gd name="connsiteX76" fmla="*/ 4920038 w 6884912"/>
              <a:gd name="connsiteY76" fmla="*/ 140418 h 1161397"/>
              <a:gd name="connsiteX77" fmla="*/ 5016639 w 6884912"/>
              <a:gd name="connsiteY77" fmla="*/ 158905 h 1161397"/>
              <a:gd name="connsiteX78" fmla="*/ 5072009 w 6884912"/>
              <a:gd name="connsiteY78" fmla="*/ 161502 h 1161397"/>
              <a:gd name="connsiteX79" fmla="*/ 5223626 w 6884912"/>
              <a:gd name="connsiteY79" fmla="*/ 177356 h 1161397"/>
              <a:gd name="connsiteX80" fmla="*/ 5375773 w 6884912"/>
              <a:gd name="connsiteY80" fmla="*/ 199913 h 1161397"/>
              <a:gd name="connsiteX81" fmla="*/ 5467502 w 6884912"/>
              <a:gd name="connsiteY81" fmla="*/ 250963 h 1161397"/>
              <a:gd name="connsiteX82" fmla="*/ 5592395 w 6884912"/>
              <a:gd name="connsiteY82" fmla="*/ 265434 h 1161397"/>
              <a:gd name="connsiteX83" fmla="*/ 5613532 w 6884912"/>
              <a:gd name="connsiteY83" fmla="*/ 273379 h 1161397"/>
              <a:gd name="connsiteX84" fmla="*/ 5642173 w 6884912"/>
              <a:gd name="connsiteY84" fmla="*/ 266904 h 1161397"/>
              <a:gd name="connsiteX85" fmla="*/ 5756910 w 6884912"/>
              <a:gd name="connsiteY85" fmla="*/ 239211 h 1161397"/>
              <a:gd name="connsiteX86" fmla="*/ 5846667 w 6884912"/>
              <a:gd name="connsiteY86" fmla="*/ 201786 h 1161397"/>
              <a:gd name="connsiteX87" fmla="*/ 5960732 w 6884912"/>
              <a:gd name="connsiteY87" fmla="*/ 220708 h 1161397"/>
              <a:gd name="connsiteX88" fmla="*/ 6029542 w 6884912"/>
              <a:gd name="connsiteY88" fmla="*/ 210339 h 1161397"/>
              <a:gd name="connsiteX89" fmla="*/ 6141123 w 6884912"/>
              <a:gd name="connsiteY89" fmla="*/ 159923 h 1161397"/>
              <a:gd name="connsiteX90" fmla="*/ 6290640 w 6884912"/>
              <a:gd name="connsiteY90" fmla="*/ 167441 h 1161397"/>
              <a:gd name="connsiteX91" fmla="*/ 6322806 w 6884912"/>
              <a:gd name="connsiteY91" fmla="*/ 213293 h 1161397"/>
              <a:gd name="connsiteX92" fmla="*/ 6380420 w 6884912"/>
              <a:gd name="connsiteY92" fmla="*/ 173195 h 1161397"/>
              <a:gd name="connsiteX93" fmla="*/ 6507891 w 6884912"/>
              <a:gd name="connsiteY93" fmla="*/ 118474 h 1161397"/>
              <a:gd name="connsiteX94" fmla="*/ 6571807 w 6884912"/>
              <a:gd name="connsiteY94" fmla="*/ 98636 h 1161397"/>
              <a:gd name="connsiteX95" fmla="*/ 6671880 w 6884912"/>
              <a:gd name="connsiteY95" fmla="*/ 82931 h 1161397"/>
              <a:gd name="connsiteX96" fmla="*/ 6702266 w 6884912"/>
              <a:gd name="connsiteY96" fmla="*/ 75470 h 1161397"/>
              <a:gd name="connsiteX97" fmla="*/ 6845802 w 6884912"/>
              <a:gd name="connsiteY97" fmla="*/ 24496 h 1161397"/>
              <a:gd name="connsiteX98" fmla="*/ 6884912 w 6884912"/>
              <a:gd name="connsiteY9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7166 w 6884912"/>
              <a:gd name="connsiteY14" fmla="*/ 744338 h 1161397"/>
              <a:gd name="connsiteX15" fmla="*/ 1207847 w 6884912"/>
              <a:gd name="connsiteY15" fmla="*/ 689087 h 1161397"/>
              <a:gd name="connsiteX16" fmla="*/ 1242716 w 6884912"/>
              <a:gd name="connsiteY16" fmla="*/ 698052 h 1161397"/>
              <a:gd name="connsiteX17" fmla="*/ 1299977 w 6884912"/>
              <a:gd name="connsiteY17" fmla="*/ 639196 h 1161397"/>
              <a:gd name="connsiteX18" fmla="*/ 1326190 w 6884912"/>
              <a:gd name="connsiteY18" fmla="*/ 625955 h 1161397"/>
              <a:gd name="connsiteX19" fmla="*/ 1339600 w 6884912"/>
              <a:gd name="connsiteY19" fmla="*/ 616295 h 1161397"/>
              <a:gd name="connsiteX20" fmla="*/ 1340054 w 6884912"/>
              <a:gd name="connsiteY20" fmla="*/ 614022 h 1161397"/>
              <a:gd name="connsiteX21" fmla="*/ 1391606 w 6884912"/>
              <a:gd name="connsiteY21" fmla="*/ 615229 h 1161397"/>
              <a:gd name="connsiteX22" fmla="*/ 1397565 w 6884912"/>
              <a:gd name="connsiteY22" fmla="*/ 611490 h 1161397"/>
              <a:gd name="connsiteX23" fmla="*/ 1432302 w 6884912"/>
              <a:gd name="connsiteY23" fmla="*/ 617267 h 1161397"/>
              <a:gd name="connsiteX24" fmla="*/ 1449644 w 6884912"/>
              <a:gd name="connsiteY24" fmla="*/ 617591 h 1161397"/>
              <a:gd name="connsiteX25" fmla="*/ 1455793 w 6884912"/>
              <a:gd name="connsiteY25" fmla="*/ 623174 h 1161397"/>
              <a:gd name="connsiteX26" fmla="*/ 1480758 w 6884912"/>
              <a:gd name="connsiteY26" fmla="*/ 620863 h 1161397"/>
              <a:gd name="connsiteX27" fmla="*/ 1483154 w 6884912"/>
              <a:gd name="connsiteY27" fmla="*/ 618527 h 1161397"/>
              <a:gd name="connsiteX28" fmla="*/ 1505495 w 6884912"/>
              <a:gd name="connsiteY28" fmla="*/ 624325 h 1161397"/>
              <a:gd name="connsiteX29" fmla="*/ 1526340 w 6884912"/>
              <a:gd name="connsiteY29" fmla="*/ 638496 h 1161397"/>
              <a:gd name="connsiteX30" fmla="*/ 1731986 w 6884912"/>
              <a:gd name="connsiteY30" fmla="*/ 589682 h 1161397"/>
              <a:gd name="connsiteX31" fmla="*/ 1927935 w 6884912"/>
              <a:gd name="connsiteY31" fmla="*/ 628540 h 1161397"/>
              <a:gd name="connsiteX32" fmla="*/ 2039075 w 6884912"/>
              <a:gd name="connsiteY32" fmla="*/ 599964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561265 w 6884912"/>
              <a:gd name="connsiteY41" fmla="*/ 450623 h 1161397"/>
              <a:gd name="connsiteX42" fmla="*/ 2594349 w 6884912"/>
              <a:gd name="connsiteY42" fmla="*/ 443884 h 1161397"/>
              <a:gd name="connsiteX43" fmla="*/ 2754324 w 6884912"/>
              <a:gd name="connsiteY43" fmla="*/ 424766 h 1161397"/>
              <a:gd name="connsiteX44" fmla="*/ 2848470 w 6884912"/>
              <a:gd name="connsiteY44" fmla="*/ 405966 h 1161397"/>
              <a:gd name="connsiteX45" fmla="*/ 2881772 w 6884912"/>
              <a:gd name="connsiteY45" fmla="*/ 387260 h 1161397"/>
              <a:gd name="connsiteX46" fmla="*/ 2929932 w 6884912"/>
              <a:gd name="connsiteY46" fmla="*/ 368912 h 1161397"/>
              <a:gd name="connsiteX47" fmla="*/ 3013020 w 6884912"/>
              <a:gd name="connsiteY47" fmla="*/ 327578 h 1161397"/>
              <a:gd name="connsiteX48" fmla="*/ 3222191 w 6884912"/>
              <a:gd name="connsiteY48" fmla="*/ 307887 h 1161397"/>
              <a:gd name="connsiteX49" fmla="*/ 3227953 w 6884912"/>
              <a:gd name="connsiteY49" fmla="*/ 297650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830398 w 6884912"/>
              <a:gd name="connsiteY57" fmla="*/ 188383 h 1161397"/>
              <a:gd name="connsiteX58" fmla="*/ 3834360 w 6884912"/>
              <a:gd name="connsiteY58" fmla="*/ 188992 h 1161397"/>
              <a:gd name="connsiteX59" fmla="*/ 3843715 w 6884912"/>
              <a:gd name="connsiteY59" fmla="*/ 188752 h 1161397"/>
              <a:gd name="connsiteX60" fmla="*/ 3842609 w 6884912"/>
              <a:gd name="connsiteY60" fmla="*/ 197386 h 1161397"/>
              <a:gd name="connsiteX61" fmla="*/ 3853961 w 6884912"/>
              <a:gd name="connsiteY61" fmla="*/ 213380 h 1161397"/>
              <a:gd name="connsiteX62" fmla="*/ 3907640 w 6884912"/>
              <a:gd name="connsiteY62" fmla="*/ 207568 h 1161397"/>
              <a:gd name="connsiteX63" fmla="*/ 3910449 w 6884912"/>
              <a:gd name="connsiteY63" fmla="*/ 197808 h 1161397"/>
              <a:gd name="connsiteX64" fmla="*/ 3917197 w 6884912"/>
              <a:gd name="connsiteY64" fmla="*/ 196121 h 1161397"/>
              <a:gd name="connsiteX65" fmla="*/ 3922400 w 6884912"/>
              <a:gd name="connsiteY65" fmla="*/ 205056 h 1161397"/>
              <a:gd name="connsiteX66" fmla="*/ 4013061 w 6884912"/>
              <a:gd name="connsiteY66" fmla="*/ 224874 h 1161397"/>
              <a:gd name="connsiteX67" fmla="*/ 4220717 w 6884912"/>
              <a:gd name="connsiteY67" fmla="*/ 192946 h 1161397"/>
              <a:gd name="connsiteX68" fmla="*/ 4228802 w 6884912"/>
              <a:gd name="connsiteY68" fmla="*/ 201468 h 1161397"/>
              <a:gd name="connsiteX69" fmla="*/ 4289361 w 6884912"/>
              <a:gd name="connsiteY69" fmla="*/ 196642 h 1161397"/>
              <a:gd name="connsiteX70" fmla="*/ 4498913 w 6884912"/>
              <a:gd name="connsiteY70" fmla="*/ 118915 h 1161397"/>
              <a:gd name="connsiteX71" fmla="*/ 4617330 w 6884912"/>
              <a:gd name="connsiteY71" fmla="*/ 111163 h 1161397"/>
              <a:gd name="connsiteX72" fmla="*/ 4659778 w 6884912"/>
              <a:gd name="connsiteY72" fmla="*/ 118219 h 1161397"/>
              <a:gd name="connsiteX73" fmla="*/ 4730870 w 6884912"/>
              <a:gd name="connsiteY73" fmla="*/ 129432 h 1161397"/>
              <a:gd name="connsiteX74" fmla="*/ 4844073 w 6884912"/>
              <a:gd name="connsiteY74" fmla="*/ 161768 h 1161397"/>
              <a:gd name="connsiteX75" fmla="*/ 4856454 w 6884912"/>
              <a:gd name="connsiteY75" fmla="*/ 130488 h 1161397"/>
              <a:gd name="connsiteX76" fmla="*/ 4920038 w 6884912"/>
              <a:gd name="connsiteY76" fmla="*/ 140418 h 1161397"/>
              <a:gd name="connsiteX77" fmla="*/ 5016639 w 6884912"/>
              <a:gd name="connsiteY77" fmla="*/ 158905 h 1161397"/>
              <a:gd name="connsiteX78" fmla="*/ 5072009 w 6884912"/>
              <a:gd name="connsiteY78" fmla="*/ 161502 h 1161397"/>
              <a:gd name="connsiteX79" fmla="*/ 5223626 w 6884912"/>
              <a:gd name="connsiteY79" fmla="*/ 177356 h 1161397"/>
              <a:gd name="connsiteX80" fmla="*/ 5375773 w 6884912"/>
              <a:gd name="connsiteY80" fmla="*/ 199913 h 1161397"/>
              <a:gd name="connsiteX81" fmla="*/ 5467502 w 6884912"/>
              <a:gd name="connsiteY81" fmla="*/ 250963 h 1161397"/>
              <a:gd name="connsiteX82" fmla="*/ 5592395 w 6884912"/>
              <a:gd name="connsiteY82" fmla="*/ 265434 h 1161397"/>
              <a:gd name="connsiteX83" fmla="*/ 5613532 w 6884912"/>
              <a:gd name="connsiteY83" fmla="*/ 273379 h 1161397"/>
              <a:gd name="connsiteX84" fmla="*/ 5642173 w 6884912"/>
              <a:gd name="connsiteY84" fmla="*/ 266904 h 1161397"/>
              <a:gd name="connsiteX85" fmla="*/ 5756910 w 6884912"/>
              <a:gd name="connsiteY85" fmla="*/ 239211 h 1161397"/>
              <a:gd name="connsiteX86" fmla="*/ 5846667 w 6884912"/>
              <a:gd name="connsiteY86" fmla="*/ 201786 h 1161397"/>
              <a:gd name="connsiteX87" fmla="*/ 5960732 w 6884912"/>
              <a:gd name="connsiteY87" fmla="*/ 220708 h 1161397"/>
              <a:gd name="connsiteX88" fmla="*/ 6029542 w 6884912"/>
              <a:gd name="connsiteY88" fmla="*/ 210339 h 1161397"/>
              <a:gd name="connsiteX89" fmla="*/ 6141123 w 6884912"/>
              <a:gd name="connsiteY89" fmla="*/ 159923 h 1161397"/>
              <a:gd name="connsiteX90" fmla="*/ 6290640 w 6884912"/>
              <a:gd name="connsiteY90" fmla="*/ 167441 h 1161397"/>
              <a:gd name="connsiteX91" fmla="*/ 6322806 w 6884912"/>
              <a:gd name="connsiteY91" fmla="*/ 213293 h 1161397"/>
              <a:gd name="connsiteX92" fmla="*/ 6380420 w 6884912"/>
              <a:gd name="connsiteY92" fmla="*/ 173195 h 1161397"/>
              <a:gd name="connsiteX93" fmla="*/ 6507891 w 6884912"/>
              <a:gd name="connsiteY93" fmla="*/ 118474 h 1161397"/>
              <a:gd name="connsiteX94" fmla="*/ 6571807 w 6884912"/>
              <a:gd name="connsiteY94" fmla="*/ 98636 h 1161397"/>
              <a:gd name="connsiteX95" fmla="*/ 6671880 w 6884912"/>
              <a:gd name="connsiteY95" fmla="*/ 82931 h 1161397"/>
              <a:gd name="connsiteX96" fmla="*/ 6702266 w 6884912"/>
              <a:gd name="connsiteY96" fmla="*/ 75470 h 1161397"/>
              <a:gd name="connsiteX97" fmla="*/ 6845802 w 6884912"/>
              <a:gd name="connsiteY97" fmla="*/ 24496 h 1161397"/>
              <a:gd name="connsiteX98" fmla="*/ 6884912 w 6884912"/>
              <a:gd name="connsiteY98" fmla="*/ 0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088181"/>
                  <a:pt x="115388" y="1111320"/>
                </a:cubicBezTo>
                <a:cubicBezTo>
                  <a:pt x="146435" y="1096221"/>
                  <a:pt x="156823" y="1079485"/>
                  <a:pt x="213420" y="1056868"/>
                </a:cubicBezTo>
                <a:cubicBezTo>
                  <a:pt x="288217" y="1040787"/>
                  <a:pt x="383333" y="1044881"/>
                  <a:pt x="454970" y="1023343"/>
                </a:cubicBezTo>
                <a:cubicBezTo>
                  <a:pt x="440966" y="999969"/>
                  <a:pt x="571419" y="1006841"/>
                  <a:pt x="548162" y="984908"/>
                </a:cubicBezTo>
                <a:cubicBezTo>
                  <a:pt x="561321" y="956563"/>
                  <a:pt x="637415" y="1010272"/>
                  <a:pt x="651408" y="984938"/>
                </a:cubicBezTo>
                <a:cubicBezTo>
                  <a:pt x="671652" y="980952"/>
                  <a:pt x="698726" y="950833"/>
                  <a:pt x="723108" y="941904"/>
                </a:cubicBezTo>
                <a:cubicBezTo>
                  <a:pt x="760262" y="946949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6251" y="768649"/>
                  <a:pt x="1137166" y="744338"/>
                </a:cubicBezTo>
                <a:lnTo>
                  <a:pt x="1207847" y="689087"/>
                </a:lnTo>
                <a:cubicBezTo>
                  <a:pt x="1226429" y="687736"/>
                  <a:pt x="1222409" y="707958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cubicBezTo>
                  <a:pt x="1339751" y="615537"/>
                  <a:pt x="1339903" y="614780"/>
                  <a:pt x="1340054" y="614022"/>
                </a:cubicBez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61730" y="317407"/>
                  <a:pt x="3186369" y="312875"/>
                  <a:pt x="3222191" y="307887"/>
                </a:cubicBezTo>
                <a:cubicBezTo>
                  <a:pt x="3223593" y="304249"/>
                  <a:pt x="3179978" y="296995"/>
                  <a:pt x="3227953" y="297650"/>
                </a:cubicBezTo>
                <a:cubicBezTo>
                  <a:pt x="3275928" y="298306"/>
                  <a:pt x="3443572" y="313020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62781" y="222856"/>
                  <a:pt x="4184760" y="196847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61586" y="136690"/>
                  <a:pt x="4823142" y="161592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7769" y="214252"/>
                  <a:pt x="6349573" y="188998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lnTo>
                  <a:pt x="6884912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xmlns="" id="{3639A01B-9D27-42EC-A06A-4684E5767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81116" y="2322810"/>
            <a:ext cx="4029075" cy="40290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1B050B-6525-4DEC-BA93-18D92CDE6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8495" y="1365840"/>
            <a:ext cx="5816362" cy="39085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7200" b="1" dirty="0">
                <a:cs typeface="Calibri"/>
              </a:rPr>
              <a:t>Thank You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xmlns="" id="{4E263428-0FAE-43E3-9DAB-4FB65F434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533" y="5550590"/>
            <a:ext cx="1838325" cy="1123950"/>
          </a:xfrm>
          <a:prstGeom prst="rect">
            <a:avLst/>
          </a:prstGeom>
        </p:spPr>
      </p:pic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xmlns="" id="{4A5FA7CD-A6FF-4B85-BD87-B0B327E236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6349" y="5036103"/>
            <a:ext cx="3836780" cy="2660925"/>
          </a:xfrm>
          <a:prstGeom prst="rect">
            <a:avLst/>
          </a:prstGeom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xmlns="" id="{F1E5F989-762B-46CD-9118-2F8EC988D3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367" y="114369"/>
            <a:ext cx="1412046" cy="130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96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A81E7530-396C-45F0-92F4-A885648D16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person&#10;&#10;Description automatically generated">
            <a:extLst>
              <a:ext uri="{FF2B5EF4-FFF2-40B4-BE49-F238E27FC236}">
                <a16:creationId xmlns:a16="http://schemas.microsoft.com/office/drawing/2014/main" xmlns="" id="{343C17F2-94DC-4932-BC24-EEEB9A4D22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8" r="1" b="1"/>
          <a:stretch/>
        </p:blipFill>
        <p:spPr>
          <a:xfrm>
            <a:off x="603671" y="-1"/>
            <a:ext cx="11588329" cy="68579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316481C-0A49-4796-812B-0D64F063B72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541989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05F09E-8E53-446C-868A-B8B89646D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9" y="721805"/>
            <a:ext cx="3874686" cy="2147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cs typeface="Calibri Light"/>
              </a:rPr>
              <a:t>         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A5271697-90F1-4A23-8EF2-0179F2EAFA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1DE8B58-F373-409E-A253-4380A66091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xmlns="" id="{F5ACE265-D22D-48CC-99DE-EB81AE9229E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xmlns="" id="{6FE80EEA-F4ED-4436-8861-0BEAAEFE76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xmlns="" id="{C3642BC8-86E8-47D0-8846-3E4D49E4B46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xmlns="" id="{82D35214-3634-4180-BF0E-45B6145161C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xmlns="" id="{15BE89E6-3D1C-42B5-A950-E72889F8BB6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xmlns="" id="{473771CC-5097-4E08-9606-24B0BC9A0D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xmlns="" id="{BE872634-00DA-47BD-880D-5C05FFADCC2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xmlns="" id="{4F151F5C-DE9B-460E-BC51-471F4A8A5A2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xmlns="" id="{34557B8A-4D2F-4D0D-B746-59EA85318C4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xmlns="" id="{C764CD8E-E409-4E9B-8E87-746DDE36DA2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xmlns="" id="{8E27A01D-2F01-4286-9453-3FBF6E8485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xmlns="" id="{460487A5-12EB-422E-9588-8FF06FAF739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xmlns="" id="{7D522D20-C9F7-4B34-9066-4B43ADAABD4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xmlns="" id="{97B04F2C-295B-447A-8941-0AD4F555161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xmlns="" id="{17D7FF91-B366-4534-B9B4-5710926EE7C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xmlns="" id="{B5B8116C-ADD9-4826-9C37-270377E8FF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xmlns="" id="{22D01D96-8DB8-40BF-83AC-4CA49EC2639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xmlns="" id="{44B584CD-5E60-4B15-847C-B30D15DA1A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xmlns="" id="{CF2BB7DC-B968-4F0B-9748-BF0E6E297C2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xmlns="" id="{CF12C159-3F09-4861-9450-ECD5DB31009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D9F5512A-48E1-4C07-B75E-3CCC517B68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052785E-305C-4AF0-8CCE-30613423722B}"/>
              </a:ext>
            </a:extLst>
          </p:cNvPr>
          <p:cNvSpPr txBox="1"/>
          <p:nvPr/>
        </p:nvSpPr>
        <p:spPr>
          <a:xfrm>
            <a:off x="949953" y="721805"/>
            <a:ext cx="3906719" cy="443946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More than 65% from the diabetics in Egypt  can’t handle their disease  and make control over it .</a:t>
            </a:r>
          </a:p>
          <a:p>
            <a:pPr marL="28575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Statistics shows that  25% to 50% of them goes into diabetic distress </a:t>
            </a:r>
            <a:r>
              <a:rPr lang="en-US" dirty="0" smtClean="0">
                <a:solidFill>
                  <a:schemeClr val="bg1"/>
                </a:solidFill>
              </a:rPr>
              <a:t>due </a:t>
            </a:r>
            <a:r>
              <a:rPr lang="en-US" dirty="0">
                <a:solidFill>
                  <a:schemeClr val="bg1"/>
                </a:solidFill>
              </a:rPr>
              <a:t>to the lake of support and awareness about </a:t>
            </a:r>
            <a:r>
              <a:rPr lang="en-US" dirty="0" smtClean="0">
                <a:solidFill>
                  <a:schemeClr val="bg1"/>
                </a:solidFill>
              </a:rPr>
              <a:t>diabetes</a:t>
            </a:r>
            <a:endParaRPr lang="en-US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641" y="4190268"/>
            <a:ext cx="3600450" cy="53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27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xmlns="" id="{F403211D-6E7B-4BFC-B1ED-A09A87A90B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47" b="9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87CC2527-562A-4F69-B487-4371E5B243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E79911-4AFD-4893-8E50-5D61CE03C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027215"/>
            <a:ext cx="3852041" cy="183405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7200" b="1" i="1"/>
              <a:t>Personas</a:t>
            </a:r>
            <a:endParaRPr lang="en-US" b="1" i="1">
              <a:cs typeface="Calibri Ligh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03EF41A-DD36-4FB1-AE00-147CA6779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82910" y="5242675"/>
            <a:ext cx="4330262" cy="68328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     </a:t>
            </a:r>
          </a:p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BCDAEC91-5BCE-4B55-9CC0-43EF94CB734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05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59039C-E6B6-4C26-9349-D7F0918F6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     </a:t>
            </a:r>
            <a:br>
              <a:rPr lang="en-US" dirty="0">
                <a:cs typeface="Calibri Light"/>
              </a:rPr>
            </a:br>
            <a:endParaRPr lang="en-US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xmlns="" id="{1AD9F597-A88A-474A-8CE4-24379DE01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5" y="3451"/>
            <a:ext cx="12088917" cy="6858207"/>
          </a:xfrm>
        </p:spPr>
      </p:pic>
    </p:spTree>
    <p:extLst>
      <p:ext uri="{BB962C8B-B14F-4D97-AF65-F5344CB8AC3E}">
        <p14:creationId xmlns:p14="http://schemas.microsoft.com/office/powerpoint/2010/main" val="130418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E92240-404C-43DC-8CB7-D4CBDCB70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     </a:t>
            </a:r>
            <a:br>
              <a:rPr lang="en-US" dirty="0">
                <a:cs typeface="Calibri Light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7E946B-C21C-4F77-9EFE-D6D71DEE6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xmlns="" id="{AD089B08-3CD6-4146-BB2C-356C2AE2A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" y="-3375"/>
            <a:ext cx="12171527" cy="691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56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xmlns="" id="{C1DD1A8A-57D5-4A81-AD04-532B043C56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xmlns="" id="{7F775807-EB36-413E-8F78-609F89DE57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62" b="7468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7" name="Rectangle 10">
            <a:extLst>
              <a:ext uri="{FF2B5EF4-FFF2-40B4-BE49-F238E27FC236}">
                <a16:creationId xmlns:a16="http://schemas.microsoft.com/office/drawing/2014/main" xmlns="" id="{007891EC-4501-44ED-A8C8-B11B6DB767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83001E-FF2A-4517-BEA7-543C07C12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683" y="-743525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b="1" i="1"/>
              <a:t>Empathy</a:t>
            </a:r>
            <a:endParaRPr lang="en-US" sz="7200" b="1" i="1">
              <a:cs typeface="Calibri Ligh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7C8198E-0A3B-47D3-9E4B-6266C01DA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    </a:t>
            </a:r>
          </a:p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83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23E547B5-89CF-4EC0-96DE-25771AED07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F0B8CEB-8279-4E5E-A0CE-1FC9F71736F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9CCCB5-2FA7-4727-A3FA-E61392620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0466" y="609600"/>
            <a:ext cx="4481208" cy="1330839"/>
          </a:xfrm>
        </p:spPr>
        <p:txBody>
          <a:bodyPr>
            <a:noAutofit/>
          </a:bodyPr>
          <a:lstStyle/>
          <a:p>
            <a:r>
              <a:rPr lang="en-US" sz="4000" b="1">
                <a:cs typeface="Calibri Light"/>
              </a:rPr>
              <a:t>Who are we helping with our solution?</a:t>
            </a:r>
          </a:p>
        </p:txBody>
      </p:sp>
      <p:pic>
        <p:nvPicPr>
          <p:cNvPr id="6" name="Picture 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xmlns="" id="{3BD571FE-FA1C-4DA4-8778-8A131A38FD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5" r="1" b="1"/>
          <a:stretch/>
        </p:blipFill>
        <p:spPr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24639F-DF8A-4B3D-BF6D-4CB4FFA50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0465" y="2194102"/>
            <a:ext cx="4140013" cy="39085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cs typeface="Calibri"/>
              </a:rPr>
              <a:t>We are helping diabetics who find it difficult to deal with diabetes. 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A2DF664-2F81-4396-B2FD-766D9F11A593}"/>
              </a:ext>
            </a:extLst>
          </p:cNvPr>
          <p:cNvSpPr txBox="1"/>
          <p:nvPr/>
        </p:nvSpPr>
        <p:spPr>
          <a:xfrm>
            <a:off x="6771564" y="3666699"/>
            <a:ext cx="633711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4000" b="1">
                <a:latin typeface="Calibri Light"/>
                <a:cs typeface="Calibri"/>
              </a:rPr>
              <a:t>Who are our stakeholder?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26E73EE-2824-44E4-9458-F32398CA55BD}"/>
              </a:ext>
            </a:extLst>
          </p:cNvPr>
          <p:cNvSpPr txBox="1"/>
          <p:nvPr/>
        </p:nvSpPr>
        <p:spPr>
          <a:xfrm>
            <a:off x="7534475" y="4031300"/>
            <a:ext cx="4267199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endParaRPr lang="en-US" sz="2800" dirty="0">
              <a:cs typeface="Calibri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cs typeface="Calibri"/>
              </a:rPr>
              <a:t>the stakeholder is the family of the diabetic.</a:t>
            </a:r>
            <a:endParaRPr lang="en-US" sz="2800" dirty="0">
              <a:ea typeface="+mn-lt"/>
              <a:cs typeface="+mn-lt"/>
            </a:endParaRP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76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610</TotalTime>
  <Words>510</Words>
  <Application>Microsoft Office PowerPoint</Application>
  <PresentationFormat>Widescreen</PresentationFormat>
  <Paragraphs>133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office theme</vt:lpstr>
      <vt:lpstr>Diabita Application</vt:lpstr>
      <vt:lpstr>The Problem</vt:lpstr>
      <vt:lpstr>Diabetics problem:</vt:lpstr>
      <vt:lpstr>         </vt:lpstr>
      <vt:lpstr>Personas</vt:lpstr>
      <vt:lpstr>      </vt:lpstr>
      <vt:lpstr>      </vt:lpstr>
      <vt:lpstr>Empathy</vt:lpstr>
      <vt:lpstr>Who are we helping with our solution?</vt:lpstr>
      <vt:lpstr>How can we understand the needs of our  users/ stakeholders?</vt:lpstr>
      <vt:lpstr>Interview:</vt:lpstr>
      <vt:lpstr>Empathy Map:</vt:lpstr>
      <vt:lpstr>        </vt:lpstr>
      <vt:lpstr>Problem Definition</vt:lpstr>
      <vt:lpstr>      </vt:lpstr>
      <vt:lpstr>How might we?</vt:lpstr>
      <vt:lpstr>How might we?</vt:lpstr>
      <vt:lpstr>Selected Idea</vt:lpstr>
      <vt:lpstr>     </vt:lpstr>
      <vt:lpstr>Selected Idea:</vt:lpstr>
      <vt:lpstr>Selected Idea:</vt:lpstr>
      <vt:lpstr>Selected Idea:</vt:lpstr>
      <vt:lpstr>Technology Description</vt:lpstr>
      <vt:lpstr>What are the tech components of the product?</vt:lpstr>
      <vt:lpstr>Explain the technical block diagram for your solution : </vt:lpstr>
      <vt:lpstr>Prototype:</vt:lpstr>
      <vt:lpstr>Prototype:</vt:lpstr>
      <vt:lpstr>Prototype:</vt:lpstr>
      <vt:lpstr>Prototype:</vt:lpstr>
      <vt:lpstr>Prototype:</vt:lpstr>
      <vt:lpstr>Value Proposition</vt:lpstr>
      <vt:lpstr>Value proposition</vt:lpstr>
      <vt:lpstr> Business Model Canvas</vt:lpstr>
      <vt:lpstr>    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Maha20208241</cp:lastModifiedBy>
  <cp:revision>1016</cp:revision>
  <dcterms:created xsi:type="dcterms:W3CDTF">2021-08-18T01:33:43Z</dcterms:created>
  <dcterms:modified xsi:type="dcterms:W3CDTF">2022-12-08T21:47:57Z</dcterms:modified>
</cp:coreProperties>
</file>