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75" r:id="rId4"/>
    <p:sldId id="258" r:id="rId5"/>
    <p:sldId id="282" r:id="rId6"/>
    <p:sldId id="279" r:id="rId7"/>
    <p:sldId id="259" r:id="rId8"/>
    <p:sldId id="260" r:id="rId9"/>
    <p:sldId id="283" r:id="rId10"/>
    <p:sldId id="261" r:id="rId11"/>
    <p:sldId id="262" r:id="rId12"/>
    <p:sldId id="263" r:id="rId13"/>
    <p:sldId id="264" r:id="rId14"/>
    <p:sldId id="265" r:id="rId15"/>
    <p:sldId id="284" r:id="rId16"/>
    <p:sldId id="285" r:id="rId17"/>
    <p:sldId id="290" r:id="rId18"/>
    <p:sldId id="289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266" r:id="rId28"/>
    <p:sldId id="267" r:id="rId29"/>
    <p:sldId id="280" r:id="rId30"/>
    <p:sldId id="301" r:id="rId31"/>
    <p:sldId id="268" r:id="rId32"/>
    <p:sldId id="291" r:id="rId33"/>
    <p:sldId id="287" r:id="rId34"/>
    <p:sldId id="274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D9C3F-6E1D-A238-0DA2-135029FBB64C}" v="37" dt="2021-08-18T05:45:22.571"/>
    <p1510:client id="{1CF96720-B808-71DC-B79A-AF1F64CA181B}" v="1298" dt="2021-08-18T23:40:20.778"/>
    <p1510:client id="{35CD198B-EACE-4D92-A2A8-09F73644724A}" v="334" dt="2021-08-18T02:33:12.284"/>
    <p1510:client id="{61B3DE78-5C15-5820-7F5B-7B74EAE7A227}" v="623" dt="2021-08-19T09:18:32.945"/>
    <p1510:client id="{65F9388B-CD37-7AA5-586E-008C78B9519D}" v="729" dt="2021-08-18T20:30:56.698"/>
    <p1510:client id="{7A162894-4153-C7B9-056E-F906AD5C5866}" v="195" dt="2021-08-18T04:59:06.956"/>
    <p1510:client id="{C3206BC1-EF31-E631-43BB-6ECF24D7FEB1}" v="1" dt="2021-08-18T20:36:13"/>
    <p1510:client id="{E6FEF6FA-CCA4-DA9E-B682-987CA236C229}" v="290" dt="2021-08-19T01:21:24.455"/>
    <p1510:client id="{E77E4D02-BD9A-66C6-03AD-1D38E1ED13AB}" v="416" dt="2021-08-18T17:43:11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ma20208030" userId="S::asma20208030@fci.helwan.edu.eg::2a55c7cb-af5e-4c90-8970-fb7199cb8ad8" providerId="AD" clId="Web-{35CD198B-EACE-4D92-A2A8-09F73644724A}"/>
    <pc:docChg chg="addSld modSld">
      <pc:chgData name="Asma20208030" userId="S::asma20208030@fci.helwan.edu.eg::2a55c7cb-af5e-4c90-8970-fb7199cb8ad8" providerId="AD" clId="Web-{35CD198B-EACE-4D92-A2A8-09F73644724A}" dt="2021-08-18T02:33:09.925" v="180" actId="20577"/>
      <pc:docMkLst>
        <pc:docMk/>
      </pc:docMkLst>
      <pc:sldChg chg="addSp modSp mod setBg setClrOvrMap">
        <pc:chgData name="Asma20208030" userId="S::asma20208030@fci.helwan.edu.eg::2a55c7cb-af5e-4c90-8970-fb7199cb8ad8" providerId="AD" clId="Web-{35CD198B-EACE-4D92-A2A8-09F73644724A}" dt="2021-08-18T01:44:43.494" v="27" actId="20577"/>
        <pc:sldMkLst>
          <pc:docMk/>
          <pc:sldMk cId="109857222" sldId="256"/>
        </pc:sldMkLst>
        <pc:spChg chg="mod">
          <ac:chgData name="Asma20208030" userId="S::asma20208030@fci.helwan.edu.eg::2a55c7cb-af5e-4c90-8970-fb7199cb8ad8" providerId="AD" clId="Web-{35CD198B-EACE-4D92-A2A8-09F73644724A}" dt="2021-08-18T01:44:26.759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ma20208030" userId="S::asma20208030@fci.helwan.edu.eg::2a55c7cb-af5e-4c90-8970-fb7199cb8ad8" providerId="AD" clId="Web-{35CD198B-EACE-4D92-A2A8-09F73644724A}" dt="2021-08-18T01:44:43.494" v="2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3:36.461" v="22"/>
          <ac:spMkLst>
            <pc:docMk/>
            <pc:sldMk cId="109857222" sldId="256"/>
            <ac:spMk id="9" creationId="{71B2258F-86CA-4D4D-8270-BC05FCDEBFB3}"/>
          </ac:spMkLst>
        </pc:spChg>
        <pc:picChg chg="add mod ord">
          <ac:chgData name="Asma20208030" userId="S::asma20208030@fci.helwan.edu.eg::2a55c7cb-af5e-4c90-8970-fb7199cb8ad8" providerId="AD" clId="Web-{35CD198B-EACE-4D92-A2A8-09F73644724A}" dt="2021-08-18T01:43:36.461" v="22"/>
          <ac:picMkLst>
            <pc:docMk/>
            <pc:sldMk cId="109857222" sldId="256"/>
            <ac:picMk id="4" creationId="{C968CE3E-E7A2-4877-AF71-F54D891D4E5C}"/>
          </ac:picMkLst>
        </pc:picChg>
      </pc:sldChg>
      <pc:sldChg chg="new">
        <pc:chgData name="Asma20208030" userId="S::asma20208030@fci.helwan.edu.eg::2a55c7cb-af5e-4c90-8970-fb7199cb8ad8" providerId="AD" clId="Web-{35CD198B-EACE-4D92-A2A8-09F73644724A}" dt="2021-08-18T01:38:08.948" v="0"/>
        <pc:sldMkLst>
          <pc:docMk/>
          <pc:sldMk cId="2139968526" sldId="257"/>
        </pc:sldMkLst>
      </pc:sldChg>
      <pc:sldChg chg="addSp delSp modSp new mod setBg">
        <pc:chgData name="Asma20208030" userId="S::asma20208030@fci.helwan.edu.eg::2a55c7cb-af5e-4c90-8970-fb7199cb8ad8" providerId="AD" clId="Web-{35CD198B-EACE-4D92-A2A8-09F73644724A}" dt="2021-08-18T02:24:36.164" v="149" actId="20577"/>
        <pc:sldMkLst>
          <pc:docMk/>
          <pc:sldMk cId="1340638201" sldId="258"/>
        </pc:sldMkLst>
        <pc:spChg chg="mod ord">
          <ac:chgData name="Asma20208030" userId="S::asma20208030@fci.helwan.edu.eg::2a55c7cb-af5e-4c90-8970-fb7199cb8ad8" providerId="AD" clId="Web-{35CD198B-EACE-4D92-A2A8-09F73644724A}" dt="2021-08-18T02:16:37.276" v="80" actId="14100"/>
          <ac:spMkLst>
            <pc:docMk/>
            <pc:sldMk cId="1340638201" sldId="258"/>
            <ac:spMk id="2" creationId="{50127793-9BDB-4607-9334-B03BDB971720}"/>
          </ac:spMkLst>
        </pc:spChg>
        <pc:spChg chg="del">
          <ac:chgData name="Asma20208030" userId="S::asma20208030@fci.helwan.edu.eg::2a55c7cb-af5e-4c90-8970-fb7199cb8ad8" providerId="AD" clId="Web-{35CD198B-EACE-4D92-A2A8-09F73644724A}" dt="2021-08-18T02:11:13.652" v="56"/>
          <ac:spMkLst>
            <pc:docMk/>
            <pc:sldMk cId="1340638201" sldId="258"/>
            <ac:spMk id="3" creationId="{B76E476A-EBB4-4858-B2E3-263BFB722827}"/>
          </ac:spMkLst>
        </pc:spChg>
        <pc:spChg chg="add mod">
          <ac:chgData name="Asma20208030" userId="S::asma20208030@fci.helwan.edu.eg::2a55c7cb-af5e-4c90-8970-fb7199cb8ad8" providerId="AD" clId="Web-{35CD198B-EACE-4D92-A2A8-09F73644724A}" dt="2021-08-18T02:24:36.164" v="149" actId="20577"/>
          <ac:spMkLst>
            <pc:docMk/>
            <pc:sldMk cId="1340638201" sldId="258"/>
            <ac:spMk id="8" creationId="{78496E12-0E20-4C4C-8333-B3E62C690530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1" creationId="{8FC9BE17-9A7B-462D-AE50-3D8777387304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3" creationId="{3EBE8569-6AEC-4B8C-8D53-2DE337CDBA65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5" creationId="{55D4142C-5077-457F-A6AD-3FECFDB39685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15:39.462" v="62"/>
          <ac:spMkLst>
            <pc:docMk/>
            <pc:sldMk cId="1340638201" sldId="258"/>
            <ac:spMk id="17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35CD198B-EACE-4D92-A2A8-09F73644724A}" dt="2021-08-18T02:15:49.728" v="64" actId="1076"/>
          <ac:picMkLst>
            <pc:docMk/>
            <pc:sldMk cId="1340638201" sldId="258"/>
            <ac:picMk id="4" creationId="{715A01C0-4501-4148-83F5-A448753DF4ED}"/>
          </ac:picMkLst>
        </pc:picChg>
      </pc:sldChg>
      <pc:sldChg chg="new">
        <pc:chgData name="Asma20208030" userId="S::asma20208030@fci.helwan.edu.eg::2a55c7cb-af5e-4c90-8970-fb7199cb8ad8" providerId="AD" clId="Web-{35CD198B-EACE-4D92-A2A8-09F73644724A}" dt="2021-08-18T01:40:42.411" v="2"/>
        <pc:sldMkLst>
          <pc:docMk/>
          <pc:sldMk cId="1304183300" sldId="259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3.739" v="3"/>
        <pc:sldMkLst>
          <pc:docMk/>
          <pc:sldMk cId="1243565017" sldId="260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4.801" v="4"/>
        <pc:sldMkLst>
          <pc:docMk/>
          <pc:sldMk cId="261761418" sldId="261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6.505" v="5"/>
        <pc:sldMkLst>
          <pc:docMk/>
          <pc:sldMk cId="2554034952" sldId="262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8.911" v="6"/>
        <pc:sldMkLst>
          <pc:docMk/>
          <pc:sldMk cId="2504234348" sldId="263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9.333" v="7"/>
        <pc:sldMkLst>
          <pc:docMk/>
          <pc:sldMk cId="1406733926" sldId="264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49.755" v="8"/>
        <pc:sldMkLst>
          <pc:docMk/>
          <pc:sldMk cId="98387071" sldId="265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8.489" v="9"/>
        <pc:sldMkLst>
          <pc:docMk/>
          <pc:sldMk cId="3888347954" sldId="266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8.958" v="10"/>
        <pc:sldMkLst>
          <pc:docMk/>
          <pc:sldMk cId="940754760" sldId="267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8.989" v="11"/>
        <pc:sldMkLst>
          <pc:docMk/>
          <pc:sldMk cId="1939495480" sldId="268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0:59.411" v="12"/>
        <pc:sldMkLst>
          <pc:docMk/>
          <pc:sldMk cId="2692846079" sldId="269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5.584" v="13"/>
        <pc:sldMkLst>
          <pc:docMk/>
          <pc:sldMk cId="234483342" sldId="270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6.006" v="14"/>
        <pc:sldMkLst>
          <pc:docMk/>
          <pc:sldMk cId="3110340649" sldId="271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6.412" v="15"/>
        <pc:sldMkLst>
          <pc:docMk/>
          <pc:sldMk cId="134786918" sldId="272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6.803" v="16"/>
        <pc:sldMkLst>
          <pc:docMk/>
          <pc:sldMk cId="1312336105" sldId="273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1:37.193" v="17"/>
        <pc:sldMkLst>
          <pc:docMk/>
          <pc:sldMk cId="3522107245" sldId="274"/>
        </pc:sldMkLst>
      </pc:sldChg>
      <pc:sldChg chg="addSp modSp new mod setBg">
        <pc:chgData name="Asma20208030" userId="S::asma20208030@fci.helwan.edu.eg::2a55c7cb-af5e-4c90-8970-fb7199cb8ad8" providerId="AD" clId="Web-{35CD198B-EACE-4D92-A2A8-09F73644724A}" dt="2021-08-18T02:33:09.925" v="180" actId="20577"/>
        <pc:sldMkLst>
          <pc:docMk/>
          <pc:sldMk cId="1283347755" sldId="275"/>
        </pc:sldMkLst>
        <pc:spChg chg="mod">
          <ac:chgData name="Asma20208030" userId="S::asma20208030@fci.helwan.edu.eg::2a55c7cb-af5e-4c90-8970-fb7199cb8ad8" providerId="AD" clId="Web-{35CD198B-EACE-4D92-A2A8-09F73644724A}" dt="2021-08-18T02:33:09.925" v="180" actId="20577"/>
          <ac:spMkLst>
            <pc:docMk/>
            <pc:sldMk cId="1283347755" sldId="275"/>
            <ac:spMk id="2" creationId="{D6440C84-43DF-4992-A310-11A72A870C5F}"/>
          </ac:spMkLst>
        </pc:spChg>
        <pc:spChg chg="mod">
          <ac:chgData name="Asma20208030" userId="S::asma20208030@fci.helwan.edu.eg::2a55c7cb-af5e-4c90-8970-fb7199cb8ad8" providerId="AD" clId="Web-{35CD198B-EACE-4D92-A2A8-09F73644724A}" dt="2021-08-18T01:49:57.239" v="41" actId="20577"/>
          <ac:spMkLst>
            <pc:docMk/>
            <pc:sldMk cId="1283347755" sldId="275"/>
            <ac:spMk id="3" creationId="{E254679F-7A23-4C67-9887-72C3CFDBA653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9" creationId="{362D44EE-C852-4460-B8B5-C4F2BC20510C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1" creationId="{658970D8-8D1D-4B5C-894B-E871CC86543D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3" creationId="{F227E5B6-9132-43CA-B503-37A18562ADF2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5" creationId="{03C2051E-A88D-48E5-BACF-AAED17892722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7" creationId="{7821A508-2985-4905-874A-527429BAABFA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19" creationId="{D2929CB1-0E3C-4B2D-ADC5-0154FB33BA44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1:49:51.567" v="37"/>
          <ac:spMkLst>
            <pc:docMk/>
            <pc:sldMk cId="1283347755" sldId="275"/>
            <ac:spMk id="21" creationId="{5F2F0C84-BE8C-4DC2-A6D3-30349A801D5C}"/>
          </ac:spMkLst>
        </pc:spChg>
        <pc:picChg chg="add mod">
          <ac:chgData name="Asma20208030" userId="S::asma20208030@fci.helwan.edu.eg::2a55c7cb-af5e-4c90-8970-fb7199cb8ad8" providerId="AD" clId="Web-{35CD198B-EACE-4D92-A2A8-09F73644724A}" dt="2021-08-18T01:49:51.567" v="37"/>
          <ac:picMkLst>
            <pc:docMk/>
            <pc:sldMk cId="1283347755" sldId="275"/>
            <ac:picMk id="4" creationId="{9364F4F3-9D33-4FCD-9981-2C4E4E13F796}"/>
          </ac:picMkLst>
        </pc:picChg>
      </pc:sldChg>
      <pc:sldChg chg="new">
        <pc:chgData name="Asma20208030" userId="S::asma20208030@fci.helwan.edu.eg::2a55c7cb-af5e-4c90-8970-fb7199cb8ad8" providerId="AD" clId="Web-{35CD198B-EACE-4D92-A2A8-09F73644724A}" dt="2021-08-18T01:42:01.256" v="19"/>
        <pc:sldMkLst>
          <pc:docMk/>
          <pc:sldMk cId="1351126317" sldId="276"/>
        </pc:sldMkLst>
      </pc:sldChg>
      <pc:sldChg chg="new">
        <pc:chgData name="Asma20208030" userId="S::asma20208030@fci.helwan.edu.eg::2a55c7cb-af5e-4c90-8970-fb7199cb8ad8" providerId="AD" clId="Web-{35CD198B-EACE-4D92-A2A8-09F73644724A}" dt="2021-08-18T01:42:01.756" v="20"/>
        <pc:sldMkLst>
          <pc:docMk/>
          <pc:sldMk cId="705435043" sldId="277"/>
        </pc:sldMkLst>
      </pc:sldChg>
      <pc:sldChg chg="new">
        <pc:chgData name="Asma20208030" userId="S::asma20208030@fci.helwan.edu.eg::2a55c7cb-af5e-4c90-8970-fb7199cb8ad8" providerId="AD" clId="Web-{35CD198B-EACE-4D92-A2A8-09F73644724A}" dt="2021-08-18T02:10:58.355" v="55"/>
        <pc:sldMkLst>
          <pc:docMk/>
          <pc:sldMk cId="2024713487" sldId="278"/>
        </pc:sldMkLst>
      </pc:sldChg>
      <pc:sldChg chg="addSp modSp new mod setBg">
        <pc:chgData name="Asma20208030" userId="S::asma20208030@fci.helwan.edu.eg::2a55c7cb-af5e-4c90-8970-fb7199cb8ad8" providerId="AD" clId="Web-{35CD198B-EACE-4D92-A2A8-09F73644724A}" dt="2021-08-18T02:32:54.143" v="179" actId="20577"/>
        <pc:sldMkLst>
          <pc:docMk/>
          <pc:sldMk cId="2339056193" sldId="279"/>
        </pc:sldMkLst>
        <pc:spChg chg="mod">
          <ac:chgData name="Asma20208030" userId="S::asma20208030@fci.helwan.edu.eg::2a55c7cb-af5e-4c90-8970-fb7199cb8ad8" providerId="AD" clId="Web-{35CD198B-EACE-4D92-A2A8-09F73644724A}" dt="2021-08-18T02:32:54.143" v="179" actId="20577"/>
          <ac:spMkLst>
            <pc:docMk/>
            <pc:sldMk cId="2339056193" sldId="279"/>
            <ac:spMk id="2" creationId="{63E79911-4AFD-4893-8E50-5D61CE03CCE7}"/>
          </ac:spMkLst>
        </pc:spChg>
        <pc:spChg chg="mod">
          <ac:chgData name="Asma20208030" userId="S::asma20208030@fci.helwan.edu.eg::2a55c7cb-af5e-4c90-8970-fb7199cb8ad8" providerId="AD" clId="Web-{35CD198B-EACE-4D92-A2A8-09F73644724A}" dt="2021-08-18T02:32:23.783" v="175"/>
          <ac:spMkLst>
            <pc:docMk/>
            <pc:sldMk cId="2339056193" sldId="279"/>
            <ac:spMk id="3" creationId="{703EF41A-DD36-4FB1-AE00-147CA67794BA}"/>
          </ac:spMkLst>
        </pc:spChg>
        <pc:spChg chg="add">
          <ac:chgData name="Asma20208030" userId="S::asma20208030@fci.helwan.edu.eg::2a55c7cb-af5e-4c90-8970-fb7199cb8ad8" providerId="AD" clId="Web-{35CD198B-EACE-4D92-A2A8-09F73644724A}" dt="2021-08-18T02:32:23.783" v="175"/>
          <ac:spMkLst>
            <pc:docMk/>
            <pc:sldMk cId="2339056193" sldId="279"/>
            <ac:spMk id="9" creationId="{87CC2527-562A-4F69-B487-4371E5B243E7}"/>
          </ac:spMkLst>
        </pc:spChg>
        <pc:picChg chg="add mod ord">
          <ac:chgData name="Asma20208030" userId="S::asma20208030@fci.helwan.edu.eg::2a55c7cb-af5e-4c90-8970-fb7199cb8ad8" providerId="AD" clId="Web-{35CD198B-EACE-4D92-A2A8-09F73644724A}" dt="2021-08-18T02:32:35.205" v="177" actId="1076"/>
          <ac:picMkLst>
            <pc:docMk/>
            <pc:sldMk cId="2339056193" sldId="279"/>
            <ac:picMk id="4" creationId="{F403211D-6E7B-4BFC-B1ED-A09A87A90BE5}"/>
          </ac:picMkLst>
        </pc:picChg>
        <pc:cxnChg chg="add">
          <ac:chgData name="Asma20208030" userId="S::asma20208030@fci.helwan.edu.eg::2a55c7cb-af5e-4c90-8970-fb7199cb8ad8" providerId="AD" clId="Web-{35CD198B-EACE-4D92-A2A8-09F73644724A}" dt="2021-08-18T02:32:23.783" v="175"/>
          <ac:cxnSpMkLst>
            <pc:docMk/>
            <pc:sldMk cId="2339056193" sldId="279"/>
            <ac:cxnSpMk id="11" creationId="{BCDAEC91-5BCE-4B55-9CC0-43EF94CB734B}"/>
          </ac:cxnSpMkLst>
        </pc:cxnChg>
      </pc:sldChg>
    </pc:docChg>
  </pc:docChgLst>
  <pc:docChgLst>
    <pc:chgData name="Asma20208030" userId="S::asma20208030@fci.helwan.edu.eg::2a55c7cb-af5e-4c90-8970-fb7199cb8ad8" providerId="AD" clId="Web-{65F9388B-CD37-7AA5-586E-008C78B9519D}"/>
    <pc:docChg chg="addSld modSld">
      <pc:chgData name="Asma20208030" userId="S::asma20208030@fci.helwan.edu.eg::2a55c7cb-af5e-4c90-8970-fb7199cb8ad8" providerId="AD" clId="Web-{65F9388B-CD37-7AA5-586E-008C78B9519D}" dt="2021-08-18T20:30:56.698" v="475" actId="1076"/>
      <pc:docMkLst>
        <pc:docMk/>
      </pc:docMkLst>
      <pc:sldChg chg="addSp modSp">
        <pc:chgData name="Asma20208030" userId="S::asma20208030@fci.helwan.edu.eg::2a55c7cb-af5e-4c90-8970-fb7199cb8ad8" providerId="AD" clId="Web-{65F9388B-CD37-7AA5-586E-008C78B9519D}" dt="2021-08-18T18:57:39.702" v="387" actId="1076"/>
        <pc:sldMkLst>
          <pc:docMk/>
          <pc:sldMk cId="109857222" sldId="256"/>
        </pc:sldMkLst>
        <pc:spChg chg="mod">
          <ac:chgData name="Asma20208030" userId="S::asma20208030@fci.helwan.edu.eg::2a55c7cb-af5e-4c90-8970-fb7199cb8ad8" providerId="AD" clId="Web-{65F9388B-CD37-7AA5-586E-008C78B9519D}" dt="2021-08-18T18:57:39.702" v="387" actId="1076"/>
          <ac:spMkLst>
            <pc:docMk/>
            <pc:sldMk cId="109857222" sldId="256"/>
            <ac:spMk id="2" creationId="{00000000-0000-0000-0000-000000000000}"/>
          </ac:spMkLst>
        </pc:spChg>
        <pc:picChg chg="add mod">
          <ac:chgData name="Asma20208030" userId="S::asma20208030@fci.helwan.edu.eg::2a55c7cb-af5e-4c90-8970-fb7199cb8ad8" providerId="AD" clId="Web-{65F9388B-CD37-7AA5-586E-008C78B9519D}" dt="2021-08-18T18:55:39.794" v="377" actId="1076"/>
          <ac:picMkLst>
            <pc:docMk/>
            <pc:sldMk cId="109857222" sldId="256"/>
            <ac:picMk id="5" creationId="{73544A32-7A20-4E98-84AE-6AA89EF25113}"/>
          </ac:picMkLst>
        </pc:picChg>
        <pc:picChg chg="add mod">
          <ac:chgData name="Asma20208030" userId="S::asma20208030@fci.helwan.edu.eg::2a55c7cb-af5e-4c90-8970-fb7199cb8ad8" providerId="AD" clId="Web-{65F9388B-CD37-7AA5-586E-008C78B9519D}" dt="2021-08-18T18:56:37.670" v="386" actId="1076"/>
          <ac:picMkLst>
            <pc:docMk/>
            <pc:sldMk cId="109857222" sldId="256"/>
            <ac:picMk id="8" creationId="{717D6043-3E70-49E3-BD8A-341F0E26DDCB}"/>
          </ac:picMkLst>
        </pc:picChg>
      </pc:sldChg>
      <pc:sldChg chg="addSp delSp modSp">
        <pc:chgData name="Asma20208030" userId="S::asma20208030@fci.helwan.edu.eg::2a55c7cb-af5e-4c90-8970-fb7199cb8ad8" providerId="AD" clId="Web-{65F9388B-CD37-7AA5-586E-008C78B9519D}" dt="2021-08-18T20:01:53.329" v="472" actId="20577"/>
        <pc:sldMkLst>
          <pc:docMk/>
          <pc:sldMk cId="1340638201" sldId="258"/>
        </pc:sldMkLst>
        <pc:spChg chg="mod">
          <ac:chgData name="Asma20208030" userId="S::asma20208030@fci.helwan.edu.eg::2a55c7cb-af5e-4c90-8970-fb7199cb8ad8" providerId="AD" clId="Web-{65F9388B-CD37-7AA5-586E-008C78B9519D}" dt="2021-08-18T19:26:55.551" v="412" actId="1076"/>
          <ac:spMkLst>
            <pc:docMk/>
            <pc:sldMk cId="1340638201" sldId="258"/>
            <ac:spMk id="2" creationId="{50127793-9BDB-4607-9334-B03BDB971720}"/>
          </ac:spMkLst>
        </pc:spChg>
        <pc:spChg chg="mod">
          <ac:chgData name="Asma20208030" userId="S::asma20208030@fci.helwan.edu.eg::2a55c7cb-af5e-4c90-8970-fb7199cb8ad8" providerId="AD" clId="Web-{65F9388B-CD37-7AA5-586E-008C78B9519D}" dt="2021-08-18T20:01:53.329" v="472" actId="20577"/>
          <ac:spMkLst>
            <pc:docMk/>
            <pc:sldMk cId="1340638201" sldId="258"/>
            <ac:spMk id="8" creationId="{78496E12-0E20-4C4C-8333-B3E62C690530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1" creationId="{8FC9BE17-9A7B-462D-AE50-3D8777387304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3" creationId="{3EBE8569-6AEC-4B8C-8D53-2DE337CDBA65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5" creationId="{55D4142C-5077-457F-A6AD-3FECFDB39685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17" creationId="{7A5F0580-5EE9-419F-96EE-B6529EF6E7D0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2" creationId="{6B5E2835-4E47-45B3-9CFE-732FF7B05472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4" creationId="{5B45AD5D-AA52-4F7B-9362-576A39AD9E09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6" creationId="{AEDD7960-4866-4399-BEF6-DD1431AB4E34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28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01:51.302" v="388"/>
          <ac:spMkLst>
            <pc:docMk/>
            <pc:sldMk cId="1340638201" sldId="258"/>
            <ac:spMk id="30" creationId="{7A5F0580-5EE9-419F-96EE-B6529EF6E7D0}"/>
          </ac:spMkLst>
        </pc:spChg>
        <pc:picChg chg="mod">
          <ac:chgData name="Asma20208030" userId="S::asma20208030@fci.helwan.edu.eg::2a55c7cb-af5e-4c90-8970-fb7199cb8ad8" providerId="AD" clId="Web-{65F9388B-CD37-7AA5-586E-008C78B9519D}" dt="2021-08-18T19:01:51.302" v="388"/>
          <ac:picMkLst>
            <pc:docMk/>
            <pc:sldMk cId="1340638201" sldId="258"/>
            <ac:picMk id="4" creationId="{715A01C0-4501-4148-83F5-A448753DF4ED}"/>
          </ac:picMkLst>
        </pc:picChg>
      </pc:sldChg>
      <pc:sldChg chg="modSp">
        <pc:chgData name="Asma20208030" userId="S::asma20208030@fci.helwan.edu.eg::2a55c7cb-af5e-4c90-8970-fb7199cb8ad8" providerId="AD" clId="Web-{65F9388B-CD37-7AA5-586E-008C78B9519D}" dt="2021-08-18T19:02:19.459" v="391" actId="20577"/>
        <pc:sldMkLst>
          <pc:docMk/>
          <pc:sldMk cId="1283347755" sldId="275"/>
        </pc:sldMkLst>
        <pc:spChg chg="mod">
          <ac:chgData name="Asma20208030" userId="S::asma20208030@fci.helwan.edu.eg::2a55c7cb-af5e-4c90-8970-fb7199cb8ad8" providerId="AD" clId="Web-{65F9388B-CD37-7AA5-586E-008C78B9519D}" dt="2021-08-18T19:02:19.459" v="391" actId="20577"/>
          <ac:spMkLst>
            <pc:docMk/>
            <pc:sldMk cId="1283347755" sldId="275"/>
            <ac:spMk id="2" creationId="{D6440C84-43DF-4992-A310-11A72A870C5F}"/>
          </ac:spMkLst>
        </pc:spChg>
      </pc:sldChg>
      <pc:sldChg chg="modSp">
        <pc:chgData name="Asma20208030" userId="S::asma20208030@fci.helwan.edu.eg::2a55c7cb-af5e-4c90-8970-fb7199cb8ad8" providerId="AD" clId="Web-{65F9388B-CD37-7AA5-586E-008C78B9519D}" dt="2021-08-18T20:30:56.698" v="475" actId="1076"/>
        <pc:sldMkLst>
          <pc:docMk/>
          <pc:sldMk cId="2339056193" sldId="279"/>
        </pc:sldMkLst>
        <pc:spChg chg="mod">
          <ac:chgData name="Asma20208030" userId="S::asma20208030@fci.helwan.edu.eg::2a55c7cb-af5e-4c90-8970-fb7199cb8ad8" providerId="AD" clId="Web-{65F9388B-CD37-7AA5-586E-008C78B9519D}" dt="2021-08-18T20:30:56.698" v="475" actId="1076"/>
          <ac:spMkLst>
            <pc:docMk/>
            <pc:sldMk cId="2339056193" sldId="279"/>
            <ac:spMk id="2" creationId="{63E79911-4AFD-4893-8E50-5D61CE03CCE7}"/>
          </ac:spMkLst>
        </pc:spChg>
      </pc:sldChg>
      <pc:sldChg chg="addSp delSp modSp mod setBg">
        <pc:chgData name="Asma20208030" userId="S::asma20208030@fci.helwan.edu.eg::2a55c7cb-af5e-4c90-8970-fb7199cb8ad8" providerId="AD" clId="Web-{65F9388B-CD37-7AA5-586E-008C78B9519D}" dt="2021-08-18T18:43:03.022" v="362" actId="1076"/>
        <pc:sldMkLst>
          <pc:docMk/>
          <pc:sldMk cId="2581729094" sldId="281"/>
        </pc:sldMkLst>
        <pc:spChg chg="mod">
          <ac:chgData name="Asma20208030" userId="S::asma20208030@fci.helwan.edu.eg::2a55c7cb-af5e-4c90-8970-fb7199cb8ad8" providerId="AD" clId="Web-{65F9388B-CD37-7AA5-586E-008C78B9519D}" dt="2021-08-18T18:41:16.755" v="346" actId="1076"/>
          <ac:spMkLst>
            <pc:docMk/>
            <pc:sldMk cId="2581729094" sldId="281"/>
            <ac:spMk id="2" creationId="{AA287F2A-E393-4322-AC3A-85BB78F5EE1F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43:03.022" v="362" actId="1076"/>
          <ac:spMkLst>
            <pc:docMk/>
            <pc:sldMk cId="2581729094" sldId="281"/>
            <ac:spMk id="3" creationId="{9805938D-D87B-40D4-8D21-7728D9B4762A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38:06.975" v="334" actId="1076"/>
          <ac:spMkLst>
            <pc:docMk/>
            <pc:sldMk cId="2581729094" sldId="281"/>
            <ac:spMk id="4" creationId="{EB01B2DD-39E2-4AD4-AFA2-B388AB246BE9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41:25.317" v="348" actId="1076"/>
          <ac:spMkLst>
            <pc:docMk/>
            <pc:sldMk cId="2581729094" sldId="281"/>
            <ac:spMk id="6" creationId="{7EFF230D-4A32-478C-A632-99B164340A0E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8:42:53.678" v="360" actId="1076"/>
          <ac:spMkLst>
            <pc:docMk/>
            <pc:sldMk cId="2581729094" sldId="281"/>
            <ac:spMk id="13" creationId="{93A9FB6B-E681-4B59-858F-38A4C1B6E2A9}"/>
          </ac:spMkLst>
        </pc:spChg>
        <pc:picChg chg="add del mod">
          <ac:chgData name="Asma20208030" userId="S::asma20208030@fci.helwan.edu.eg::2a55c7cb-af5e-4c90-8970-fb7199cb8ad8" providerId="AD" clId="Web-{65F9388B-CD37-7AA5-586E-008C78B9519D}" dt="2021-08-18T18:07:20.587" v="98"/>
          <ac:picMkLst>
            <pc:docMk/>
            <pc:sldMk cId="2581729094" sldId="281"/>
            <ac:picMk id="5" creationId="{B80370A4-7A3D-495D-8073-C6F9293A2B00}"/>
          </ac:picMkLst>
        </pc:picChg>
        <pc:picChg chg="add mod">
          <ac:chgData name="Asma20208030" userId="S::asma20208030@fci.helwan.edu.eg::2a55c7cb-af5e-4c90-8970-fb7199cb8ad8" providerId="AD" clId="Web-{65F9388B-CD37-7AA5-586E-008C78B9519D}" dt="2021-08-18T18:41:20.848" v="347" actId="1076"/>
          <ac:picMkLst>
            <pc:docMk/>
            <pc:sldMk cId="2581729094" sldId="281"/>
            <ac:picMk id="7" creationId="{33EA493F-02B4-4E86-A67A-4DA04F32999B}"/>
          </ac:picMkLst>
        </pc:picChg>
        <pc:picChg chg="add del mod">
          <ac:chgData name="Asma20208030" userId="S::asma20208030@fci.helwan.edu.eg::2a55c7cb-af5e-4c90-8970-fb7199cb8ad8" providerId="AD" clId="Web-{65F9388B-CD37-7AA5-586E-008C78B9519D}" dt="2021-08-18T18:22:43.084" v="148"/>
          <ac:picMkLst>
            <pc:docMk/>
            <pc:sldMk cId="2581729094" sldId="281"/>
            <ac:picMk id="8" creationId="{A58DF6FE-7B82-4712-AF2D-85ECAD14F940}"/>
          </ac:picMkLst>
        </pc:picChg>
        <pc:picChg chg="add del mod">
          <ac:chgData name="Asma20208030" userId="S::asma20208030@fci.helwan.edu.eg::2a55c7cb-af5e-4c90-8970-fb7199cb8ad8" providerId="AD" clId="Web-{65F9388B-CD37-7AA5-586E-008C78B9519D}" dt="2021-08-18T18:28:48.309" v="215"/>
          <ac:picMkLst>
            <pc:docMk/>
            <pc:sldMk cId="2581729094" sldId="281"/>
            <ac:picMk id="9" creationId="{A88D850A-3647-4E70-AC3B-5C5A4BB3B398}"/>
          </ac:picMkLst>
        </pc:picChg>
        <pc:picChg chg="mod">
          <ac:chgData name="Asma20208030" userId="S::asma20208030@fci.helwan.edu.eg::2a55c7cb-af5e-4c90-8970-fb7199cb8ad8" providerId="AD" clId="Web-{65F9388B-CD37-7AA5-586E-008C78B9519D}" dt="2021-08-18T18:37:56.834" v="333" actId="1076"/>
          <ac:picMkLst>
            <pc:docMk/>
            <pc:sldMk cId="2581729094" sldId="281"/>
            <ac:picMk id="10" creationId="{B58DDECB-7415-46E7-9B66-63F7EAC06912}"/>
          </ac:picMkLst>
        </pc:picChg>
        <pc:picChg chg="mod">
          <ac:chgData name="Asma20208030" userId="S::asma20208030@fci.helwan.edu.eg::2a55c7cb-af5e-4c90-8970-fb7199cb8ad8" providerId="AD" clId="Web-{65F9388B-CD37-7AA5-586E-008C78B9519D}" dt="2021-08-18T18:42:56.678" v="361" actId="1076"/>
          <ac:picMkLst>
            <pc:docMk/>
            <pc:sldMk cId="2581729094" sldId="281"/>
            <ac:picMk id="11" creationId="{96887FDD-A285-4949-A031-D9A0443CC7BB}"/>
          </ac:picMkLst>
        </pc:picChg>
        <pc:picChg chg="add mod">
          <ac:chgData name="Asma20208030" userId="S::asma20208030@fci.helwan.edu.eg::2a55c7cb-af5e-4c90-8970-fb7199cb8ad8" providerId="AD" clId="Web-{65F9388B-CD37-7AA5-586E-008C78B9519D}" dt="2021-08-18T18:42:49.163" v="359" actId="1076"/>
          <ac:picMkLst>
            <pc:docMk/>
            <pc:sldMk cId="2581729094" sldId="281"/>
            <ac:picMk id="12" creationId="{7DF8E994-0A3C-43E9-82C3-1BC7ADE6BE89}"/>
          </ac:picMkLst>
        </pc:picChg>
      </pc:sldChg>
      <pc:sldChg chg="addSp delSp modSp new mod setBg">
        <pc:chgData name="Asma20208030" userId="S::asma20208030@fci.helwan.edu.eg::2a55c7cb-af5e-4c90-8970-fb7199cb8ad8" providerId="AD" clId="Web-{65F9388B-CD37-7AA5-586E-008C78B9519D}" dt="2021-08-18T19:45:46.167" v="449" actId="1076"/>
        <pc:sldMkLst>
          <pc:docMk/>
          <pc:sldMk cId="3834278745" sldId="282"/>
        </pc:sldMkLst>
        <pc:spChg chg="mod ord">
          <ac:chgData name="Asma20208030" userId="S::asma20208030@fci.helwan.edu.eg::2a55c7cb-af5e-4c90-8970-fb7199cb8ad8" providerId="AD" clId="Web-{65F9388B-CD37-7AA5-586E-008C78B9519D}" dt="2021-08-18T19:45:38.573" v="448" actId="20577"/>
          <ac:spMkLst>
            <pc:docMk/>
            <pc:sldMk cId="3834278745" sldId="282"/>
            <ac:spMk id="2" creationId="{1705F09E-8E53-446C-868A-B8B89646D095}"/>
          </ac:spMkLst>
        </pc:spChg>
        <pc:spChg chg="del">
          <ac:chgData name="Asma20208030" userId="S::asma20208030@fci.helwan.edu.eg::2a55c7cb-af5e-4c90-8970-fb7199cb8ad8" providerId="AD" clId="Web-{65F9388B-CD37-7AA5-586E-008C78B9519D}" dt="2021-08-18T19:42:09.632" v="427"/>
          <ac:spMkLst>
            <pc:docMk/>
            <pc:sldMk cId="3834278745" sldId="282"/>
            <ac:spMk id="3" creationId="{D8EE61B2-ADDF-48A1-BF9B-BEDE37F985C2}"/>
          </ac:spMkLst>
        </pc:spChg>
        <pc:spChg chg="add mod">
          <ac:chgData name="Asma20208030" userId="S::asma20208030@fci.helwan.edu.eg::2a55c7cb-af5e-4c90-8970-fb7199cb8ad8" providerId="AD" clId="Web-{65F9388B-CD37-7AA5-586E-008C78B9519D}" dt="2021-08-18T19:45:46.167" v="449" actId="1076"/>
          <ac:spMkLst>
            <pc:docMk/>
            <pc:sldMk cId="3834278745" sldId="282"/>
            <ac:spMk id="5" creationId="{E052785E-305C-4AF0-8CCE-30613423722B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10" creationId="{A81E7530-396C-45F0-92F4-A885648D1631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12" creationId="{7316481C-0A49-4796-812B-0D64F063B720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14" creationId="{A5271697-90F1-4A23-8EF2-0179F2EAFACB}"/>
          </ac:spMkLst>
        </pc:spChg>
        <pc:spChg chg="add">
          <ac:chgData name="Asma20208030" userId="S::asma20208030@fci.helwan.edu.eg::2a55c7cb-af5e-4c90-8970-fb7199cb8ad8" providerId="AD" clId="Web-{65F9388B-CD37-7AA5-586E-008C78B9519D}" dt="2021-08-18T19:45:01.760" v="441"/>
          <ac:spMkLst>
            <pc:docMk/>
            <pc:sldMk cId="3834278745" sldId="282"/>
            <ac:spMk id="38" creationId="{D9F5512A-48E1-4C07-B75E-3CCC517B6804}"/>
          </ac:spMkLst>
        </pc:spChg>
        <pc:grpChg chg="add">
          <ac:chgData name="Asma20208030" userId="S::asma20208030@fci.helwan.edu.eg::2a55c7cb-af5e-4c90-8970-fb7199cb8ad8" providerId="AD" clId="Web-{65F9388B-CD37-7AA5-586E-008C78B9519D}" dt="2021-08-18T19:45:01.760" v="441"/>
          <ac:grpSpMkLst>
            <pc:docMk/>
            <pc:sldMk cId="3834278745" sldId="282"/>
            <ac:grpSpMk id="16" creationId="{81DE8B58-F373-409E-A253-4380A66091D4}"/>
          </ac:grpSpMkLst>
        </pc:grpChg>
        <pc:picChg chg="add mod ord">
          <ac:chgData name="Asma20208030" userId="S::asma20208030@fci.helwan.edu.eg::2a55c7cb-af5e-4c90-8970-fb7199cb8ad8" providerId="AD" clId="Web-{65F9388B-CD37-7AA5-586E-008C78B9519D}" dt="2021-08-18T19:45:01.760" v="441"/>
          <ac:picMkLst>
            <pc:docMk/>
            <pc:sldMk cId="3834278745" sldId="282"/>
            <ac:picMk id="4" creationId="{343C17F2-94DC-4932-BC24-EEEB9A4D22E2}"/>
          </ac:picMkLst>
        </pc:picChg>
      </pc:sldChg>
    </pc:docChg>
  </pc:docChgLst>
  <pc:docChgLst>
    <pc:chgData name="Asma20208030" userId="S::asma20208030@fci.helwan.edu.eg::2a55c7cb-af5e-4c90-8970-fb7199cb8ad8" providerId="AD" clId="Web-{C3206BC1-EF31-E631-43BB-6ECF24D7FEB1}"/>
    <pc:docChg chg="delSld">
      <pc:chgData name="Asma20208030" userId="S::asma20208030@fci.helwan.edu.eg::2a55c7cb-af5e-4c90-8970-fb7199cb8ad8" providerId="AD" clId="Web-{C3206BC1-EF31-E631-43BB-6ECF24D7FEB1}" dt="2021-08-18T20:36:13" v="0"/>
      <pc:docMkLst>
        <pc:docMk/>
      </pc:docMkLst>
      <pc:sldChg chg="del">
        <pc:chgData name="Asma20208030" userId="S::asma20208030@fci.helwan.edu.eg::2a55c7cb-af5e-4c90-8970-fb7199cb8ad8" providerId="AD" clId="Web-{C3206BC1-EF31-E631-43BB-6ECF24D7FEB1}" dt="2021-08-18T20:36:13" v="0"/>
        <pc:sldMkLst>
          <pc:docMk/>
          <pc:sldMk cId="2024713487" sldId="278"/>
        </pc:sldMkLst>
      </pc:sldChg>
    </pc:docChg>
  </pc:docChgLst>
  <pc:docChgLst>
    <pc:chgData name="Asma20208030" userId="S::asma20208030@fci.helwan.edu.eg::2a55c7cb-af5e-4c90-8970-fb7199cb8ad8" providerId="AD" clId="Web-{1CF96720-B808-71DC-B79A-AF1F64CA181B}"/>
    <pc:docChg chg="addSld delSld modSld">
      <pc:chgData name="Asma20208030" userId="S::asma20208030@fci.helwan.edu.eg::2a55c7cb-af5e-4c90-8970-fb7199cb8ad8" providerId="AD" clId="Web-{1CF96720-B808-71DC-B79A-AF1F64CA181B}" dt="2021-08-18T23:37:52.181" v="711" actId="20577"/>
      <pc:docMkLst>
        <pc:docMk/>
      </pc:docMkLst>
      <pc:sldChg chg="addSp delSp modSp">
        <pc:chgData name="Asma20208030" userId="S::asma20208030@fci.helwan.edu.eg::2a55c7cb-af5e-4c90-8970-fb7199cb8ad8" providerId="AD" clId="Web-{1CF96720-B808-71DC-B79A-AF1F64CA181B}" dt="2021-08-18T21:31:30.748" v="10" actId="14100"/>
        <pc:sldMkLst>
          <pc:docMk/>
          <pc:sldMk cId="1304183300" sldId="259"/>
        </pc:sldMkLst>
        <pc:spChg chg="mod">
          <ac:chgData name="Asma20208030" userId="S::asma20208030@fci.helwan.edu.eg::2a55c7cb-af5e-4c90-8970-fb7199cb8ad8" providerId="AD" clId="Web-{1CF96720-B808-71DC-B79A-AF1F64CA181B}" dt="2021-08-18T21:30:25.167" v="4" actId="20577"/>
          <ac:spMkLst>
            <pc:docMk/>
            <pc:sldMk cId="1304183300" sldId="259"/>
            <ac:spMk id="2" creationId="{3859039C-E6B6-4C26-9349-D7F0918F6210}"/>
          </ac:spMkLst>
        </pc:spChg>
        <pc:spChg chg="del">
          <ac:chgData name="Asma20208030" userId="S::asma20208030@fci.helwan.edu.eg::2a55c7cb-af5e-4c90-8970-fb7199cb8ad8" providerId="AD" clId="Web-{1CF96720-B808-71DC-B79A-AF1F64CA181B}" dt="2021-08-18T21:30:11.135" v="0"/>
          <ac:spMkLst>
            <pc:docMk/>
            <pc:sldMk cId="1304183300" sldId="259"/>
            <ac:spMk id="3" creationId="{2B4D760A-5F8D-4B96-9176-DDDF4FB2D7B4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1:31:30.748" v="10" actId="14100"/>
          <ac:picMkLst>
            <pc:docMk/>
            <pc:sldMk cId="1304183300" sldId="259"/>
            <ac:picMk id="4" creationId="{1AD9F597-A88A-474A-8CE4-24379DE01FBD}"/>
          </ac:picMkLst>
        </pc:picChg>
      </pc:sldChg>
      <pc:sldChg chg="addSp modSp">
        <pc:chgData name="Asma20208030" userId="S::asma20208030@fci.helwan.edu.eg::2a55c7cb-af5e-4c90-8970-fb7199cb8ad8" providerId="AD" clId="Web-{1CF96720-B808-71DC-B79A-AF1F64CA181B}" dt="2021-08-18T22:33:03.278" v="263" actId="14100"/>
        <pc:sldMkLst>
          <pc:docMk/>
          <pc:sldMk cId="1243565017" sldId="260"/>
        </pc:sldMkLst>
        <pc:spChg chg="mod">
          <ac:chgData name="Asma20208030" userId="S::asma20208030@fci.helwan.edu.eg::2a55c7cb-af5e-4c90-8970-fb7199cb8ad8" providerId="AD" clId="Web-{1CF96720-B808-71DC-B79A-AF1F64CA181B}" dt="2021-08-18T22:31:55.855" v="254" actId="20577"/>
          <ac:spMkLst>
            <pc:docMk/>
            <pc:sldMk cId="1243565017" sldId="260"/>
            <ac:spMk id="2" creationId="{C0E92240-404C-43DC-8CB7-D4CBDCB70AFC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2:31:56.667" v="255" actId="20577"/>
          <ac:spMkLst>
            <pc:docMk/>
            <pc:sldMk cId="1243565017" sldId="260"/>
            <ac:spMk id="3" creationId="{AF7E946B-C21C-4F77-9EFE-D6D71DEE63FA}"/>
          </ac:spMkLst>
        </pc:spChg>
        <pc:picChg chg="add mod">
          <ac:chgData name="Asma20208030" userId="S::asma20208030@fci.helwan.edu.eg::2a55c7cb-af5e-4c90-8970-fb7199cb8ad8" providerId="AD" clId="Web-{1CF96720-B808-71DC-B79A-AF1F64CA181B}" dt="2021-08-18T22:33:03.278" v="263" actId="14100"/>
          <ac:picMkLst>
            <pc:docMk/>
            <pc:sldMk cId="1243565017" sldId="260"/>
            <ac:picMk id="4" creationId="{AD089B08-3CD6-4146-BB2C-356C2AE2AF8E}"/>
          </ac:picMkLst>
        </pc:picChg>
      </pc:sldChg>
      <pc:sldChg chg="addSp modSp mod setBg">
        <pc:chgData name="Asma20208030" userId="S::asma20208030@fci.helwan.edu.eg::2a55c7cb-af5e-4c90-8970-fb7199cb8ad8" providerId="AD" clId="Web-{1CF96720-B808-71DC-B79A-AF1F64CA181B}" dt="2021-08-18T22:23:31.925" v="180" actId="1076"/>
        <pc:sldMkLst>
          <pc:docMk/>
          <pc:sldMk cId="261761418" sldId="261"/>
        </pc:sldMkLst>
        <pc:spChg chg="mod">
          <ac:chgData name="Asma20208030" userId="S::asma20208030@fci.helwan.edu.eg::2a55c7cb-af5e-4c90-8970-fb7199cb8ad8" providerId="AD" clId="Web-{1CF96720-B808-71DC-B79A-AF1F64CA181B}" dt="2021-08-18T22:23:23.503" v="178" actId="14100"/>
          <ac:spMkLst>
            <pc:docMk/>
            <pc:sldMk cId="261761418" sldId="261"/>
            <ac:spMk id="2" creationId="{9E9CCCB5-2FA7-4727-A3FA-E61392620D5B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2:22:17.907" v="171"/>
          <ac:spMkLst>
            <pc:docMk/>
            <pc:sldMk cId="261761418" sldId="261"/>
            <ac:spMk id="3" creationId="{8224639F-DF8A-4B3D-BF6D-4CB4FFA50D93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2:23:31.925" v="180" actId="1076"/>
          <ac:spMkLst>
            <pc:docMk/>
            <pc:sldMk cId="261761418" sldId="261"/>
            <ac:spMk id="4" creationId="{6A2DF664-2F81-4396-B2FD-766D9F11A593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2:22:38.314" v="173" actId="1076"/>
          <ac:spMkLst>
            <pc:docMk/>
            <pc:sldMk cId="261761418" sldId="261"/>
            <ac:spMk id="5" creationId="{D26E73EE-2824-44E4-9458-F32398CA55BD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22:17.907" v="171"/>
          <ac:spMkLst>
            <pc:docMk/>
            <pc:sldMk cId="261761418" sldId="261"/>
            <ac:spMk id="11" creationId="{23E547B5-89CF-4EC0-96DE-25771AED0799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22:17.907" v="171"/>
          <ac:spMkLst>
            <pc:docMk/>
            <pc:sldMk cId="261761418" sldId="261"/>
            <ac:spMk id="13" creationId="{3F0B8CEB-8279-4E5E-A0CE-1FC9F71736F2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2:22:17.907" v="171"/>
          <ac:picMkLst>
            <pc:docMk/>
            <pc:sldMk cId="261761418" sldId="261"/>
            <ac:picMk id="6" creationId="{3BD571FE-FA1C-4DA4-8778-8A131A38FD89}"/>
          </ac:picMkLst>
        </pc:picChg>
      </pc:sldChg>
      <pc:sldChg chg="addSp modSp mod setBg">
        <pc:chgData name="Asma20208030" userId="S::asma20208030@fci.helwan.edu.eg::2a55c7cb-af5e-4c90-8970-fb7199cb8ad8" providerId="AD" clId="Web-{1CF96720-B808-71DC-B79A-AF1F64CA181B}" dt="2021-08-18T22:38:40.384" v="350" actId="1076"/>
        <pc:sldMkLst>
          <pc:docMk/>
          <pc:sldMk cId="2554034952" sldId="262"/>
        </pc:sldMkLst>
        <pc:spChg chg="mod">
          <ac:chgData name="Asma20208030" userId="S::asma20208030@fci.helwan.edu.eg::2a55c7cb-af5e-4c90-8970-fb7199cb8ad8" providerId="AD" clId="Web-{1CF96720-B808-71DC-B79A-AF1F64CA181B}" dt="2021-08-18T22:38:40.384" v="350" actId="1076"/>
          <ac:spMkLst>
            <pc:docMk/>
            <pc:sldMk cId="2554034952" sldId="262"/>
            <ac:spMk id="2" creationId="{A0E70FFF-4537-4943-BDB6-D8B79389671F}"/>
          </ac:spMkLst>
        </pc:spChg>
        <pc:spChg chg="mod ord">
          <ac:chgData name="Asma20208030" userId="S::asma20208030@fci.helwan.edu.eg::2a55c7cb-af5e-4c90-8970-fb7199cb8ad8" providerId="AD" clId="Web-{1CF96720-B808-71DC-B79A-AF1F64CA181B}" dt="2021-08-18T22:38:34.556" v="349" actId="1076"/>
          <ac:spMkLst>
            <pc:docMk/>
            <pc:sldMk cId="2554034952" sldId="262"/>
            <ac:spMk id="3" creationId="{196F1D20-9593-44A9-ABC5-04764828FDEE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37:38.414" v="339"/>
          <ac:spMkLst>
            <pc:docMk/>
            <pc:sldMk cId="2554034952" sldId="262"/>
            <ac:spMk id="9" creationId="{23E547B5-89CF-4EC0-96DE-25771AED0799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37:38.414" v="339"/>
          <ac:spMkLst>
            <pc:docMk/>
            <pc:sldMk cId="2554034952" sldId="262"/>
            <ac:spMk id="11" creationId="{3F0B8CEB-8279-4E5E-A0CE-1FC9F71736F2}"/>
          </ac:spMkLst>
        </pc:spChg>
        <pc:picChg chg="add mod">
          <ac:chgData name="Asma20208030" userId="S::asma20208030@fci.helwan.edu.eg::2a55c7cb-af5e-4c90-8970-fb7199cb8ad8" providerId="AD" clId="Web-{1CF96720-B808-71DC-B79A-AF1F64CA181B}" dt="2021-08-18T22:37:38.414" v="339"/>
          <ac:picMkLst>
            <pc:docMk/>
            <pc:sldMk cId="2554034952" sldId="262"/>
            <ac:picMk id="4" creationId="{67D459B2-BE87-4A90-86D6-84953C14A5A1}"/>
          </ac:picMkLst>
        </pc:picChg>
      </pc:sldChg>
      <pc:sldChg chg="addSp delSp modSp mod setBg">
        <pc:chgData name="Asma20208030" userId="S::asma20208030@fci.helwan.edu.eg::2a55c7cb-af5e-4c90-8970-fb7199cb8ad8" providerId="AD" clId="Web-{1CF96720-B808-71DC-B79A-AF1F64CA181B}" dt="2021-08-18T22:47:58.110" v="397" actId="20577"/>
        <pc:sldMkLst>
          <pc:docMk/>
          <pc:sldMk cId="2504234348" sldId="263"/>
        </pc:sldMkLst>
        <pc:spChg chg="mod">
          <ac:chgData name="Asma20208030" userId="S::asma20208030@fci.helwan.edu.eg::2a55c7cb-af5e-4c90-8970-fb7199cb8ad8" providerId="AD" clId="Web-{1CF96720-B808-71DC-B79A-AF1F64CA181B}" dt="2021-08-18T22:47:25.734" v="387" actId="1076"/>
          <ac:spMkLst>
            <pc:docMk/>
            <pc:sldMk cId="2504234348" sldId="263"/>
            <ac:spMk id="2" creationId="{CEC4A262-4DCA-46D9-AA25-CB70A1CBA424}"/>
          </ac:spMkLst>
        </pc:spChg>
        <pc:spChg chg="del">
          <ac:chgData name="Asma20208030" userId="S::asma20208030@fci.helwan.edu.eg::2a55c7cb-af5e-4c90-8970-fb7199cb8ad8" providerId="AD" clId="Web-{1CF96720-B808-71DC-B79A-AF1F64CA181B}" dt="2021-08-18T22:45:12.341" v="363"/>
          <ac:spMkLst>
            <pc:docMk/>
            <pc:sldMk cId="2504234348" sldId="263"/>
            <ac:spMk id="3" creationId="{E7E3DD74-8448-424B-827A-6553ABDC88A3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2:47:58.110" v="397" actId="20577"/>
          <ac:spMkLst>
            <pc:docMk/>
            <pc:sldMk cId="2504234348" sldId="263"/>
            <ac:spMk id="5" creationId="{DD7275E0-A74C-4455-8591-3402B6B4EFFC}"/>
          </ac:spMkLst>
        </pc:spChg>
        <pc:spChg chg="add del">
          <ac:chgData name="Asma20208030" userId="S::asma20208030@fci.helwan.edu.eg::2a55c7cb-af5e-4c90-8970-fb7199cb8ad8" providerId="AD" clId="Web-{1CF96720-B808-71DC-B79A-AF1F64CA181B}" dt="2021-08-18T22:45:53.107" v="371"/>
          <ac:spMkLst>
            <pc:docMk/>
            <pc:sldMk cId="2504234348" sldId="263"/>
            <ac:spMk id="6" creationId="{D639698A-9B84-465F-A6AD-AF2CD6182520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46:26.889" v="376"/>
          <ac:spMkLst>
            <pc:docMk/>
            <pc:sldMk cId="2504234348" sldId="263"/>
            <ac:spMk id="10" creationId="{9F79630B-0F0B-446E-A637-38FA8F61D10E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46:26.889" v="376"/>
          <ac:spMkLst>
            <pc:docMk/>
            <pc:sldMk cId="2504234348" sldId="263"/>
            <ac:spMk id="12" creationId="{B3437C99-FC8E-4311-B48A-F0C4C329B154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2:46:26.889" v="376"/>
          <ac:picMkLst>
            <pc:docMk/>
            <pc:sldMk cId="2504234348" sldId="263"/>
            <ac:picMk id="4" creationId="{6449601C-1C43-4F6F-BF8A-E4A7FF46FEFC}"/>
          </ac:picMkLst>
        </pc:picChg>
      </pc:sldChg>
      <pc:sldChg chg="addSp delSp modSp">
        <pc:chgData name="Asma20208030" userId="S::asma20208030@fci.helwan.edu.eg::2a55c7cb-af5e-4c90-8970-fb7199cb8ad8" providerId="AD" clId="Web-{1CF96720-B808-71DC-B79A-AF1F64CA181B}" dt="2021-08-18T23:30:36.248" v="659" actId="20577"/>
        <pc:sldMkLst>
          <pc:docMk/>
          <pc:sldMk cId="1406733926" sldId="264"/>
        </pc:sldMkLst>
        <pc:spChg chg="mod">
          <ac:chgData name="Asma20208030" userId="S::asma20208030@fci.helwan.edu.eg::2a55c7cb-af5e-4c90-8970-fb7199cb8ad8" providerId="AD" clId="Web-{1CF96720-B808-71DC-B79A-AF1F64CA181B}" dt="2021-08-18T23:11:50.790" v="435" actId="1076"/>
          <ac:spMkLst>
            <pc:docMk/>
            <pc:sldMk cId="1406733926" sldId="264"/>
            <ac:spMk id="2" creationId="{8CB36E74-2352-402C-9266-EB8908AE7310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3:12:18.994" v="439" actId="1076"/>
          <ac:spMkLst>
            <pc:docMk/>
            <pc:sldMk cId="1406733926" sldId="264"/>
            <ac:spMk id="3" creationId="{311ED3B4-B66B-4645-8F8F-52D4E18BC7BB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13:03.823" v="440" actId="1076"/>
          <ac:spMkLst>
            <pc:docMk/>
            <pc:sldMk cId="1406733926" sldId="264"/>
            <ac:spMk id="4" creationId="{414F6246-5CC0-4F76-B839-20A59B35C81D}"/>
          </ac:spMkLst>
        </pc:spChg>
        <pc:spChg chg="add del mod">
          <ac:chgData name="Asma20208030" userId="S::asma20208030@fci.helwan.edu.eg::2a55c7cb-af5e-4c90-8970-fb7199cb8ad8" providerId="AD" clId="Web-{1CF96720-B808-71DC-B79A-AF1F64CA181B}" dt="2021-08-18T23:13:35.371" v="448"/>
          <ac:spMkLst>
            <pc:docMk/>
            <pc:sldMk cId="1406733926" sldId="264"/>
            <ac:spMk id="5" creationId="{F1BFCD81-A2FB-4E26-B528-C138D9694CE8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17:47.303" v="475" actId="20577"/>
          <ac:spMkLst>
            <pc:docMk/>
            <pc:sldMk cId="1406733926" sldId="264"/>
            <ac:spMk id="6" creationId="{AFE54869-21AF-4ABB-851C-E0178326CCB8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30:36.248" v="659" actId="20577"/>
          <ac:spMkLst>
            <pc:docMk/>
            <pc:sldMk cId="1406733926" sldId="264"/>
            <ac:spMk id="7" creationId="{2AE132C9-9D8D-425A-9AB2-4EB751FD5D6B}"/>
          </ac:spMkLst>
        </pc:spChg>
      </pc:sldChg>
      <pc:sldChg chg="addSp modSp">
        <pc:chgData name="Asma20208030" userId="S::asma20208030@fci.helwan.edu.eg::2a55c7cb-af5e-4c90-8970-fb7199cb8ad8" providerId="AD" clId="Web-{1CF96720-B808-71DC-B79A-AF1F64CA181B}" dt="2021-08-18T23:33:09.158" v="686" actId="1076"/>
        <pc:sldMkLst>
          <pc:docMk/>
          <pc:sldMk cId="98387071" sldId="265"/>
        </pc:sldMkLst>
        <pc:spChg chg="mod">
          <ac:chgData name="Asma20208030" userId="S::asma20208030@fci.helwan.edu.eg::2a55c7cb-af5e-4c90-8970-fb7199cb8ad8" providerId="AD" clId="Web-{1CF96720-B808-71DC-B79A-AF1F64CA181B}" dt="2021-08-18T23:32:29.501" v="682" actId="20577"/>
          <ac:spMkLst>
            <pc:docMk/>
            <pc:sldMk cId="98387071" sldId="265"/>
            <ac:spMk id="2" creationId="{F8C15910-3481-4A96-B9BF-2DD8B35C9EED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3:32:35.111" v="683" actId="1076"/>
          <ac:spMkLst>
            <pc:docMk/>
            <pc:sldMk cId="98387071" sldId="265"/>
            <ac:spMk id="3" creationId="{DC5F68B3-1C7C-4FC3-AD08-B91D9168F4E8}"/>
          </ac:spMkLst>
        </pc:spChg>
        <pc:spChg chg="add mod">
          <ac:chgData name="Asma20208030" userId="S::asma20208030@fci.helwan.edu.eg::2a55c7cb-af5e-4c90-8970-fb7199cb8ad8" providerId="AD" clId="Web-{1CF96720-B808-71DC-B79A-AF1F64CA181B}" dt="2021-08-18T23:33:09.158" v="686" actId="1076"/>
          <ac:spMkLst>
            <pc:docMk/>
            <pc:sldMk cId="98387071" sldId="265"/>
            <ac:spMk id="4" creationId="{8AC48D3B-1EA9-4365-A535-33E00EEFA460}"/>
          </ac:spMkLst>
        </pc:spChg>
      </pc:sldChg>
      <pc:sldChg chg="del">
        <pc:chgData name="Asma20208030" userId="S::asma20208030@fci.helwan.edu.eg::2a55c7cb-af5e-4c90-8970-fb7199cb8ad8" providerId="AD" clId="Web-{1CF96720-B808-71DC-B79A-AF1F64CA181B}" dt="2021-08-18T22:51:20.709" v="398"/>
        <pc:sldMkLst>
          <pc:docMk/>
          <pc:sldMk cId="1351126317" sldId="276"/>
        </pc:sldMkLst>
      </pc:sldChg>
      <pc:sldChg chg="addSp delSp modSp new mod setBg">
        <pc:chgData name="Asma20208030" userId="S::asma20208030@fci.helwan.edu.eg::2a55c7cb-af5e-4c90-8970-fb7199cb8ad8" providerId="AD" clId="Web-{1CF96720-B808-71DC-B79A-AF1F64CA181B}" dt="2021-08-18T22:08:50.993" v="35" actId="1076"/>
        <pc:sldMkLst>
          <pc:docMk/>
          <pc:sldMk cId="3481837716" sldId="283"/>
        </pc:sldMkLst>
        <pc:spChg chg="mod">
          <ac:chgData name="Asma20208030" userId="S::asma20208030@fci.helwan.edu.eg::2a55c7cb-af5e-4c90-8970-fb7199cb8ad8" providerId="AD" clId="Web-{1CF96720-B808-71DC-B79A-AF1F64CA181B}" dt="2021-08-18T22:08:50.993" v="35" actId="1076"/>
          <ac:spMkLst>
            <pc:docMk/>
            <pc:sldMk cId="3481837716" sldId="283"/>
            <ac:spMk id="2" creationId="{5F83001E-FF2A-4517-BEA7-543C07C12721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2:08:20.414" v="31"/>
          <ac:spMkLst>
            <pc:docMk/>
            <pc:sldMk cId="3481837716" sldId="283"/>
            <ac:spMk id="3" creationId="{F7C8198E-0A3B-47D3-9E4B-6266C01DA7DB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08:20.414" v="31"/>
          <ac:spMkLst>
            <pc:docMk/>
            <pc:sldMk cId="3481837716" sldId="283"/>
            <ac:spMk id="6" creationId="{C1DD1A8A-57D5-4A81-AD04-532B043C5611}"/>
          </ac:spMkLst>
        </pc:spChg>
        <pc:spChg chg="add">
          <ac:chgData name="Asma20208030" userId="S::asma20208030@fci.helwan.edu.eg::2a55c7cb-af5e-4c90-8970-fb7199cb8ad8" providerId="AD" clId="Web-{1CF96720-B808-71DC-B79A-AF1F64CA181B}" dt="2021-08-18T22:08:20.414" v="31"/>
          <ac:spMkLst>
            <pc:docMk/>
            <pc:sldMk cId="3481837716" sldId="283"/>
            <ac:spMk id="7" creationId="{007891EC-4501-44ED-A8C8-B11B6DB767AB}"/>
          </ac:spMkLst>
        </pc:spChg>
        <pc:spChg chg="add del">
          <ac:chgData name="Asma20208030" userId="S::asma20208030@fci.helwan.edu.eg::2a55c7cb-af5e-4c90-8970-fb7199cb8ad8" providerId="AD" clId="Web-{1CF96720-B808-71DC-B79A-AF1F64CA181B}" dt="2021-08-18T22:08:20.414" v="30"/>
          <ac:spMkLst>
            <pc:docMk/>
            <pc:sldMk cId="3481837716" sldId="283"/>
            <ac:spMk id="9" creationId="{87CC2527-562A-4F69-B487-4371E5B243E7}"/>
          </ac:spMkLst>
        </pc:spChg>
        <pc:picChg chg="add mod ord">
          <ac:chgData name="Asma20208030" userId="S::asma20208030@fci.helwan.edu.eg::2a55c7cb-af5e-4c90-8970-fb7199cb8ad8" providerId="AD" clId="Web-{1CF96720-B808-71DC-B79A-AF1F64CA181B}" dt="2021-08-18T22:08:20.414" v="31"/>
          <ac:picMkLst>
            <pc:docMk/>
            <pc:sldMk cId="3481837716" sldId="283"/>
            <ac:picMk id="4" creationId="{7F775807-EB36-413E-8F78-609F89DE5773}"/>
          </ac:picMkLst>
        </pc:picChg>
        <pc:cxnChg chg="add del">
          <ac:chgData name="Asma20208030" userId="S::asma20208030@fci.helwan.edu.eg::2a55c7cb-af5e-4c90-8970-fb7199cb8ad8" providerId="AD" clId="Web-{1CF96720-B808-71DC-B79A-AF1F64CA181B}" dt="2021-08-18T22:08:20.414" v="30"/>
          <ac:cxnSpMkLst>
            <pc:docMk/>
            <pc:sldMk cId="3481837716" sldId="283"/>
            <ac:cxnSpMk id="11" creationId="{BCDAEC91-5BCE-4B55-9CC0-43EF94CB734B}"/>
          </ac:cxnSpMkLst>
        </pc:cxnChg>
      </pc:sldChg>
      <pc:sldChg chg="modSp new">
        <pc:chgData name="Asma20208030" userId="S::asma20208030@fci.helwan.edu.eg::2a55c7cb-af5e-4c90-8970-fb7199cb8ad8" providerId="AD" clId="Web-{1CF96720-B808-71DC-B79A-AF1F64CA181B}" dt="2021-08-18T23:37:52.181" v="711" actId="20577"/>
        <pc:sldMkLst>
          <pc:docMk/>
          <pc:sldMk cId="1949794646" sldId="284"/>
        </pc:sldMkLst>
        <pc:spChg chg="mod">
          <ac:chgData name="Asma20208030" userId="S::asma20208030@fci.helwan.edu.eg::2a55c7cb-af5e-4c90-8970-fb7199cb8ad8" providerId="AD" clId="Web-{1CF96720-B808-71DC-B79A-AF1F64CA181B}" dt="2021-08-18T23:37:52.181" v="711" actId="20577"/>
          <ac:spMkLst>
            <pc:docMk/>
            <pc:sldMk cId="1949794646" sldId="284"/>
            <ac:spMk id="2" creationId="{C7BA5F90-F6D5-4C86-8246-7AEA1AF8DD39}"/>
          </ac:spMkLst>
        </pc:spChg>
        <pc:spChg chg="mod">
          <ac:chgData name="Asma20208030" userId="S::asma20208030@fci.helwan.edu.eg::2a55c7cb-af5e-4c90-8970-fb7199cb8ad8" providerId="AD" clId="Web-{1CF96720-B808-71DC-B79A-AF1F64CA181B}" dt="2021-08-18T23:37:42.962" v="708" actId="20577"/>
          <ac:spMkLst>
            <pc:docMk/>
            <pc:sldMk cId="1949794646" sldId="284"/>
            <ac:spMk id="3" creationId="{64B32CA5-6D25-456A-96E4-01E5D610658F}"/>
          </ac:spMkLst>
        </pc:spChg>
      </pc:sldChg>
    </pc:docChg>
  </pc:docChgLst>
  <pc:docChgLst>
    <pc:chgData name="Asma20208030" userId="S::asma20208030@fci.helwan.edu.eg::2a55c7cb-af5e-4c90-8970-fb7199cb8ad8" providerId="AD" clId="Web-{E77E4D02-BD9A-66C6-03AD-1D38E1ED13AB}"/>
    <pc:docChg chg="addSld modSld">
      <pc:chgData name="Asma20208030" userId="S::asma20208030@fci.helwan.edu.eg::2a55c7cb-af5e-4c90-8970-fb7199cb8ad8" providerId="AD" clId="Web-{E77E4D02-BD9A-66C6-03AD-1D38E1ED13AB}" dt="2021-08-18T17:43:11.155" v="258" actId="14100"/>
      <pc:docMkLst>
        <pc:docMk/>
      </pc:docMkLst>
      <pc:sldChg chg="addSp delSp modSp mod setBg setClrOvrMap">
        <pc:chgData name="Asma20208030" userId="S::asma20208030@fci.helwan.edu.eg::2a55c7cb-af5e-4c90-8970-fb7199cb8ad8" providerId="AD" clId="Web-{E77E4D02-BD9A-66C6-03AD-1D38E1ED13AB}" dt="2021-08-18T17:31:58.032" v="240" actId="20577"/>
        <pc:sldMkLst>
          <pc:docMk/>
          <pc:sldMk cId="109857222" sldId="256"/>
        </pc:sldMkLst>
        <pc:spChg chg="mod">
          <ac:chgData name="Asma20208030" userId="S::asma20208030@fci.helwan.edu.eg::2a55c7cb-af5e-4c90-8970-fb7199cb8ad8" providerId="AD" clId="Web-{E77E4D02-BD9A-66C6-03AD-1D38E1ED13AB}" dt="2021-08-18T17:16:48.745" v="15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ma20208030" userId="S::asma20208030@fci.helwan.edu.eg::2a55c7cb-af5e-4c90-8970-fb7199cb8ad8" providerId="AD" clId="Web-{E77E4D02-BD9A-66C6-03AD-1D38E1ED13AB}" dt="2021-08-18T17:31:58.032" v="24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sma20208030" userId="S::asma20208030@fci.helwan.edu.eg::2a55c7cb-af5e-4c90-8970-fb7199cb8ad8" providerId="AD" clId="Web-{E77E4D02-BD9A-66C6-03AD-1D38E1ED13AB}" dt="2021-08-18T17:21:34.142" v="228" actId="20577"/>
          <ac:spMkLst>
            <pc:docMk/>
            <pc:sldMk cId="109857222" sldId="256"/>
            <ac:spMk id="6" creationId="{38E5562F-5A14-4CF9-BC6B-10874B812507}"/>
          </ac:spMkLst>
        </pc:spChg>
        <pc:spChg chg="del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14" creationId="{6F828D28-8E09-41CC-8229-3070B5467A96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16" creationId="{D5B012D8-7F27-4758-9AC6-C889B154BD73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17:06:08.273" v="100"/>
          <ac:spMkLst>
            <pc:docMk/>
            <pc:sldMk cId="109857222" sldId="256"/>
            <ac:spMk id="18" creationId="{4063B759-00FC-46D1-9898-8E8625268FAF}"/>
          </ac:spMkLst>
        </pc:spChg>
        <pc:picChg chg="mod">
          <ac:chgData name="Asma20208030" userId="S::asma20208030@fci.helwan.edu.eg::2a55c7cb-af5e-4c90-8970-fb7199cb8ad8" providerId="AD" clId="Web-{E77E4D02-BD9A-66C6-03AD-1D38E1ED13AB}" dt="2021-08-18T17:06:08.273" v="100"/>
          <ac:picMkLst>
            <pc:docMk/>
            <pc:sldMk cId="109857222" sldId="256"/>
            <ac:picMk id="4" creationId="{C968CE3E-E7A2-4877-AF71-F54D891D4E5C}"/>
          </ac:picMkLst>
        </pc:picChg>
        <pc:picChg chg="del">
          <ac:chgData name="Asma20208030" userId="S::asma20208030@fci.helwan.edu.eg::2a55c7cb-af5e-4c90-8970-fb7199cb8ad8" providerId="AD" clId="Web-{E77E4D02-BD9A-66C6-03AD-1D38E1ED13AB}" dt="2021-08-18T16:49:46.921" v="99"/>
          <ac:picMkLst>
            <pc:docMk/>
            <pc:sldMk cId="109857222" sldId="256"/>
            <ac:picMk id="5" creationId="{CF4BC120-5487-40A6-A18F-3C94DAA29498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17:27:41.649" v="239" actId="1076"/>
          <ac:picMkLst>
            <pc:docMk/>
            <pc:sldMk cId="109857222" sldId="256"/>
            <ac:picMk id="7" creationId="{D8784800-AAF5-47B2-B175-D2DE71DB623C}"/>
          </ac:picMkLst>
        </pc:picChg>
      </pc:sldChg>
      <pc:sldChg chg="addAnim modAnim">
        <pc:chgData name="Asma20208030" userId="S::asma20208030@fci.helwan.edu.eg::2a55c7cb-af5e-4c90-8970-fb7199cb8ad8" providerId="AD" clId="Web-{E77E4D02-BD9A-66C6-03AD-1D38E1ED13AB}" dt="2021-08-18T09:52:00.696" v="74"/>
        <pc:sldMkLst>
          <pc:docMk/>
          <pc:sldMk cId="3888347954" sldId="266"/>
        </pc:sldMkLst>
      </pc:sldChg>
      <pc:sldChg chg="addAnim modAnim">
        <pc:chgData name="Asma20208030" userId="S::asma20208030@fci.helwan.edu.eg::2a55c7cb-af5e-4c90-8970-fb7199cb8ad8" providerId="AD" clId="Web-{E77E4D02-BD9A-66C6-03AD-1D38E1ED13AB}" dt="2021-08-18T09:52:16.290" v="82"/>
        <pc:sldMkLst>
          <pc:docMk/>
          <pc:sldMk cId="940754760" sldId="267"/>
        </pc:sldMkLst>
      </pc:sldChg>
      <pc:sldChg chg="addAnim modAnim">
        <pc:chgData name="Asma20208030" userId="S::asma20208030@fci.helwan.edu.eg::2a55c7cb-af5e-4c90-8970-fb7199cb8ad8" providerId="AD" clId="Web-{E77E4D02-BD9A-66C6-03AD-1D38E1ED13AB}" dt="2021-08-18T09:52:44.135" v="98"/>
        <pc:sldMkLst>
          <pc:docMk/>
          <pc:sldMk cId="1939495480" sldId="268"/>
        </pc:sldMkLst>
      </pc:sldChg>
      <pc:sldChg chg="addSp delSp modSp mod setBg">
        <pc:chgData name="Asma20208030" userId="S::asma20208030@fci.helwan.edu.eg::2a55c7cb-af5e-4c90-8970-fb7199cb8ad8" providerId="AD" clId="Web-{E77E4D02-BD9A-66C6-03AD-1D38E1ED13AB}" dt="2021-08-18T08:20:07.244" v="66" actId="20577"/>
        <pc:sldMkLst>
          <pc:docMk/>
          <pc:sldMk cId="3522107245" sldId="274"/>
        </pc:sldMkLst>
        <pc:spChg chg="mod">
          <ac:chgData name="Asma20208030" userId="S::asma20208030@fci.helwan.edu.eg::2a55c7cb-af5e-4c90-8970-fb7199cb8ad8" providerId="AD" clId="Web-{E77E4D02-BD9A-66C6-03AD-1D38E1ED13AB}" dt="2021-08-18T08:20:07.244" v="66" actId="20577"/>
          <ac:spMkLst>
            <pc:docMk/>
            <pc:sldMk cId="3522107245" sldId="274"/>
            <ac:spMk id="2" creationId="{CD639B45-1EF6-4C6A-BE2B-DEC88F3E25D0}"/>
          </ac:spMkLst>
        </pc:spChg>
        <pc:spChg chg="del">
          <ac:chgData name="Asma20208030" userId="S::asma20208030@fci.helwan.edu.eg::2a55c7cb-af5e-4c90-8970-fb7199cb8ad8" providerId="AD" clId="Web-{E77E4D02-BD9A-66C6-03AD-1D38E1ED13AB}" dt="2021-08-18T08:17:55.381" v="39"/>
          <ac:spMkLst>
            <pc:docMk/>
            <pc:sldMk cId="3522107245" sldId="274"/>
            <ac:spMk id="3" creationId="{7E9DBD2F-3422-4711-A802-5AD519C98716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8:03.303" v="40"/>
          <ac:spMkLst>
            <pc:docMk/>
            <pc:sldMk cId="3522107245" sldId="274"/>
            <ac:spMk id="9" creationId="{6753252F-4873-4F63-801D-CC719279A7D5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8:03.303" v="40"/>
          <ac:spMkLst>
            <pc:docMk/>
            <pc:sldMk cId="3522107245" sldId="274"/>
            <ac:spMk id="11" creationId="{047C8CCB-F95D-4249-92DD-651249D3535A}"/>
          </ac:spMkLst>
        </pc:spChg>
        <pc:picChg chg="add mod ord">
          <ac:chgData name="Asma20208030" userId="S::asma20208030@fci.helwan.edu.eg::2a55c7cb-af5e-4c90-8970-fb7199cb8ad8" providerId="AD" clId="Web-{E77E4D02-BD9A-66C6-03AD-1D38E1ED13AB}" dt="2021-08-18T08:18:56.492" v="49" actId="14100"/>
          <ac:picMkLst>
            <pc:docMk/>
            <pc:sldMk cId="3522107245" sldId="274"/>
            <ac:picMk id="4" creationId="{7A73DDC9-C6E8-4A92-B072-779DB89A5854}"/>
          </ac:picMkLst>
        </pc:picChg>
      </pc:sldChg>
      <pc:sldChg chg="addSp delSp modSp new mod setBg addAnim modAnim">
        <pc:chgData name="Asma20208030" userId="S::asma20208030@fci.helwan.edu.eg::2a55c7cb-af5e-4c90-8970-fb7199cb8ad8" providerId="AD" clId="Web-{E77E4D02-BD9A-66C6-03AD-1D38E1ED13AB}" dt="2021-08-18T09:52:28.900" v="90"/>
        <pc:sldMkLst>
          <pc:docMk/>
          <pc:sldMk cId="4090436338" sldId="280"/>
        </pc:sldMkLst>
        <pc:spChg chg="mod">
          <ac:chgData name="Asma20208030" userId="S::asma20208030@fci.helwan.edu.eg::2a55c7cb-af5e-4c90-8970-fb7199cb8ad8" providerId="AD" clId="Web-{E77E4D02-BD9A-66C6-03AD-1D38E1ED13AB}" dt="2021-08-18T08:12:18.434" v="16" actId="20577"/>
          <ac:spMkLst>
            <pc:docMk/>
            <pc:sldMk cId="4090436338" sldId="280"/>
            <ac:spMk id="2" creationId="{7727BDD0-C17E-4402-828C-2DF52DBD9A3A}"/>
          </ac:spMkLst>
        </pc:spChg>
        <pc:spChg chg="del mod">
          <ac:chgData name="Asma20208030" userId="S::asma20208030@fci.helwan.edu.eg::2a55c7cb-af5e-4c90-8970-fb7199cb8ad8" providerId="AD" clId="Web-{E77E4D02-BD9A-66C6-03AD-1D38E1ED13AB}" dt="2021-08-18T08:13:20.389" v="17"/>
          <ac:spMkLst>
            <pc:docMk/>
            <pc:sldMk cId="4090436338" sldId="280"/>
            <ac:spMk id="3" creationId="{DF698D2C-13C1-4050-8FDE-744055127ACD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E77E4D02-BD9A-66C6-03AD-1D38E1ED13AB}" dt="2021-08-18T08:12:07.762" v="13"/>
          <ac:spMkLst>
            <pc:docMk/>
            <pc:sldMk cId="4090436338" sldId="280"/>
            <ac:spMk id="16" creationId="{1E547BA6-BAE0-43BB-A7CA-60F69CE252F0}"/>
          </ac:spMkLst>
        </pc:spChg>
        <pc:picChg chg="add mod ord">
          <ac:chgData name="Asma20208030" userId="S::asma20208030@fci.helwan.edu.eg::2a55c7cb-af5e-4c90-8970-fb7199cb8ad8" providerId="AD" clId="Web-{E77E4D02-BD9A-66C6-03AD-1D38E1ED13AB}" dt="2021-08-18T08:14:17.219" v="28" actId="14100"/>
          <ac:picMkLst>
            <pc:docMk/>
            <pc:sldMk cId="4090436338" sldId="280"/>
            <ac:picMk id="4" creationId="{A52289DC-7203-42B4-A8A6-E838FA296C08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08:14:26.610" v="31" actId="14100"/>
          <ac:picMkLst>
            <pc:docMk/>
            <pc:sldMk cId="4090436338" sldId="280"/>
            <ac:picMk id="5" creationId="{ED19B6D6-B2A2-4E2C-BBDC-EF16A08A0003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08:14:37.172" v="34" actId="14100"/>
          <ac:picMkLst>
            <pc:docMk/>
            <pc:sldMk cId="4090436338" sldId="280"/>
            <ac:picMk id="6" creationId="{7F5F71F3-0482-40E0-9D5E-08A8BA05E8E9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08:14:49.938" v="38" actId="14100"/>
          <ac:picMkLst>
            <pc:docMk/>
            <pc:sldMk cId="4090436338" sldId="280"/>
            <ac:picMk id="7" creationId="{73AA7A0D-0382-47AA-AB3B-9D13B28DA7E6}"/>
          </ac:picMkLst>
        </pc:picChg>
      </pc:sldChg>
      <pc:sldChg chg="addSp delSp modSp new">
        <pc:chgData name="Asma20208030" userId="S::asma20208030@fci.helwan.edu.eg::2a55c7cb-af5e-4c90-8970-fb7199cb8ad8" providerId="AD" clId="Web-{E77E4D02-BD9A-66C6-03AD-1D38E1ED13AB}" dt="2021-08-18T17:43:11.155" v="258" actId="14100"/>
        <pc:sldMkLst>
          <pc:docMk/>
          <pc:sldMk cId="2581729094" sldId="281"/>
        </pc:sldMkLst>
        <pc:spChg chg="mod">
          <ac:chgData name="Asma20208030" userId="S::asma20208030@fci.helwan.edu.eg::2a55c7cb-af5e-4c90-8970-fb7199cb8ad8" providerId="AD" clId="Web-{E77E4D02-BD9A-66C6-03AD-1D38E1ED13AB}" dt="2021-08-18T17:12:45.348" v="150" actId="20577"/>
          <ac:spMkLst>
            <pc:docMk/>
            <pc:sldMk cId="2581729094" sldId="281"/>
            <ac:spMk id="2" creationId="{AA287F2A-E393-4322-AC3A-85BB78F5EE1F}"/>
          </ac:spMkLst>
        </pc:spChg>
        <pc:spChg chg="del">
          <ac:chgData name="Asma20208030" userId="S::asma20208030@fci.helwan.edu.eg::2a55c7cb-af5e-4c90-8970-fb7199cb8ad8" providerId="AD" clId="Web-{E77E4D02-BD9A-66C6-03AD-1D38E1ED13AB}" dt="2021-08-18T17:34:55.910" v="241"/>
          <ac:spMkLst>
            <pc:docMk/>
            <pc:sldMk cId="2581729094" sldId="281"/>
            <ac:spMk id="3" creationId="{75B28ACA-35D6-4A74-AC2C-ED1EB5F7E8DE}"/>
          </ac:spMkLst>
        </pc:spChg>
        <pc:spChg chg="add del mod">
          <ac:chgData name="Asma20208030" userId="S::asma20208030@fci.helwan.edu.eg::2a55c7cb-af5e-4c90-8970-fb7199cb8ad8" providerId="AD" clId="Web-{E77E4D02-BD9A-66C6-03AD-1D38E1ED13AB}" dt="2021-08-18T17:38:20.774" v="246"/>
          <ac:spMkLst>
            <pc:docMk/>
            <pc:sldMk cId="2581729094" sldId="281"/>
            <ac:spMk id="6" creationId="{140D5416-E6D7-4800-A220-D7F3FF667BD5}"/>
          </ac:spMkLst>
        </pc:spChg>
        <pc:spChg chg="add del mod">
          <ac:chgData name="Asma20208030" userId="S::asma20208030@fci.helwan.edu.eg::2a55c7cb-af5e-4c90-8970-fb7199cb8ad8" providerId="AD" clId="Web-{E77E4D02-BD9A-66C6-03AD-1D38E1ED13AB}" dt="2021-08-18T17:42:40.217" v="248"/>
          <ac:spMkLst>
            <pc:docMk/>
            <pc:sldMk cId="2581729094" sldId="281"/>
            <ac:spMk id="9" creationId="{9FAF57A0-E502-491D-860C-D66B93A77DB3}"/>
          </ac:spMkLst>
        </pc:spChg>
        <pc:picChg chg="add del mod ord">
          <ac:chgData name="Asma20208030" userId="S::asma20208030@fci.helwan.edu.eg::2a55c7cb-af5e-4c90-8970-fb7199cb8ad8" providerId="AD" clId="Web-{E77E4D02-BD9A-66C6-03AD-1D38E1ED13AB}" dt="2021-08-18T17:38:01.445" v="245"/>
          <ac:picMkLst>
            <pc:docMk/>
            <pc:sldMk cId="2581729094" sldId="281"/>
            <ac:picMk id="4" creationId="{22CA94C5-552F-4B93-90B5-F00EA7DB4B45}"/>
          </ac:picMkLst>
        </pc:picChg>
        <pc:picChg chg="add del mod ord">
          <ac:chgData name="Asma20208030" userId="S::asma20208030@fci.helwan.edu.eg::2a55c7cb-af5e-4c90-8970-fb7199cb8ad8" providerId="AD" clId="Web-{E77E4D02-BD9A-66C6-03AD-1D38E1ED13AB}" dt="2021-08-18T17:40:19.620" v="247"/>
          <ac:picMkLst>
            <pc:docMk/>
            <pc:sldMk cId="2581729094" sldId="281"/>
            <ac:picMk id="7" creationId="{1D99053B-21E8-4AE0-81EA-CD966DB538FE}"/>
          </ac:picMkLst>
        </pc:picChg>
        <pc:picChg chg="add mod ord">
          <ac:chgData name="Asma20208030" userId="S::asma20208030@fci.helwan.edu.eg::2a55c7cb-af5e-4c90-8970-fb7199cb8ad8" providerId="AD" clId="Web-{E77E4D02-BD9A-66C6-03AD-1D38E1ED13AB}" dt="2021-08-18T17:42:53.529" v="253" actId="14100"/>
          <ac:picMkLst>
            <pc:docMk/>
            <pc:sldMk cId="2581729094" sldId="281"/>
            <ac:picMk id="10" creationId="{B58DDECB-7415-46E7-9B66-63F7EAC06912}"/>
          </ac:picMkLst>
        </pc:picChg>
        <pc:picChg chg="add mod">
          <ac:chgData name="Asma20208030" userId="S::asma20208030@fci.helwan.edu.eg::2a55c7cb-af5e-4c90-8970-fb7199cb8ad8" providerId="AD" clId="Web-{E77E4D02-BD9A-66C6-03AD-1D38E1ED13AB}" dt="2021-08-18T17:43:11.155" v="258" actId="14100"/>
          <ac:picMkLst>
            <pc:docMk/>
            <pc:sldMk cId="2581729094" sldId="281"/>
            <ac:picMk id="11" creationId="{96887FDD-A285-4949-A031-D9A0443CC7BB}"/>
          </ac:picMkLst>
        </pc:picChg>
      </pc:sldChg>
    </pc:docChg>
  </pc:docChgLst>
  <pc:docChgLst>
    <pc:chgData name="Asma20208030" userId="S::asma20208030@fci.helwan.edu.eg::2a55c7cb-af5e-4c90-8970-fb7199cb8ad8" providerId="AD" clId="Web-{61B3DE78-5C15-5820-7F5B-7B74EAE7A227}"/>
    <pc:docChg chg="addSld delSld modSld">
      <pc:chgData name="Asma20208030" userId="S::asma20208030@fci.helwan.edu.eg::2a55c7cb-af5e-4c90-8970-fb7199cb8ad8" providerId="AD" clId="Web-{61B3DE78-5C15-5820-7F5B-7B74EAE7A227}" dt="2021-08-19T09:18:32.945" v="371"/>
      <pc:docMkLst>
        <pc:docMk/>
      </pc:docMkLst>
      <pc:sldChg chg="addSp delSp modSp delAnim">
        <pc:chgData name="Asma20208030" userId="S::asma20208030@fci.helwan.edu.eg::2a55c7cb-af5e-4c90-8970-fb7199cb8ad8" providerId="AD" clId="Web-{61B3DE78-5C15-5820-7F5B-7B74EAE7A227}" dt="2021-08-19T09:18:20.538" v="369" actId="14100"/>
        <pc:sldMkLst>
          <pc:docMk/>
          <pc:sldMk cId="1939495480" sldId="268"/>
        </pc:sldMkLst>
        <pc:spChg chg="add del mod">
          <ac:chgData name="Asma20208030" userId="S::asma20208030@fci.helwan.edu.eg::2a55c7cb-af5e-4c90-8970-fb7199cb8ad8" providerId="AD" clId="Web-{61B3DE78-5C15-5820-7F5B-7B74EAE7A227}" dt="2021-08-19T09:17:40.069" v="360"/>
          <ac:spMkLst>
            <pc:docMk/>
            <pc:sldMk cId="1939495480" sldId="268"/>
            <ac:spMk id="9" creationId="{23168E16-EE54-4131-A704-A0E5E0E3D5BF}"/>
          </ac:spMkLst>
        </pc:spChg>
        <pc:picChg chg="del">
          <ac:chgData name="Asma20208030" userId="S::asma20208030@fci.helwan.edu.eg::2a55c7cb-af5e-4c90-8970-fb7199cb8ad8" providerId="AD" clId="Web-{61B3DE78-5C15-5820-7F5B-7B74EAE7A227}" dt="2021-08-19T09:16:26.161" v="351"/>
          <ac:picMkLst>
            <pc:docMk/>
            <pc:sldMk cId="1939495480" sldId="268"/>
            <ac:picMk id="4" creationId="{C69F4340-EEB3-4FEF-A131-A5D841CC4FB1}"/>
          </ac:picMkLst>
        </pc:picChg>
        <pc:picChg chg="mod">
          <ac:chgData name="Asma20208030" userId="S::asma20208030@fci.helwan.edu.eg::2a55c7cb-af5e-4c90-8970-fb7199cb8ad8" providerId="AD" clId="Web-{61B3DE78-5C15-5820-7F5B-7B74EAE7A227}" dt="2021-08-19T09:17:57.022" v="364" actId="1076"/>
          <ac:picMkLst>
            <pc:docMk/>
            <pc:sldMk cId="1939495480" sldId="268"/>
            <ac:picMk id="5" creationId="{DCA30E99-4F49-4D9A-8DEB-AF386EDF4660}"/>
          </ac:picMkLst>
        </pc:picChg>
        <pc:picChg chg="mod">
          <ac:chgData name="Asma20208030" userId="S::asma20208030@fci.helwan.edu.eg::2a55c7cb-af5e-4c90-8970-fb7199cb8ad8" providerId="AD" clId="Web-{61B3DE78-5C15-5820-7F5B-7B74EAE7A227}" dt="2021-08-19T09:18:00.428" v="365" actId="1076"/>
          <ac:picMkLst>
            <pc:docMk/>
            <pc:sldMk cId="1939495480" sldId="268"/>
            <ac:picMk id="6" creationId="{7946FA05-C9D5-4E26-90B5-CFB0414D61E0}"/>
          </ac:picMkLst>
        </pc:picChg>
        <pc:picChg chg="mod">
          <ac:chgData name="Asma20208030" userId="S::asma20208030@fci.helwan.edu.eg::2a55c7cb-af5e-4c90-8970-fb7199cb8ad8" providerId="AD" clId="Web-{61B3DE78-5C15-5820-7F5B-7B74EAE7A227}" dt="2021-08-19T09:17:44.412" v="361" actId="1076"/>
          <ac:picMkLst>
            <pc:docMk/>
            <pc:sldMk cId="1939495480" sldId="268"/>
            <ac:picMk id="7" creationId="{12B620AA-B30E-4109-A976-AD11F9F65BF3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8:20.538" v="369" actId="14100"/>
          <ac:picMkLst>
            <pc:docMk/>
            <pc:sldMk cId="1939495480" sldId="268"/>
            <ac:picMk id="11" creationId="{D6B96871-4138-48A6-9D42-79465B0D5EB7}"/>
          </ac:picMkLst>
        </pc:picChg>
      </pc:sldChg>
      <pc:sldChg chg="modSp">
        <pc:chgData name="Asma20208030" userId="S::asma20208030@fci.helwan.edu.eg::2a55c7cb-af5e-4c90-8970-fb7199cb8ad8" providerId="AD" clId="Web-{61B3DE78-5C15-5820-7F5B-7B74EAE7A227}" dt="2021-08-19T07:22:17.230" v="3" actId="20577"/>
        <pc:sldMkLst>
          <pc:docMk/>
          <pc:sldMk cId="3834278745" sldId="282"/>
        </pc:sldMkLst>
        <pc:spChg chg="mod">
          <ac:chgData name="Asma20208030" userId="S::asma20208030@fci.helwan.edu.eg::2a55c7cb-af5e-4c90-8970-fb7199cb8ad8" providerId="AD" clId="Web-{61B3DE78-5C15-5820-7F5B-7B74EAE7A227}" dt="2021-08-19T07:22:17.230" v="3" actId="20577"/>
          <ac:spMkLst>
            <pc:docMk/>
            <pc:sldMk cId="3834278745" sldId="282"/>
            <ac:spMk id="5" creationId="{E052785E-305C-4AF0-8CCE-30613423722B}"/>
          </ac:spMkLst>
        </pc:spChg>
      </pc:sldChg>
      <pc:sldChg chg="addSp delSp modSp">
        <pc:chgData name="Asma20208030" userId="S::asma20208030@fci.helwan.edu.eg::2a55c7cb-af5e-4c90-8970-fb7199cb8ad8" providerId="AD" clId="Web-{61B3DE78-5C15-5820-7F5B-7B74EAE7A227}" dt="2021-08-19T07:41:56.430" v="62" actId="1076"/>
        <pc:sldMkLst>
          <pc:docMk/>
          <pc:sldMk cId="1874705653" sldId="287"/>
        </pc:sldMkLst>
        <pc:spChg chg="mod">
          <ac:chgData name="Asma20208030" userId="S::asma20208030@fci.helwan.edu.eg::2a55c7cb-af5e-4c90-8970-fb7199cb8ad8" providerId="AD" clId="Web-{61B3DE78-5C15-5820-7F5B-7B74EAE7A227}" dt="2021-08-19T07:41:46.945" v="61" actId="1076"/>
          <ac:spMkLst>
            <pc:docMk/>
            <pc:sldMk cId="1874705653" sldId="287"/>
            <ac:spMk id="2" creationId="{41C16A28-02E9-4BD7-840D-B3EF36EFBD20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3" creationId="{0A3BEC4F-8DF7-4A0A-AC5C-E66AA0B071CE}"/>
          </ac:spMkLst>
        </pc:spChg>
        <pc:spChg chg="mod ord">
          <ac:chgData name="Asma20208030" userId="S::asma20208030@fci.helwan.edu.eg::2a55c7cb-af5e-4c90-8970-fb7199cb8ad8" providerId="AD" clId="Web-{61B3DE78-5C15-5820-7F5B-7B74EAE7A227}" dt="2021-08-19T07:41:56.430" v="62" actId="1076"/>
          <ac:spMkLst>
            <pc:docMk/>
            <pc:sldMk cId="1874705653" sldId="287"/>
            <ac:spMk id="6" creationId="{00000000-0000-0000-0000-000000000000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1" creationId="{8D0D6D3E-D7F9-4591-9CA9-DDF4DB1F73DA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3" creationId="{E91DC736-0EF8-4F87-9146-EBF1D2EE4D3D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4" creationId="{C4C9F2B0-1044-46EB-8AEB-C3BFFDE6C2CC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5" creationId="{097CD68E-23E3-4007-8847-CD0944C4F7BE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6" creationId="{D28B54C3-B57B-472A-B96E-1FCB67093DC2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7" creationId="{AF2F604E-43BE-4DC3-B983-E071523364F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1:16.038" v="59"/>
          <ac:spMkLst>
            <pc:docMk/>
            <pc:sldMk cId="1874705653" sldId="287"/>
            <ac:spMk id="18" creationId="{7DB3C429-F8DA-49B9-AF84-21996FCF78B5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7:41:16.023" v="58"/>
          <ac:spMkLst>
            <pc:docMk/>
            <pc:sldMk cId="1874705653" sldId="287"/>
            <ac:spMk id="19" creationId="{08C9B587-E65E-4B52-B37C-ABEBB6E87928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7:41:16.038" v="59"/>
          <ac:picMkLst>
            <pc:docMk/>
            <pc:sldMk cId="1874705653" sldId="287"/>
            <ac:picMk id="4" creationId="{312AA287-066E-43DB-ACA1-F3625E49B109}"/>
          </ac:picMkLst>
        </pc:picChg>
      </pc:sldChg>
      <pc:sldChg chg="modSp">
        <pc:chgData name="Asma20208030" userId="S::asma20208030@fci.helwan.edu.eg::2a55c7cb-af5e-4c90-8970-fb7199cb8ad8" providerId="AD" clId="Web-{61B3DE78-5C15-5820-7F5B-7B74EAE7A227}" dt="2021-08-19T07:45:29.123" v="103" actId="20577"/>
        <pc:sldMkLst>
          <pc:docMk/>
          <pc:sldMk cId="2457088014" sldId="288"/>
        </pc:sldMkLst>
        <pc:spChg chg="mod">
          <ac:chgData name="Asma20208030" userId="S::asma20208030@fci.helwan.edu.eg::2a55c7cb-af5e-4c90-8970-fb7199cb8ad8" providerId="AD" clId="Web-{61B3DE78-5C15-5820-7F5B-7B74EAE7A227}" dt="2021-08-19T07:45:29.123" v="103" actId="20577"/>
          <ac:spMkLst>
            <pc:docMk/>
            <pc:sldMk cId="2457088014" sldId="288"/>
            <ac:spMk id="3" creationId="{2645E4F2-B500-454E-8D0F-B65BF9768878}"/>
          </ac:spMkLst>
        </pc:spChg>
      </pc:sldChg>
      <pc:sldChg chg="addSp delSp modSp">
        <pc:chgData name="Asma20208030" userId="S::asma20208030@fci.helwan.edu.eg::2a55c7cb-af5e-4c90-8970-fb7199cb8ad8" providerId="AD" clId="Web-{61B3DE78-5C15-5820-7F5B-7B74EAE7A227}" dt="2021-08-19T07:29:57.131" v="35" actId="14100"/>
        <pc:sldMkLst>
          <pc:docMk/>
          <pc:sldMk cId="2520595527" sldId="289"/>
        </pc:sldMkLst>
        <pc:spChg chg="mod">
          <ac:chgData name="Asma20208030" userId="S::asma20208030@fci.helwan.edu.eg::2a55c7cb-af5e-4c90-8970-fb7199cb8ad8" providerId="AD" clId="Web-{61B3DE78-5C15-5820-7F5B-7B74EAE7A227}" dt="2021-08-19T07:28:57.739" v="10" actId="1076"/>
          <ac:spMkLst>
            <pc:docMk/>
            <pc:sldMk cId="2520595527" sldId="289"/>
            <ac:spMk id="2" creationId="{D0FB3400-83DA-4EB4-9EF6-4EB5EC5A1CCE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26:54.658" v="7"/>
          <ac:spMkLst>
            <pc:docMk/>
            <pc:sldMk cId="2520595527" sldId="289"/>
            <ac:spMk id="3" creationId="{316480A9-2264-4338-9DC1-8D4EA2F727E4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29:57.131" v="35" actId="14100"/>
          <ac:spMkLst>
            <pc:docMk/>
            <pc:sldMk cId="2520595527" sldId="289"/>
            <ac:spMk id="4" creationId="{00000000-0000-0000-0000-000000000000}"/>
          </ac:spMkLst>
        </pc:spChg>
        <pc:spChg chg="del">
          <ac:chgData name="Asma20208030" userId="S::asma20208030@fci.helwan.edu.eg::2a55c7cb-af5e-4c90-8970-fb7199cb8ad8" providerId="AD" clId="Web-{61B3DE78-5C15-5820-7F5B-7B74EAE7A227}" dt="2021-08-19T07:26:54.658" v="7"/>
          <ac:spMkLst>
            <pc:docMk/>
            <pc:sldMk cId="2520595527" sldId="289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26:54.658" v="7"/>
          <ac:spMkLst>
            <pc:docMk/>
            <pc:sldMk cId="2520595527" sldId="289"/>
            <ac:spMk id="13" creationId="{C7D023E4-8DE1-436E-9847-ED6A4B4B04FD}"/>
          </ac:spMkLst>
        </pc:spChg>
        <pc:grpChg chg="add">
          <ac:chgData name="Asma20208030" userId="S::asma20208030@fci.helwan.edu.eg::2a55c7cb-af5e-4c90-8970-fb7199cb8ad8" providerId="AD" clId="Web-{61B3DE78-5C15-5820-7F5B-7B74EAE7A227}" dt="2021-08-19T07:26:54.658" v="7"/>
          <ac:grpSpMkLst>
            <pc:docMk/>
            <pc:sldMk cId="2520595527" sldId="289"/>
            <ac:grpSpMk id="15" creationId="{E4556D3F-F9E0-4DD4-A96F-6A8297B92405}"/>
          </ac:grpSpMkLst>
        </pc:grpChg>
        <pc:grpChg chg="add">
          <ac:chgData name="Asma20208030" userId="S::asma20208030@fci.helwan.edu.eg::2a55c7cb-af5e-4c90-8970-fb7199cb8ad8" providerId="AD" clId="Web-{61B3DE78-5C15-5820-7F5B-7B74EAE7A227}" dt="2021-08-19T07:26:54.658" v="7"/>
          <ac:grpSpMkLst>
            <pc:docMk/>
            <pc:sldMk cId="2520595527" sldId="289"/>
            <ac:grpSpMk id="19" creationId="{65EABBED-2B80-4B13-A7A8-1D34C4A02741}"/>
          </ac:grpSpMkLst>
        </pc:grpChg>
        <pc:picChg chg="add mod ord">
          <ac:chgData name="Asma20208030" userId="S::asma20208030@fci.helwan.edu.eg::2a55c7cb-af5e-4c90-8970-fb7199cb8ad8" providerId="AD" clId="Web-{61B3DE78-5C15-5820-7F5B-7B74EAE7A227}" dt="2021-08-19T07:26:54.658" v="7"/>
          <ac:picMkLst>
            <pc:docMk/>
            <pc:sldMk cId="2520595527" sldId="289"/>
            <ac:picMk id="5" creationId="{FE00E3B9-F7E0-45AA-9457-266A30AAFCEE}"/>
          </ac:picMkLst>
        </pc:picChg>
      </pc:sldChg>
      <pc:sldChg chg="addSp modSp new mod setBg">
        <pc:chgData name="Asma20208030" userId="S::asma20208030@fci.helwan.edu.eg::2a55c7cb-af5e-4c90-8970-fb7199cb8ad8" providerId="AD" clId="Web-{61B3DE78-5C15-5820-7F5B-7B74EAE7A227}" dt="2021-08-19T07:56:39.451" v="132" actId="20577"/>
        <pc:sldMkLst>
          <pc:docMk/>
          <pc:sldMk cId="3062880486" sldId="290"/>
        </pc:sldMkLst>
        <pc:spChg chg="mod">
          <ac:chgData name="Asma20208030" userId="S::asma20208030@fci.helwan.edu.eg::2a55c7cb-af5e-4c90-8970-fb7199cb8ad8" providerId="AD" clId="Web-{61B3DE78-5C15-5820-7F5B-7B74EAE7A227}" dt="2021-08-19T07:56:39.451" v="132" actId="20577"/>
          <ac:spMkLst>
            <pc:docMk/>
            <pc:sldMk cId="3062880486" sldId="290"/>
            <ac:spMk id="2" creationId="{1D5BAC7B-7B79-4494-8431-477DEC4027D6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32:25.151" v="54" actId="20577"/>
          <ac:spMkLst>
            <pc:docMk/>
            <pc:sldMk cId="3062880486" sldId="290"/>
            <ac:spMk id="3" creationId="{0B369D7A-812D-45F0-A92C-32E423FF971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32:21.697" v="52"/>
          <ac:spMkLst>
            <pc:docMk/>
            <pc:sldMk cId="3062880486" sldId="290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32:21.697" v="52"/>
          <ac:spMkLst>
            <pc:docMk/>
            <pc:sldMk cId="3062880486" sldId="290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32:21.697" v="52"/>
          <ac:spMkLst>
            <pc:docMk/>
            <pc:sldMk cId="3062880486" sldId="290"/>
            <ac:spMk id="12" creationId="{2CD6F061-7C53-44F4-9794-953DB70A451B}"/>
          </ac:spMkLst>
        </pc:spChg>
      </pc:sldChg>
      <pc:sldChg chg="addSp modSp new mod setBg">
        <pc:chgData name="Asma20208030" userId="S::asma20208030@fci.helwan.edu.eg::2a55c7cb-af5e-4c90-8970-fb7199cb8ad8" providerId="AD" clId="Web-{61B3DE78-5C15-5820-7F5B-7B74EAE7A227}" dt="2021-08-19T07:42:54.259" v="88" actId="20577"/>
        <pc:sldMkLst>
          <pc:docMk/>
          <pc:sldMk cId="2486200600" sldId="291"/>
        </pc:sldMkLst>
        <pc:spChg chg="mod">
          <ac:chgData name="Asma20208030" userId="S::asma20208030@fci.helwan.edu.eg::2a55c7cb-af5e-4c90-8970-fb7199cb8ad8" providerId="AD" clId="Web-{61B3DE78-5C15-5820-7F5B-7B74EAE7A227}" dt="2021-08-19T07:42:54.259" v="88" actId="20577"/>
          <ac:spMkLst>
            <pc:docMk/>
            <pc:sldMk cId="2486200600" sldId="291"/>
            <ac:spMk id="2" creationId="{85591CCC-27C6-4E3D-8E06-E1F008840962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42:45.291" v="85" actId="20577"/>
          <ac:spMkLst>
            <pc:docMk/>
            <pc:sldMk cId="2486200600" sldId="291"/>
            <ac:spMk id="3" creationId="{58B04952-B0D0-4121-8E69-DAE469774DB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2:41.837" v="83"/>
          <ac:spMkLst>
            <pc:docMk/>
            <pc:sldMk cId="2486200600" sldId="291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2:41.837" v="83"/>
          <ac:spMkLst>
            <pc:docMk/>
            <pc:sldMk cId="2486200600" sldId="291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42:41.837" v="83"/>
          <ac:spMkLst>
            <pc:docMk/>
            <pc:sldMk cId="2486200600" sldId="291"/>
            <ac:spMk id="12" creationId="{2CD6F061-7C53-44F4-9794-953DB70A451B}"/>
          </ac:spMkLst>
        </pc:spChg>
      </pc:sldChg>
      <pc:sldChg chg="addSp modSp new mod setBg setClrOvrMap">
        <pc:chgData name="Asma20208030" userId="S::asma20208030@fci.helwan.edu.eg::2a55c7cb-af5e-4c90-8970-fb7199cb8ad8" providerId="AD" clId="Web-{61B3DE78-5C15-5820-7F5B-7B74EAE7A227}" dt="2021-08-19T07:55:10.715" v="128" actId="20577"/>
        <pc:sldMkLst>
          <pc:docMk/>
          <pc:sldMk cId="1600812934" sldId="292"/>
        </pc:sldMkLst>
        <pc:spChg chg="mod">
          <ac:chgData name="Asma20208030" userId="S::asma20208030@fci.helwan.edu.eg::2a55c7cb-af5e-4c90-8970-fb7199cb8ad8" providerId="AD" clId="Web-{61B3DE78-5C15-5820-7F5B-7B74EAE7A227}" dt="2021-08-19T07:55:10.715" v="128" actId="20577"/>
          <ac:spMkLst>
            <pc:docMk/>
            <pc:sldMk cId="1600812934" sldId="292"/>
            <ac:spMk id="2" creationId="{5BEA6269-BFA0-4D22-8C00-75400ACD494C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7:55:01.840" v="125" actId="20577"/>
          <ac:spMkLst>
            <pc:docMk/>
            <pc:sldMk cId="1600812934" sldId="292"/>
            <ac:spMk id="3" creationId="{056E1D8F-7D35-4FF3-8A8D-AE7E3F07CF5F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54:55.699" v="120"/>
          <ac:spMkLst>
            <pc:docMk/>
            <pc:sldMk cId="1600812934" sldId="292"/>
            <ac:spMk id="9" creationId="{5A59F003-E00A-43F9-91DC-CC54E3B87466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54:55.699" v="120"/>
          <ac:spMkLst>
            <pc:docMk/>
            <pc:sldMk cId="1600812934" sldId="292"/>
            <ac:spMk id="11" creationId="{D74A4382-E3AD-430A-9A1F-DFA3E0E77A7D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7:54:55.699" v="120"/>
          <ac:spMkLst>
            <pc:docMk/>
            <pc:sldMk cId="1600812934" sldId="292"/>
            <ac:spMk id="13" creationId="{79F40191-0F44-4FD1-82CC-ACB507C14BE6}"/>
          </ac:spMkLst>
        </pc:spChg>
        <pc:picChg chg="add">
          <ac:chgData name="Asma20208030" userId="S::asma20208030@fci.helwan.edu.eg::2a55c7cb-af5e-4c90-8970-fb7199cb8ad8" providerId="AD" clId="Web-{61B3DE78-5C15-5820-7F5B-7B74EAE7A227}" dt="2021-08-19T07:54:55.699" v="120"/>
          <ac:picMkLst>
            <pc:docMk/>
            <pc:sldMk cId="1600812934" sldId="292"/>
            <ac:picMk id="5" creationId="{DC1E7930-F05A-40AB-839A-4A291BD55FBA}"/>
          </ac:picMkLst>
        </pc:picChg>
      </pc:sldChg>
      <pc:sldChg chg="addSp delSp modSp new mod setBg">
        <pc:chgData name="Asma20208030" userId="S::asma20208030@fci.helwan.edu.eg::2a55c7cb-af5e-4c90-8970-fb7199cb8ad8" providerId="AD" clId="Web-{61B3DE78-5C15-5820-7F5B-7B74EAE7A227}" dt="2021-08-19T08:36:49.384" v="268" actId="1076"/>
        <pc:sldMkLst>
          <pc:docMk/>
          <pc:sldMk cId="986494636" sldId="293"/>
        </pc:sldMkLst>
        <pc:spChg chg="mod">
          <ac:chgData name="Asma20208030" userId="S::asma20208030@fci.helwan.edu.eg::2a55c7cb-af5e-4c90-8970-fb7199cb8ad8" providerId="AD" clId="Web-{61B3DE78-5C15-5820-7F5B-7B74EAE7A227}" dt="2021-08-19T08:16:34.543" v="171" actId="20577"/>
          <ac:spMkLst>
            <pc:docMk/>
            <pc:sldMk cId="986494636" sldId="293"/>
            <ac:spMk id="2" creationId="{F8B967F6-3EF2-4B4C-9A4E-B58AF3CA5F7C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18:31.858" v="194" actId="20577"/>
          <ac:spMkLst>
            <pc:docMk/>
            <pc:sldMk cId="986494636" sldId="293"/>
            <ac:spMk id="3" creationId="{6D000CE9-4084-4A44-AF11-650A1B652599}"/>
          </ac:spMkLst>
        </pc:spChg>
        <pc:spChg chg="add del">
          <ac:chgData name="Asma20208030" userId="S::asma20208030@fci.helwan.edu.eg::2a55c7cb-af5e-4c90-8970-fb7199cb8ad8" providerId="AD" clId="Web-{61B3DE78-5C15-5820-7F5B-7B74EAE7A227}" dt="2021-08-19T08:17:00.387" v="175"/>
          <ac:spMkLst>
            <pc:docMk/>
            <pc:sldMk cId="986494636" sldId="293"/>
            <ac:spMk id="5" creationId="{671CB2F2-8039-474A-9F2D-6B11AA287FB4}"/>
          </ac:spMkLst>
        </pc:spChg>
        <pc:spChg chg="add mod">
          <ac:chgData name="Asma20208030" userId="S::asma20208030@fci.helwan.edu.eg::2a55c7cb-af5e-4c90-8970-fb7199cb8ad8" providerId="AD" clId="Web-{61B3DE78-5C15-5820-7F5B-7B74EAE7A227}" dt="2021-08-19T08:36:49.384" v="268" actId="1076"/>
          <ac:spMkLst>
            <pc:docMk/>
            <pc:sldMk cId="986494636" sldId="293"/>
            <ac:spMk id="6" creationId="{0C0D0A2B-38F8-482F-AC8C-32F84344DC8E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9" creationId="{8FC9BE17-9A7B-462D-AE50-3D877738730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11" creationId="{3EBE8569-6AEC-4B8C-8D53-2DE337CDBA6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13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16:27.933" v="166"/>
          <ac:spMkLst>
            <pc:docMk/>
            <pc:sldMk cId="986494636" sldId="293"/>
            <ac:spMk id="15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8:16:27.933" v="166"/>
          <ac:picMkLst>
            <pc:docMk/>
            <pc:sldMk cId="986494636" sldId="293"/>
            <ac:picMk id="4" creationId="{BF27D719-FC62-48A6-A441-2B6205D62767}"/>
          </ac:picMkLst>
        </pc:picChg>
      </pc:sldChg>
      <pc:sldChg chg="modSp new del">
        <pc:chgData name="Asma20208030" userId="S::asma20208030@fci.helwan.edu.eg::2a55c7cb-af5e-4c90-8970-fb7199cb8ad8" providerId="AD" clId="Web-{61B3DE78-5C15-5820-7F5B-7B74EAE7A227}" dt="2021-08-19T08:30:22.156" v="239"/>
        <pc:sldMkLst>
          <pc:docMk/>
          <pc:sldMk cId="534467763" sldId="294"/>
        </pc:sldMkLst>
        <pc:spChg chg="mod">
          <ac:chgData name="Asma20208030" userId="S::asma20208030@fci.helwan.edu.eg::2a55c7cb-af5e-4c90-8970-fb7199cb8ad8" providerId="AD" clId="Web-{61B3DE78-5C15-5820-7F5B-7B74EAE7A227}" dt="2021-08-19T08:07:43.311" v="150" actId="20577"/>
          <ac:spMkLst>
            <pc:docMk/>
            <pc:sldMk cId="534467763" sldId="294"/>
            <ac:spMk id="3" creationId="{D1710DA2-7E30-43C6-A46F-827C7A8BE2D4}"/>
          </ac:spMkLst>
        </pc:spChg>
      </pc:sldChg>
      <pc:sldChg chg="addSp modSp new mod setBg">
        <pc:chgData name="Asma20208030" userId="S::asma20208030@fci.helwan.edu.eg::2a55c7cb-af5e-4c90-8970-fb7199cb8ad8" providerId="AD" clId="Web-{61B3DE78-5C15-5820-7F5B-7B74EAE7A227}" dt="2021-08-19T08:22:20.145" v="212"/>
        <pc:sldMkLst>
          <pc:docMk/>
          <pc:sldMk cId="1954984521" sldId="295"/>
        </pc:sldMkLst>
        <pc:spChg chg="mo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2" creationId="{DF4D43AD-C5F9-4A19-ADC6-60757D8B2766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3" creationId="{805859CF-E8D1-4162-AD5C-B422D184061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9" creationId="{0B9EE3F3-89B7-43C3-8651-C4C96830993D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11" creationId="{33AE4636-AEEC-45D6-84D4-7AC2DA48ECF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2:20.145" v="212"/>
          <ac:spMkLst>
            <pc:docMk/>
            <pc:sldMk cId="1954984521" sldId="295"/>
            <ac:spMk id="13" creationId="{8D9CE0F4-2EB2-4F1F-8AAC-DB3571D9FE10}"/>
          </ac:spMkLst>
        </pc:spChg>
        <pc:picChg chg="add mod">
          <ac:chgData name="Asma20208030" userId="S::asma20208030@fci.helwan.edu.eg::2a55c7cb-af5e-4c90-8970-fb7199cb8ad8" providerId="AD" clId="Web-{61B3DE78-5C15-5820-7F5B-7B74EAE7A227}" dt="2021-08-19T08:22:20.145" v="212"/>
          <ac:picMkLst>
            <pc:docMk/>
            <pc:sldMk cId="1954984521" sldId="295"/>
            <ac:picMk id="4" creationId="{D01273AE-B8C0-496E-8BDF-93F63AE84D2E}"/>
          </ac:picMkLst>
        </pc:picChg>
      </pc:sldChg>
      <pc:sldChg chg="addSp delSp modSp new mod setBg">
        <pc:chgData name="Asma20208030" userId="S::asma20208030@fci.helwan.edu.eg::2a55c7cb-af5e-4c90-8970-fb7199cb8ad8" providerId="AD" clId="Web-{61B3DE78-5C15-5820-7F5B-7B74EAE7A227}" dt="2021-08-19T08:36:30.556" v="263" actId="20577"/>
        <pc:sldMkLst>
          <pc:docMk/>
          <pc:sldMk cId="3458815466" sldId="296"/>
        </pc:sldMkLst>
        <pc:spChg chg="mod">
          <ac:chgData name="Asma20208030" userId="S::asma20208030@fci.helwan.edu.eg::2a55c7cb-af5e-4c90-8970-fb7199cb8ad8" providerId="AD" clId="Web-{61B3DE78-5C15-5820-7F5B-7B74EAE7A227}" dt="2021-08-19T08:36:30.556" v="263" actId="20577"/>
          <ac:spMkLst>
            <pc:docMk/>
            <pc:sldMk cId="3458815466" sldId="296"/>
            <ac:spMk id="2" creationId="{F0D44A01-F02B-4C4D-B8D5-AC59DA331DFE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29:27.046" v="232" actId="20577"/>
          <ac:spMkLst>
            <pc:docMk/>
            <pc:sldMk cId="3458815466" sldId="296"/>
            <ac:spMk id="3" creationId="{BFEE1352-3E76-45D5-AEF4-33B767804A99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0" creationId="{8FC9BE17-9A7B-462D-AE50-3D877738730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2" creationId="{3EBE8569-6AEC-4B8C-8D53-2DE337CDBA6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4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29:15.248" v="231"/>
          <ac:spMkLst>
            <pc:docMk/>
            <pc:sldMk cId="3458815466" sldId="296"/>
            <ac:spMk id="16" creationId="{7A5F0580-5EE9-419F-96EE-B6529EF6E7D0}"/>
          </ac:spMkLst>
        </pc:spChg>
        <pc:picChg chg="add del mod">
          <ac:chgData name="Asma20208030" userId="S::asma20208030@fci.helwan.edu.eg::2a55c7cb-af5e-4c90-8970-fb7199cb8ad8" providerId="AD" clId="Web-{61B3DE78-5C15-5820-7F5B-7B74EAE7A227}" dt="2021-08-19T08:28:29.294" v="228"/>
          <ac:picMkLst>
            <pc:docMk/>
            <pc:sldMk cId="3458815466" sldId="296"/>
            <ac:picMk id="4" creationId="{3DE9AE4C-5E4C-429F-A7ED-AC2809D943B2}"/>
          </ac:picMkLst>
        </pc:picChg>
        <pc:picChg chg="add mod ord">
          <ac:chgData name="Asma20208030" userId="S::asma20208030@fci.helwan.edu.eg::2a55c7cb-af5e-4c90-8970-fb7199cb8ad8" providerId="AD" clId="Web-{61B3DE78-5C15-5820-7F5B-7B74EAE7A227}" dt="2021-08-19T08:29:15.248" v="231"/>
          <ac:picMkLst>
            <pc:docMk/>
            <pc:sldMk cId="3458815466" sldId="296"/>
            <ac:picMk id="5" creationId="{6F739976-92BB-4C6D-8084-C494BE1F6CB6}"/>
          </ac:picMkLst>
        </pc:picChg>
      </pc:sldChg>
      <pc:sldChg chg="addSp modSp new mod setBg">
        <pc:chgData name="Asma20208030" userId="S::asma20208030@fci.helwan.edu.eg::2a55c7cb-af5e-4c90-8970-fb7199cb8ad8" providerId="AD" clId="Web-{61B3DE78-5C15-5820-7F5B-7B74EAE7A227}" dt="2021-08-19T08:36:22.352" v="262" actId="20577"/>
        <pc:sldMkLst>
          <pc:docMk/>
          <pc:sldMk cId="2235957874" sldId="297"/>
        </pc:sldMkLst>
        <pc:spChg chg="mod">
          <ac:chgData name="Asma20208030" userId="S::asma20208030@fci.helwan.edu.eg::2a55c7cb-af5e-4c90-8970-fb7199cb8ad8" providerId="AD" clId="Web-{61B3DE78-5C15-5820-7F5B-7B74EAE7A227}" dt="2021-08-19T08:36:22.352" v="262" actId="20577"/>
          <ac:spMkLst>
            <pc:docMk/>
            <pc:sldMk cId="2235957874" sldId="297"/>
            <ac:spMk id="2" creationId="{7432380F-4A93-46CB-B39F-F8E8BEBD3F61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36:15.712" v="261" actId="14100"/>
          <ac:spMkLst>
            <pc:docMk/>
            <pc:sldMk cId="2235957874" sldId="297"/>
            <ac:spMk id="3" creationId="{87D5806F-89BC-4776-B5ED-E83B1A848F0F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9" creationId="{8FC9BE17-9A7B-462D-AE50-3D8777387304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11" creationId="{3EBE8569-6AEC-4B8C-8D53-2DE337CDBA6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13" creationId="{55D4142C-5077-457F-A6AD-3FECFDB3968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5:48.180" v="257"/>
          <ac:spMkLst>
            <pc:docMk/>
            <pc:sldMk cId="2235957874" sldId="297"/>
            <ac:spMk id="15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8:35:48.180" v="257"/>
          <ac:picMkLst>
            <pc:docMk/>
            <pc:sldMk cId="2235957874" sldId="297"/>
            <ac:picMk id="4" creationId="{D85F3C1F-8BAE-42FD-ABBE-470F787B60CA}"/>
          </ac:picMkLst>
        </pc:picChg>
      </pc:sldChg>
      <pc:sldChg chg="addSp modSp new mod setBg">
        <pc:chgData name="Asma20208030" userId="S::asma20208030@fci.helwan.edu.eg::2a55c7cb-af5e-4c90-8970-fb7199cb8ad8" providerId="AD" clId="Web-{61B3DE78-5C15-5820-7F5B-7B74EAE7A227}" dt="2021-08-19T08:39:16.357" v="293"/>
        <pc:sldMkLst>
          <pc:docMk/>
          <pc:sldMk cId="955794188" sldId="298"/>
        </pc:sldMkLst>
        <pc:spChg chg="mo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2" creationId="{B1EB787D-72FA-4965-B699-1FD75C65B7CF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3" creationId="{9D176AF1-026C-46D4-8667-88E734F4732A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8" creationId="{B35D3C1D-A6AE-4FCA-BB76-A4748CE5DE55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10" creationId="{6D5BF818-2283-4CC9-A120-9225CEDFA6D2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39:16.357" v="293"/>
          <ac:spMkLst>
            <pc:docMk/>
            <pc:sldMk cId="955794188" sldId="298"/>
            <ac:spMk id="12" creationId="{063A42EF-20CC-4BCC-9D0B-222CF3AAE8C9}"/>
          </ac:spMkLst>
        </pc:spChg>
      </pc:sldChg>
      <pc:sldChg chg="addSp modSp new mod setBg">
        <pc:chgData name="Asma20208030" userId="S::asma20208030@fci.helwan.edu.eg::2a55c7cb-af5e-4c90-8970-fb7199cb8ad8" providerId="AD" clId="Web-{61B3DE78-5C15-5820-7F5B-7B74EAE7A227}" dt="2021-08-19T08:49:34.512" v="310"/>
        <pc:sldMkLst>
          <pc:docMk/>
          <pc:sldMk cId="2204204441" sldId="299"/>
        </pc:sldMkLst>
        <pc:spChg chg="mo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2" creationId="{097AEAF6-681C-42D3-AE9D-8215B33A8F61}"/>
          </ac:spMkLst>
        </pc:spChg>
        <pc:spChg chg="mo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3" creationId="{C563F182-7297-4930-AB50-AA8E126BB296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9" creationId="{5DCB5928-DC7D-4612-9922-441966E15627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1" creationId="{682C1161-1736-45EC-99B7-33F3CAE9D517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3" creationId="{84D4DDB8-B68F-45B0-9F62-C4279996F672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5" creationId="{AF2F604E-43BE-4DC3-B983-E071523364F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8:49:34.512" v="310"/>
          <ac:spMkLst>
            <pc:docMk/>
            <pc:sldMk cId="2204204441" sldId="299"/>
            <ac:spMk id="17" creationId="{08C9B587-E65E-4B52-B37C-ABEBB6E87928}"/>
          </ac:spMkLst>
        </pc:spChg>
        <pc:picChg chg="add mod">
          <ac:chgData name="Asma20208030" userId="S::asma20208030@fci.helwan.edu.eg::2a55c7cb-af5e-4c90-8970-fb7199cb8ad8" providerId="AD" clId="Web-{61B3DE78-5C15-5820-7F5B-7B74EAE7A227}" dt="2021-08-19T08:49:34.512" v="310"/>
          <ac:picMkLst>
            <pc:docMk/>
            <pc:sldMk cId="2204204441" sldId="299"/>
            <ac:picMk id="4" creationId="{4482E896-26FB-4F65-BB78-44678352754B}"/>
          </ac:picMkLst>
        </pc:picChg>
      </pc:sldChg>
      <pc:sldChg chg="new del">
        <pc:chgData name="Asma20208030" userId="S::asma20208030@fci.helwan.edu.eg::2a55c7cb-af5e-4c90-8970-fb7199cb8ad8" providerId="AD" clId="Web-{61B3DE78-5C15-5820-7F5B-7B74EAE7A227}" dt="2021-08-19T08:39:40.123" v="295"/>
        <pc:sldMkLst>
          <pc:docMk/>
          <pc:sldMk cId="2387642709" sldId="299"/>
        </pc:sldMkLst>
      </pc:sldChg>
      <pc:sldChg chg="new del">
        <pc:chgData name="Asma20208030" userId="S::asma20208030@fci.helwan.edu.eg::2a55c7cb-af5e-4c90-8970-fb7199cb8ad8" providerId="AD" clId="Web-{61B3DE78-5C15-5820-7F5B-7B74EAE7A227}" dt="2021-08-19T08:39:47.592" v="297"/>
        <pc:sldMkLst>
          <pc:docMk/>
          <pc:sldMk cId="3939553127" sldId="299"/>
        </pc:sldMkLst>
      </pc:sldChg>
      <pc:sldChg chg="modSp new del">
        <pc:chgData name="Asma20208030" userId="S::asma20208030@fci.helwan.edu.eg::2a55c7cb-af5e-4c90-8970-fb7199cb8ad8" providerId="AD" clId="Web-{61B3DE78-5C15-5820-7F5B-7B74EAE7A227}" dt="2021-08-19T08:38:47.059" v="292"/>
        <pc:sldMkLst>
          <pc:docMk/>
          <pc:sldMk cId="4207382876" sldId="299"/>
        </pc:sldMkLst>
        <pc:spChg chg="mod">
          <ac:chgData name="Asma20208030" userId="S::asma20208030@fci.helwan.edu.eg::2a55c7cb-af5e-4c90-8970-fb7199cb8ad8" providerId="AD" clId="Web-{61B3DE78-5C15-5820-7F5B-7B74EAE7A227}" dt="2021-08-19T08:38:22.808" v="291" actId="20577"/>
          <ac:spMkLst>
            <pc:docMk/>
            <pc:sldMk cId="4207382876" sldId="299"/>
            <ac:spMk id="2" creationId="{383EE091-6F99-4EF9-B965-61699CC3FEB1}"/>
          </ac:spMkLst>
        </pc:spChg>
      </pc:sldChg>
      <pc:sldChg chg="addSp delSp modSp new">
        <pc:chgData name="Asma20208030" userId="S::asma20208030@fci.helwan.edu.eg::2a55c7cb-af5e-4c90-8970-fb7199cb8ad8" providerId="AD" clId="Web-{61B3DE78-5C15-5820-7F5B-7B74EAE7A227}" dt="2021-08-19T09:18:32.945" v="371"/>
        <pc:sldMkLst>
          <pc:docMk/>
          <pc:sldMk cId="2861121450" sldId="300"/>
        </pc:sldMkLst>
        <pc:spChg chg="mod">
          <ac:chgData name="Asma20208030" userId="S::asma20208030@fci.helwan.edu.eg::2a55c7cb-af5e-4c90-8970-fb7199cb8ad8" providerId="AD" clId="Web-{61B3DE78-5C15-5820-7F5B-7B74EAE7A227}" dt="2021-08-19T08:56:04.365" v="317" actId="20577"/>
          <ac:spMkLst>
            <pc:docMk/>
            <pc:sldMk cId="2861121450" sldId="300"/>
            <ac:spMk id="2" creationId="{ACD0FCC7-7D51-472A-9337-6E321EB40A73}"/>
          </ac:spMkLst>
        </pc:spChg>
        <pc:spChg chg="add del mod">
          <ac:chgData name="Asma20208030" userId="S::asma20208030@fci.helwan.edu.eg::2a55c7cb-af5e-4c90-8970-fb7199cb8ad8" providerId="AD" clId="Web-{61B3DE78-5C15-5820-7F5B-7B74EAE7A227}" dt="2021-08-19T09:18:29.039" v="370"/>
          <ac:spMkLst>
            <pc:docMk/>
            <pc:sldMk cId="2861121450" sldId="300"/>
            <ac:spMk id="4" creationId="{62BB5B0B-B4BF-470D-9738-8EB6285267E9}"/>
          </ac:spMkLst>
        </pc:spChg>
        <pc:spChg chg="add del mod">
          <ac:chgData name="Asma20208030" userId="S::asma20208030@fci.helwan.edu.eg::2a55c7cb-af5e-4c90-8970-fb7199cb8ad8" providerId="AD" clId="Web-{61B3DE78-5C15-5820-7F5B-7B74EAE7A227}" dt="2021-08-19T09:18:32.945" v="371"/>
          <ac:spMkLst>
            <pc:docMk/>
            <pc:sldMk cId="2861121450" sldId="300"/>
            <ac:spMk id="5" creationId="{8C9D8243-3CCD-41C9-9ABF-57F03526527F}"/>
          </ac:spMkLst>
        </pc:spChg>
      </pc:sldChg>
      <pc:sldChg chg="addSp delSp modSp new mod setBg">
        <pc:chgData name="Asma20208030" userId="S::asma20208030@fci.helwan.edu.eg::2a55c7cb-af5e-4c90-8970-fb7199cb8ad8" providerId="AD" clId="Web-{61B3DE78-5C15-5820-7F5B-7B74EAE7A227}" dt="2021-08-19T09:17:04.365" v="358" actId="14100"/>
        <pc:sldMkLst>
          <pc:docMk/>
          <pc:sldMk cId="3414921133" sldId="301"/>
        </pc:sldMkLst>
        <pc:spChg chg="mod">
          <ac:chgData name="Asma20208030" userId="S::asma20208030@fci.helwan.edu.eg::2a55c7cb-af5e-4c90-8970-fb7199cb8ad8" providerId="AD" clId="Web-{61B3DE78-5C15-5820-7F5B-7B74EAE7A227}" dt="2021-08-19T09:08:47.978" v="330" actId="20577"/>
          <ac:spMkLst>
            <pc:docMk/>
            <pc:sldMk cId="3414921133" sldId="301"/>
            <ac:spMk id="2" creationId="{7A6A12BC-1482-4C14-86A3-41D94F1888B8}"/>
          </ac:spMkLst>
        </pc:spChg>
        <pc:spChg chg="del mod">
          <ac:chgData name="Asma20208030" userId="S::asma20208030@fci.helwan.edu.eg::2a55c7cb-af5e-4c90-8970-fb7199cb8ad8" providerId="AD" clId="Web-{61B3DE78-5C15-5820-7F5B-7B74EAE7A227}" dt="2021-08-19T09:09:19.853" v="331"/>
          <ac:spMkLst>
            <pc:docMk/>
            <pc:sldMk cId="3414921133" sldId="301"/>
            <ac:spMk id="3" creationId="{EA53E599-138E-466F-9422-C95D2B90B9DB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61B3DE78-5C15-5820-7F5B-7B74EAE7A227}" dt="2021-08-19T09:08:27.211" v="323"/>
          <ac:spMkLst>
            <pc:docMk/>
            <pc:sldMk cId="3414921133" sldId="301"/>
            <ac:spMk id="16" creationId="{1E547BA6-BAE0-43BB-A7CA-60F69CE252F0}"/>
          </ac:spMkLst>
        </pc:spChg>
        <pc:picChg chg="add mod ord">
          <ac:chgData name="Asma20208030" userId="S::asma20208030@fci.helwan.edu.eg::2a55c7cb-af5e-4c90-8970-fb7199cb8ad8" providerId="AD" clId="Web-{61B3DE78-5C15-5820-7F5B-7B74EAE7A227}" dt="2021-08-19T09:13:35.797" v="340" actId="14100"/>
          <ac:picMkLst>
            <pc:docMk/>
            <pc:sldMk cId="3414921133" sldId="301"/>
            <ac:picMk id="4" creationId="{29070641-46B4-43C1-BD7C-528556F045C1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3:22.453" v="337" actId="14100"/>
          <ac:picMkLst>
            <pc:docMk/>
            <pc:sldMk cId="3414921133" sldId="301"/>
            <ac:picMk id="5" creationId="{62676B5B-4D50-4C85-A551-12826A00A126}"/>
          </ac:picMkLst>
        </pc:picChg>
        <pc:picChg chg="add del mod">
          <ac:chgData name="Asma20208030" userId="S::asma20208030@fci.helwan.edu.eg::2a55c7cb-af5e-4c90-8970-fb7199cb8ad8" providerId="AD" clId="Web-{61B3DE78-5C15-5820-7F5B-7B74EAE7A227}" dt="2021-08-19T09:16:16.738" v="350"/>
          <ac:picMkLst>
            <pc:docMk/>
            <pc:sldMk cId="3414921133" sldId="301"/>
            <ac:picMk id="6" creationId="{20F7ECD7-B540-40DD-BD89-14ADBF66F288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6:09.363" v="349" actId="14100"/>
          <ac:picMkLst>
            <pc:docMk/>
            <pc:sldMk cId="3414921133" sldId="301"/>
            <ac:picMk id="7" creationId="{854B8BCF-D122-4E0B-9BC9-151860C5D8EA}"/>
          </ac:picMkLst>
        </pc:picChg>
        <pc:picChg chg="add mod">
          <ac:chgData name="Asma20208030" userId="S::asma20208030@fci.helwan.edu.eg::2a55c7cb-af5e-4c90-8970-fb7199cb8ad8" providerId="AD" clId="Web-{61B3DE78-5C15-5820-7F5B-7B74EAE7A227}" dt="2021-08-19T09:17:04.365" v="358" actId="14100"/>
          <ac:picMkLst>
            <pc:docMk/>
            <pc:sldMk cId="3414921133" sldId="301"/>
            <ac:picMk id="9" creationId="{12EA74E7-D2FA-47C0-A822-74764659A9E2}"/>
          </ac:picMkLst>
        </pc:picChg>
      </pc:sldChg>
    </pc:docChg>
  </pc:docChgLst>
  <pc:docChgLst>
    <pc:chgData name="Asma20208030" userId="S::asma20208030@fci.helwan.edu.eg::2a55c7cb-af5e-4c90-8970-fb7199cb8ad8" providerId="AD" clId="Web-{7A162894-4153-C7B9-056E-F906AD5C5866}"/>
    <pc:docChg chg="modSld">
      <pc:chgData name="Asma20208030" userId="S::asma20208030@fci.helwan.edu.eg::2a55c7cb-af5e-4c90-8970-fb7199cb8ad8" providerId="AD" clId="Web-{7A162894-4153-C7B9-056E-F906AD5C5866}" dt="2021-08-18T04:59:04.580" v="142" actId="20577"/>
      <pc:docMkLst>
        <pc:docMk/>
      </pc:docMkLst>
      <pc:sldChg chg="addSp modSp">
        <pc:chgData name="Asma20208030" userId="S::asma20208030@fci.helwan.edu.eg::2a55c7cb-af5e-4c90-8970-fb7199cb8ad8" providerId="AD" clId="Web-{7A162894-4153-C7B9-056E-F906AD5C5866}" dt="2021-08-18T03:40:32.950" v="30" actId="1076"/>
        <pc:sldMkLst>
          <pc:docMk/>
          <pc:sldMk cId="109857222" sldId="256"/>
        </pc:sldMkLst>
        <pc:picChg chg="add mod">
          <ac:chgData name="Asma20208030" userId="S::asma20208030@fci.helwan.edu.eg::2a55c7cb-af5e-4c90-8970-fb7199cb8ad8" providerId="AD" clId="Web-{7A162894-4153-C7B9-056E-F906AD5C5866}" dt="2021-08-18T03:40:32.950" v="30" actId="1076"/>
          <ac:picMkLst>
            <pc:docMk/>
            <pc:sldMk cId="109857222" sldId="256"/>
            <ac:picMk id="5" creationId="{CF4BC120-5487-40A6-A18F-3C94DAA29498}"/>
          </ac:picMkLst>
        </pc:picChg>
      </pc:sldChg>
      <pc:sldChg chg="addSp delSp modSp mod setBg">
        <pc:chgData name="Asma20208030" userId="S::asma20208030@fci.helwan.edu.eg::2a55c7cb-af5e-4c90-8970-fb7199cb8ad8" providerId="AD" clId="Web-{7A162894-4153-C7B9-056E-F906AD5C5866}" dt="2021-08-18T04:18:35.238" v="74" actId="14100"/>
        <pc:sldMkLst>
          <pc:docMk/>
          <pc:sldMk cId="3888347954" sldId="266"/>
        </pc:sldMkLst>
        <pc:spChg chg="mod">
          <ac:chgData name="Asma20208030" userId="S::asma20208030@fci.helwan.edu.eg::2a55c7cb-af5e-4c90-8970-fb7199cb8ad8" providerId="AD" clId="Web-{7A162894-4153-C7B9-056E-F906AD5C5866}" dt="2021-08-18T04:16:35.059" v="56" actId="20577"/>
          <ac:spMkLst>
            <pc:docMk/>
            <pc:sldMk cId="3888347954" sldId="266"/>
            <ac:spMk id="2" creationId="{A346A800-AEE2-4A01-AD25-5651CEA67CDA}"/>
          </ac:spMkLst>
        </pc:spChg>
        <pc:spChg chg="del">
          <ac:chgData name="Asma20208030" userId="S::asma20208030@fci.helwan.edu.eg::2a55c7cb-af5e-4c90-8970-fb7199cb8ad8" providerId="AD" clId="Web-{7A162894-4153-C7B9-056E-F906AD5C5866}" dt="2021-08-18T03:48:52.992" v="31"/>
          <ac:spMkLst>
            <pc:docMk/>
            <pc:sldMk cId="3888347954" sldId="266"/>
            <ac:spMk id="3" creationId="{3C4A9733-2F19-4D01-8467-76C6D7857457}"/>
          </ac:spMkLst>
        </pc:spChg>
        <pc:spChg chg="add mod">
          <ac:chgData name="Asma20208030" userId="S::asma20208030@fci.helwan.edu.eg::2a55c7cb-af5e-4c90-8970-fb7199cb8ad8" providerId="AD" clId="Web-{7A162894-4153-C7B9-056E-F906AD5C5866}" dt="2021-08-18T03:53:36.256" v="40" actId="20577"/>
          <ac:spMkLst>
            <pc:docMk/>
            <pc:sldMk cId="3888347954" sldId="266"/>
            <ac:spMk id="9" creationId="{CBCDA18B-6BE4-4DE1-A4BF-F9055BB60E1B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53:08.302" v="37"/>
          <ac:spMkLst>
            <pc:docMk/>
            <pc:sldMk cId="3888347954" sldId="266"/>
            <ac:spMk id="12" creationId="{2B566528-1B12-4246-9431-5C2D7D081168}"/>
          </ac:spMkLst>
        </pc:spChg>
        <pc:grpChg chg="add">
          <ac:chgData name="Asma20208030" userId="S::asma20208030@fci.helwan.edu.eg::2a55c7cb-af5e-4c90-8970-fb7199cb8ad8" providerId="AD" clId="Web-{7A162894-4153-C7B9-056E-F906AD5C5866}" dt="2021-08-18T03:53:08.302" v="37"/>
          <ac:grpSpMkLst>
            <pc:docMk/>
            <pc:sldMk cId="3888347954" sldId="266"/>
            <ac:grpSpMk id="14" creationId="{5995D10D-E9C9-47DB-AE7E-801FEF38F5C9}"/>
          </ac:grpSpMkLst>
        </pc:grpChg>
        <pc:grpChg chg="add">
          <ac:chgData name="Asma20208030" userId="S::asma20208030@fci.helwan.edu.eg::2a55c7cb-af5e-4c90-8970-fb7199cb8ad8" providerId="AD" clId="Web-{7A162894-4153-C7B9-056E-F906AD5C5866}" dt="2021-08-18T03:53:08.302" v="37"/>
          <ac:grpSpMkLst>
            <pc:docMk/>
            <pc:sldMk cId="3888347954" sldId="266"/>
            <ac:grpSpMk id="18" creationId="{828A5161-06F1-46CF-8AD7-844680A59E13}"/>
          </ac:grpSpMkLst>
        </pc:grpChg>
        <pc:picChg chg="add mod">
          <ac:chgData name="Asma20208030" userId="S::asma20208030@fci.helwan.edu.eg::2a55c7cb-af5e-4c90-8970-fb7199cb8ad8" providerId="AD" clId="Web-{7A162894-4153-C7B9-056E-F906AD5C5866}" dt="2021-08-18T04:17:47.313" v="66" actId="14100"/>
          <ac:picMkLst>
            <pc:docMk/>
            <pc:sldMk cId="3888347954" sldId="266"/>
            <ac:picMk id="3" creationId="{436732A5-6C15-44FE-8FBC-AC9C5DBDCFF2}"/>
          </ac:picMkLst>
        </pc:picChg>
        <pc:picChg chg="add mod ord">
          <ac:chgData name="Asma20208030" userId="S::asma20208030@fci.helwan.edu.eg::2a55c7cb-af5e-4c90-8970-fb7199cb8ad8" providerId="AD" clId="Web-{7A162894-4153-C7B9-056E-F906AD5C5866}" dt="2021-08-18T03:58:52.285" v="43" actId="14100"/>
          <ac:picMkLst>
            <pc:docMk/>
            <pc:sldMk cId="3888347954" sldId="266"/>
            <ac:picMk id="4" creationId="{639BDADF-5027-483F-9265-122594AA6875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18:35.238" v="74" actId="14100"/>
          <ac:picMkLst>
            <pc:docMk/>
            <pc:sldMk cId="3888347954" sldId="266"/>
            <ac:picMk id="5" creationId="{01D99B77-20BE-4986-B9B5-BE82ABDEA78B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18:09.658" v="69" actId="14100"/>
          <ac:picMkLst>
            <pc:docMk/>
            <pc:sldMk cId="3888347954" sldId="266"/>
            <ac:picMk id="6" creationId="{22517B7B-BAD9-48E7-AD26-B2ACF1A5165D}"/>
          </ac:picMkLst>
        </pc:picChg>
      </pc:sldChg>
      <pc:sldChg chg="addSp delSp modSp mod setBg">
        <pc:chgData name="Asma20208030" userId="S::asma20208030@fci.helwan.edu.eg::2a55c7cb-af5e-4c90-8970-fb7199cb8ad8" providerId="AD" clId="Web-{7A162894-4153-C7B9-056E-F906AD5C5866}" dt="2021-08-18T04:51:58.166" v="128" actId="1076"/>
        <pc:sldMkLst>
          <pc:docMk/>
          <pc:sldMk cId="940754760" sldId="267"/>
        </pc:sldMkLst>
        <pc:spChg chg="mod">
          <ac:chgData name="Asma20208030" userId="S::asma20208030@fci.helwan.edu.eg::2a55c7cb-af5e-4c90-8970-fb7199cb8ad8" providerId="AD" clId="Web-{7A162894-4153-C7B9-056E-F906AD5C5866}" dt="2021-08-18T04:26:21.068" v="79" actId="20577"/>
          <ac:spMkLst>
            <pc:docMk/>
            <pc:sldMk cId="940754760" sldId="267"/>
            <ac:spMk id="2" creationId="{D6FB4D74-C12D-4913-8DEB-14745A3DD43F}"/>
          </ac:spMkLst>
        </pc:spChg>
        <pc:spChg chg="del mod">
          <ac:chgData name="Asma20208030" userId="S::asma20208030@fci.helwan.edu.eg::2a55c7cb-af5e-4c90-8970-fb7199cb8ad8" providerId="AD" clId="Web-{7A162894-4153-C7B9-056E-F906AD5C5866}" dt="2021-08-18T04:27:28.964" v="80"/>
          <ac:spMkLst>
            <pc:docMk/>
            <pc:sldMk cId="940754760" sldId="267"/>
            <ac:spMk id="3" creationId="{25547203-04AD-4AC8-85C7-5460F1D56035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25:34.753" v="75"/>
          <ac:spMkLst>
            <pc:docMk/>
            <pc:sldMk cId="940754760" sldId="267"/>
            <ac:spMk id="16" creationId="{1E547BA6-BAE0-43BB-A7CA-60F69CE252F0}"/>
          </ac:spMkLst>
        </pc:spChg>
        <pc:picChg chg="add mod ord">
          <ac:chgData name="Asma20208030" userId="S::asma20208030@fci.helwan.edu.eg::2a55c7cb-af5e-4c90-8970-fb7199cb8ad8" providerId="AD" clId="Web-{7A162894-4153-C7B9-056E-F906AD5C5866}" dt="2021-08-18T04:28:08.403" v="85" actId="14100"/>
          <ac:picMkLst>
            <pc:docMk/>
            <pc:sldMk cId="940754760" sldId="267"/>
            <ac:picMk id="4" creationId="{68FEAC09-F744-4F69-BC05-AE01DA5E5829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51:48.931" v="126" actId="1076"/>
          <ac:picMkLst>
            <pc:docMk/>
            <pc:sldMk cId="940754760" sldId="267"/>
            <ac:picMk id="5" creationId="{86BD9B9F-F6F3-4AFE-98D4-4C0EC8BDBDFB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51:51.775" v="127" actId="1076"/>
          <ac:picMkLst>
            <pc:docMk/>
            <pc:sldMk cId="940754760" sldId="267"/>
            <ac:picMk id="6" creationId="{3A40A9D5-CA67-415D-B1A4-DAF3E532C3CE}"/>
          </ac:picMkLst>
        </pc:picChg>
        <pc:picChg chg="add mod">
          <ac:chgData name="Asma20208030" userId="S::asma20208030@fci.helwan.edu.eg::2a55c7cb-af5e-4c90-8970-fb7199cb8ad8" providerId="AD" clId="Web-{7A162894-4153-C7B9-056E-F906AD5C5866}" dt="2021-08-18T04:51:58.166" v="128" actId="1076"/>
          <ac:picMkLst>
            <pc:docMk/>
            <pc:sldMk cId="940754760" sldId="267"/>
            <ac:picMk id="7" creationId="{03336DDD-D972-454B-8245-ABAFDB90ABE1}"/>
          </ac:picMkLst>
        </pc:picChg>
      </pc:sldChg>
      <pc:sldChg chg="addSp modSp mod setBg">
        <pc:chgData name="Asma20208030" userId="S::asma20208030@fci.helwan.edu.eg::2a55c7cb-af5e-4c90-8970-fb7199cb8ad8" providerId="AD" clId="Web-{7A162894-4153-C7B9-056E-F906AD5C5866}" dt="2021-08-18T04:59:04.580" v="142" actId="20577"/>
        <pc:sldMkLst>
          <pc:docMk/>
          <pc:sldMk cId="1939495480" sldId="268"/>
        </pc:sldMkLst>
        <pc:spChg chg="mod">
          <ac:chgData name="Asma20208030" userId="S::asma20208030@fci.helwan.edu.eg::2a55c7cb-af5e-4c90-8970-fb7199cb8ad8" providerId="AD" clId="Web-{7A162894-4153-C7B9-056E-F906AD5C5866}" dt="2021-08-18T04:59:04.580" v="142" actId="20577"/>
          <ac:spMkLst>
            <pc:docMk/>
            <pc:sldMk cId="1939495480" sldId="268"/>
            <ac:spMk id="2" creationId="{DF3EC315-1F04-4B25-ADD5-BC6D80D02AE4}"/>
          </ac:spMkLst>
        </pc:spChg>
        <pc:spChg chg="mo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3" creationId="{2140462E-2308-4573-A0FD-ADAFC7076AFE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8" creationId="{2B566528-1B12-4246-9431-5C2D7D081168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0" creationId="{2E80C965-DB6D-4F81-9E9E-B027384D0BD6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2" creationId="{A580F890-B085-4E95-96AA-55AEBEC5CE6E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4" creationId="{D3F51FEB-38FB-4F6C-9F7B-2F2AFAB65463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4:58:15.875" v="137"/>
          <ac:spMkLst>
            <pc:docMk/>
            <pc:sldMk cId="1939495480" sldId="268"/>
            <ac:spMk id="16" creationId="{1E547BA6-BAE0-43BB-A7CA-60F69CE252F0}"/>
          </ac:spMkLst>
        </pc:spChg>
      </pc:sldChg>
      <pc:sldChg chg="addSp delSp modSp mod setBg">
        <pc:chgData name="Asma20208030" userId="S::asma20208030@fci.helwan.edu.eg::2a55c7cb-af5e-4c90-8970-fb7199cb8ad8" providerId="AD" clId="Web-{7A162894-4153-C7B9-056E-F906AD5C5866}" dt="2021-08-18T03:31:37.842" v="22" actId="1076"/>
        <pc:sldMkLst>
          <pc:docMk/>
          <pc:sldMk cId="2024713487" sldId="278"/>
        </pc:sldMkLst>
        <pc:spChg chg="mod">
          <ac:chgData name="Asma20208030" userId="S::asma20208030@fci.helwan.edu.eg::2a55c7cb-af5e-4c90-8970-fb7199cb8ad8" providerId="AD" clId="Web-{7A162894-4153-C7B9-056E-F906AD5C5866}" dt="2021-08-18T03:31:37.842" v="22" actId="1076"/>
          <ac:spMkLst>
            <pc:docMk/>
            <pc:sldMk cId="2024713487" sldId="278"/>
            <ac:spMk id="2" creationId="{AD327889-1BF0-4634-8878-26A3F9B5E647}"/>
          </ac:spMkLst>
        </pc:spChg>
        <pc:spChg chg="del">
          <ac:chgData name="Asma20208030" userId="S::asma20208030@fci.helwan.edu.eg::2a55c7cb-af5e-4c90-8970-fb7199cb8ad8" providerId="AD" clId="Web-{7A162894-4153-C7B9-056E-F906AD5C5866}" dt="2021-08-18T03:18:59.389" v="0"/>
          <ac:spMkLst>
            <pc:docMk/>
            <pc:sldMk cId="2024713487" sldId="278"/>
            <ac:spMk id="3" creationId="{C84E515D-5ADF-496B-AF67-6808F1FADD29}"/>
          </ac:spMkLst>
        </pc:spChg>
        <pc:spChg chg="add del">
          <ac:chgData name="Asma20208030" userId="S::asma20208030@fci.helwan.edu.eg::2a55c7cb-af5e-4c90-8970-fb7199cb8ad8" providerId="AD" clId="Web-{7A162894-4153-C7B9-056E-F906AD5C5866}" dt="2021-08-18T03:22:37.809" v="17"/>
          <ac:spMkLst>
            <pc:docMk/>
            <pc:sldMk cId="2024713487" sldId="278"/>
            <ac:spMk id="5" creationId="{AF7F6A9C-501B-4AA2-BD0D-CE9C4F3DDDE8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9" creationId="{1825AC39-5F85-4CAA-8A81-A1287086B2B6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11" creationId="{95DA4D23-37FC-4B90-8188-F0377C5FF44B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13" creationId="{A7A4B465-FBCC-4CD4-89A1-82992A7B47FF}"/>
          </ac:spMkLst>
        </pc:spChg>
        <pc:spChg chg="add">
          <ac:chgData name="Asma20208030" userId="S::asma20208030@fci.helwan.edu.eg::2a55c7cb-af5e-4c90-8970-fb7199cb8ad8" providerId="AD" clId="Web-{7A162894-4153-C7B9-056E-F906AD5C5866}" dt="2021-08-18T03:26:05.021" v="19"/>
          <ac:spMkLst>
            <pc:docMk/>
            <pc:sldMk cId="2024713487" sldId="278"/>
            <ac:spMk id="15" creationId="{909E572F-9CDC-4214-9D42-FF0017649590}"/>
          </ac:spMkLst>
        </pc:spChg>
        <pc:picChg chg="add mod ord">
          <ac:chgData name="Asma20208030" userId="S::asma20208030@fci.helwan.edu.eg::2a55c7cb-af5e-4c90-8970-fb7199cb8ad8" providerId="AD" clId="Web-{7A162894-4153-C7B9-056E-F906AD5C5866}" dt="2021-08-18T03:26:05.021" v="19"/>
          <ac:picMkLst>
            <pc:docMk/>
            <pc:sldMk cId="2024713487" sldId="278"/>
            <ac:picMk id="4" creationId="{9DC30CA4-BD3C-4496-A783-3F67C6110884}"/>
          </ac:picMkLst>
        </pc:picChg>
      </pc:sldChg>
    </pc:docChg>
  </pc:docChgLst>
  <pc:docChgLst>
    <pc:chgData name="Asma20208030" userId="S::asma20208030@fci.helwan.edu.eg::2a55c7cb-af5e-4c90-8970-fb7199cb8ad8" providerId="AD" clId="Web-{E6FEF6FA-CCA4-DA9E-B682-987CA236C229}"/>
    <pc:docChg chg="addSld delSld modSld">
      <pc:chgData name="Asma20208030" userId="S::asma20208030@fci.helwan.edu.eg::2a55c7cb-af5e-4c90-8970-fb7199cb8ad8" providerId="AD" clId="Web-{E6FEF6FA-CCA4-DA9E-B682-987CA236C229}" dt="2021-08-19T01:21:22.471" v="165" actId="20577"/>
      <pc:docMkLst>
        <pc:docMk/>
      </pc:docMkLst>
      <pc:sldChg chg="addSp modSp mod setBg">
        <pc:chgData name="Asma20208030" userId="S::asma20208030@fci.helwan.edu.eg::2a55c7cb-af5e-4c90-8970-fb7199cb8ad8" providerId="AD" clId="Web-{E6FEF6FA-CCA4-DA9E-B682-987CA236C229}" dt="2021-08-19T00:19:08.699" v="60" actId="1076"/>
        <pc:sldMkLst>
          <pc:docMk/>
          <pc:sldMk cId="2139968526" sldId="257"/>
        </pc:sldMkLst>
        <pc:spChg chg="mo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2" creationId="{930D8A17-25D0-4B4C-AFB9-969EB8650A10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9T00:14:30.665" v="46" actId="1076"/>
          <ac:spMkLst>
            <pc:docMk/>
            <pc:sldMk cId="2139968526" sldId="257"/>
            <ac:spMk id="3" creationId="{691B050B-6525-4DEC-BA93-18D92CDE6A43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10" creationId="{13EFA6C3-82DC-4131-9929-2523E6FD0B81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12" creationId="{AEC9469E-14CA-4358-BABC-CBF836A6142D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13:37.520" v="41"/>
          <ac:spMkLst>
            <pc:docMk/>
            <pc:sldMk cId="2139968526" sldId="257"/>
            <ac:spMk id="14" creationId="{048EB4C9-ACAF-4CCA-BA6E-9314431923B2}"/>
          </ac:spMkLst>
        </pc:spChg>
        <pc:picChg chg="add mod">
          <ac:chgData name="Asma20208030" userId="S::asma20208030@fci.helwan.edu.eg::2a55c7cb-af5e-4c90-8970-fb7199cb8ad8" providerId="AD" clId="Web-{E6FEF6FA-CCA4-DA9E-B682-987CA236C229}" dt="2021-08-19T00:18:03.992" v="48" actId="1076"/>
          <ac:picMkLst>
            <pc:docMk/>
            <pc:sldMk cId="2139968526" sldId="257"/>
            <ac:picMk id="4" creationId="{4E263428-0FAE-43E3-9DAB-4FB65F4344B5}"/>
          </ac:picMkLst>
        </pc:picChg>
        <pc:picChg chg="add mod">
          <ac:chgData name="Asma20208030" userId="S::asma20208030@fci.helwan.edu.eg::2a55c7cb-af5e-4c90-8970-fb7199cb8ad8" providerId="AD" clId="Web-{E6FEF6FA-CCA4-DA9E-B682-987CA236C229}" dt="2021-08-19T00:18:41.822" v="55" actId="14100"/>
          <ac:picMkLst>
            <pc:docMk/>
            <pc:sldMk cId="2139968526" sldId="257"/>
            <ac:picMk id="5" creationId="{4A5FA7CD-A6FF-4B85-BD87-B0B327E23674}"/>
          </ac:picMkLst>
        </pc:picChg>
        <pc:picChg chg="add mod">
          <ac:chgData name="Asma20208030" userId="S::asma20208030@fci.helwan.edu.eg::2a55c7cb-af5e-4c90-8970-fb7199cb8ad8" providerId="AD" clId="Web-{E6FEF6FA-CCA4-DA9E-B682-987CA236C229}" dt="2021-08-19T00:19:08.699" v="60" actId="1076"/>
          <ac:picMkLst>
            <pc:docMk/>
            <pc:sldMk cId="2139968526" sldId="257"/>
            <ac:picMk id="6" creationId="{F1E5F989-762B-46CD-9118-2F8EC988D3F9}"/>
          </ac:picMkLst>
        </pc:picChg>
        <pc:picChg chg="add mod">
          <ac:chgData name="Asma20208030" userId="S::asma20208030@fci.helwan.edu.eg::2a55c7cb-af5e-4c90-8970-fb7199cb8ad8" providerId="AD" clId="Web-{E6FEF6FA-CCA4-DA9E-B682-987CA236C229}" dt="2021-08-19T00:13:43.458" v="42" actId="1076"/>
          <ac:picMkLst>
            <pc:docMk/>
            <pc:sldMk cId="2139968526" sldId="257"/>
            <ac:picMk id="7" creationId="{3639A01B-9D27-42EC-A06A-4684E57672CA}"/>
          </ac:picMkLst>
        </pc:picChg>
      </pc:sldChg>
      <pc:sldChg chg="del">
        <pc:chgData name="Asma20208030" userId="S::asma20208030@fci.helwan.edu.eg::2a55c7cb-af5e-4c90-8970-fb7199cb8ad8" providerId="AD" clId="Web-{E6FEF6FA-CCA4-DA9E-B682-987CA236C229}" dt="2021-08-19T00:21:02.554" v="61"/>
        <pc:sldMkLst>
          <pc:docMk/>
          <pc:sldMk cId="2692846079" sldId="269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06.632" v="62"/>
        <pc:sldMkLst>
          <pc:docMk/>
          <pc:sldMk cId="234483342" sldId="270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25.305" v="64"/>
        <pc:sldMkLst>
          <pc:docMk/>
          <pc:sldMk cId="3110340649" sldId="271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29.352" v="65"/>
        <pc:sldMkLst>
          <pc:docMk/>
          <pc:sldMk cId="134786918" sldId="272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2:15.637" v="69"/>
        <pc:sldMkLst>
          <pc:docMk/>
          <pc:sldMk cId="1312336105" sldId="273"/>
        </pc:sldMkLst>
      </pc:sldChg>
      <pc:sldChg chg="del">
        <pc:chgData name="Asma20208030" userId="S::asma20208030@fci.helwan.edu.eg::2a55c7cb-af5e-4c90-8970-fb7199cb8ad8" providerId="AD" clId="Web-{E6FEF6FA-CCA4-DA9E-B682-987CA236C229}" dt="2021-08-19T00:21:11.148" v="63"/>
        <pc:sldMkLst>
          <pc:docMk/>
          <pc:sldMk cId="705435043" sldId="277"/>
        </pc:sldMkLst>
      </pc:sldChg>
      <pc:sldChg chg="modSp">
        <pc:chgData name="Asma20208030" userId="S::asma20208030@fci.helwan.edu.eg::2a55c7cb-af5e-4c90-8970-fb7199cb8ad8" providerId="AD" clId="Web-{E6FEF6FA-CCA4-DA9E-B682-987CA236C229}" dt="2021-08-19T00:08:53.825" v="24" actId="20577"/>
        <pc:sldMkLst>
          <pc:docMk/>
          <pc:sldMk cId="3834278745" sldId="282"/>
        </pc:sldMkLst>
        <pc:spChg chg="mod">
          <ac:chgData name="Asma20208030" userId="S::asma20208030@fci.helwan.edu.eg::2a55c7cb-af5e-4c90-8970-fb7199cb8ad8" providerId="AD" clId="Web-{E6FEF6FA-CCA4-DA9E-B682-987CA236C229}" dt="2021-08-19T00:08:53.825" v="24" actId="20577"/>
          <ac:spMkLst>
            <pc:docMk/>
            <pc:sldMk cId="3834278745" sldId="282"/>
            <ac:spMk id="5" creationId="{E052785E-305C-4AF0-8CCE-30613423722B}"/>
          </ac:spMkLst>
        </pc:spChg>
      </pc:sldChg>
      <pc:sldChg chg="addSp modSp mod setBg">
        <pc:chgData name="Asma20208030" userId="S::asma20208030@fci.helwan.edu.eg::2a55c7cb-af5e-4c90-8970-fb7199cb8ad8" providerId="AD" clId="Web-{E6FEF6FA-CCA4-DA9E-B682-987CA236C229}" dt="2021-08-18T23:59:00.004" v="1"/>
        <pc:sldMkLst>
          <pc:docMk/>
          <pc:sldMk cId="1949794646" sldId="284"/>
        </pc:sldMkLst>
        <pc:spChg chg="mo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2" creationId="{C7BA5F90-F6D5-4C86-8246-7AEA1AF8DD39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3" creationId="{64B32CA5-6D25-456A-96E4-01E5D610658F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9" creationId="{ECC07320-C2CA-4E29-8481-9D9E143C7788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8T23:59:00.004" v="1"/>
          <ac:spMkLst>
            <pc:docMk/>
            <pc:sldMk cId="1949794646" sldId="284"/>
            <ac:spMk id="11" creationId="{178FB36B-5BFE-42CA-BC60-1115E0D95EEC}"/>
          </ac:spMkLst>
        </pc:spChg>
        <pc:picChg chg="add mod ord">
          <ac:chgData name="Asma20208030" userId="S::asma20208030@fci.helwan.edu.eg::2a55c7cb-af5e-4c90-8970-fb7199cb8ad8" providerId="AD" clId="Web-{E6FEF6FA-CCA4-DA9E-B682-987CA236C229}" dt="2021-08-18T23:59:00.004" v="1"/>
          <ac:picMkLst>
            <pc:docMk/>
            <pc:sldMk cId="1949794646" sldId="284"/>
            <ac:picMk id="4" creationId="{351D6076-E7D2-4809-84DE-C24B269D48E8}"/>
          </ac:picMkLst>
        </pc:picChg>
      </pc:sldChg>
      <pc:sldChg chg="addSp delSp modSp new">
        <pc:chgData name="Asma20208030" userId="S::asma20208030@fci.helwan.edu.eg::2a55c7cb-af5e-4c90-8970-fb7199cb8ad8" providerId="AD" clId="Web-{E6FEF6FA-CCA4-DA9E-B682-987CA236C229}" dt="2021-08-19T00:50:55.853" v="108" actId="14100"/>
        <pc:sldMkLst>
          <pc:docMk/>
          <pc:sldMk cId="462195709" sldId="285"/>
        </pc:sldMkLst>
        <pc:spChg chg="mod">
          <ac:chgData name="Asma20208030" userId="S::asma20208030@fci.helwan.edu.eg::2a55c7cb-af5e-4c90-8970-fb7199cb8ad8" providerId="AD" clId="Web-{E6FEF6FA-CCA4-DA9E-B682-987CA236C229}" dt="2021-08-19T00:49:57.506" v="100" actId="20577"/>
          <ac:spMkLst>
            <pc:docMk/>
            <pc:sldMk cId="462195709" sldId="285"/>
            <ac:spMk id="2" creationId="{701240FC-C242-4C53-915A-7B38EF0C7660}"/>
          </ac:spMkLst>
        </pc:spChg>
        <pc:spChg chg="del">
          <ac:chgData name="Asma20208030" userId="S::asma20208030@fci.helwan.edu.eg::2a55c7cb-af5e-4c90-8970-fb7199cb8ad8" providerId="AD" clId="Web-{E6FEF6FA-CCA4-DA9E-B682-987CA236C229}" dt="2021-08-19T00:49:58.349" v="101"/>
          <ac:spMkLst>
            <pc:docMk/>
            <pc:sldMk cId="462195709" sldId="285"/>
            <ac:spMk id="3" creationId="{DE18B18D-E2B3-4D0A-A5FB-4B254E465F2E}"/>
          </ac:spMkLst>
        </pc:spChg>
        <pc:picChg chg="add mod ord">
          <ac:chgData name="Asma20208030" userId="S::asma20208030@fci.helwan.edu.eg::2a55c7cb-af5e-4c90-8970-fb7199cb8ad8" providerId="AD" clId="Web-{E6FEF6FA-CCA4-DA9E-B682-987CA236C229}" dt="2021-08-19T00:50:55.853" v="108" actId="14100"/>
          <ac:picMkLst>
            <pc:docMk/>
            <pc:sldMk cId="462195709" sldId="285"/>
            <ac:picMk id="4" creationId="{6A05B996-2585-4809-9873-91C4C4E0DEE1}"/>
          </ac:picMkLst>
        </pc:picChg>
      </pc:sldChg>
      <pc:sldChg chg="new del">
        <pc:chgData name="Asma20208030" userId="S::asma20208030@fci.helwan.edu.eg::2a55c7cb-af5e-4c90-8970-fb7199cb8ad8" providerId="AD" clId="Web-{E6FEF6FA-CCA4-DA9E-B682-987CA236C229}" dt="2021-08-19T00:22:07.261" v="68"/>
        <pc:sldMkLst>
          <pc:docMk/>
          <pc:sldMk cId="2923609421" sldId="286"/>
        </pc:sldMkLst>
      </pc:sldChg>
      <pc:sldChg chg="addSp modSp new mod setBg">
        <pc:chgData name="Asma20208030" userId="S::asma20208030@fci.helwan.edu.eg::2a55c7cb-af5e-4c90-8970-fb7199cb8ad8" providerId="AD" clId="Web-{E6FEF6FA-CCA4-DA9E-B682-987CA236C229}" dt="2021-08-19T00:47:47.279" v="95" actId="20577"/>
        <pc:sldMkLst>
          <pc:docMk/>
          <pc:sldMk cId="1874705653" sldId="287"/>
        </pc:sldMkLst>
        <pc:spChg chg="mod">
          <ac:chgData name="Asma20208030" userId="S::asma20208030@fci.helwan.edu.eg::2a55c7cb-af5e-4c90-8970-fb7199cb8ad8" providerId="AD" clId="Web-{E6FEF6FA-CCA4-DA9E-B682-987CA236C229}" dt="2021-08-19T00:47:47.279" v="95" actId="20577"/>
          <ac:spMkLst>
            <pc:docMk/>
            <pc:sldMk cId="1874705653" sldId="287"/>
            <ac:spMk id="2" creationId="{41C16A28-02E9-4BD7-840D-B3EF36EFBD20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3" creationId="{0A3BEC4F-8DF7-4A0A-AC5C-E66AA0B071CE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0:47:40.388" v="94"/>
          <ac:spMkLst>
            <pc:docMk/>
            <pc:sldMk cId="1874705653" sldId="287"/>
            <ac:spMk id="12" creationId="{2CD6F061-7C53-44F4-9794-953DB70A451B}"/>
          </ac:spMkLst>
        </pc:spChg>
      </pc:sldChg>
      <pc:sldChg chg="addSp delSp modSp new mod setBg">
        <pc:chgData name="Asma20208030" userId="S::asma20208030@fci.helwan.edu.eg::2a55c7cb-af5e-4c90-8970-fb7199cb8ad8" providerId="AD" clId="Web-{E6FEF6FA-CCA4-DA9E-B682-987CA236C229}" dt="2021-08-19T01:17:31.973" v="139"/>
        <pc:sldMkLst>
          <pc:docMk/>
          <pc:sldMk cId="2457088014" sldId="288"/>
        </pc:sldMkLst>
        <pc:spChg chg="mo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2" creationId="{E3DE5080-7AE9-4E29-8363-ACC22CF6D101}"/>
          </ac:spMkLst>
        </pc:spChg>
        <pc:spChg chg="mod or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3" creationId="{2645E4F2-B500-454E-8D0F-B65BF9768878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6" creationId="{8FC9BE17-9A7B-462D-AE50-3D8777387304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7" creationId="{3EBE8569-6AEC-4B8C-8D53-2DE337CDBA65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8" creationId="{55D4142C-5077-457F-A6AD-3FECFDB39685}"/>
          </ac:spMkLst>
        </pc:spChg>
        <pc:spChg chg="add del">
          <ac:chgData name="Asma20208030" userId="S::asma20208030@fci.helwan.edu.eg::2a55c7cb-af5e-4c90-8970-fb7199cb8ad8" providerId="AD" clId="Web-{E6FEF6FA-CCA4-DA9E-B682-987CA236C229}" dt="2021-08-19T01:17:31.957" v="138"/>
          <ac:spMkLst>
            <pc:docMk/>
            <pc:sldMk cId="2457088014" sldId="288"/>
            <ac:spMk id="9" creationId="{8108D317-7CBD-4897-BD1F-959436D2A3BE}"/>
          </ac:spMkLst>
        </pc:spChg>
        <pc:spChg chg="add del">
          <ac:chgData name="Asma20208030" userId="S::asma20208030@fci.helwan.edu.eg::2a55c7cb-af5e-4c90-8970-fb7199cb8ad8" providerId="AD" clId="Web-{E6FEF6FA-CCA4-DA9E-B682-987CA236C229}" dt="2021-08-19T01:17:31.957" v="138"/>
          <ac:spMkLst>
            <pc:docMk/>
            <pc:sldMk cId="2457088014" sldId="288"/>
            <ac:spMk id="11" creationId="{D6297641-8B9F-4767-9606-8A11313227BF}"/>
          </ac:spMkLst>
        </pc:spChg>
        <pc:spChg chg="add del">
          <ac:chgData name="Asma20208030" userId="S::asma20208030@fci.helwan.edu.eg::2a55c7cb-af5e-4c90-8970-fb7199cb8ad8" providerId="AD" clId="Web-{E6FEF6FA-CCA4-DA9E-B682-987CA236C229}" dt="2021-08-19T01:17:31.957" v="138"/>
          <ac:spMkLst>
            <pc:docMk/>
            <pc:sldMk cId="2457088014" sldId="288"/>
            <ac:spMk id="13" creationId="{D8F3CA65-EA00-46B4-9616-39E6853F7BED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17:31.973" v="139"/>
          <ac:spMkLst>
            <pc:docMk/>
            <pc:sldMk cId="2457088014" sldId="288"/>
            <ac:spMk id="15" creationId="{7A5F0580-5EE9-419F-96EE-B6529EF6E7D0}"/>
          </ac:spMkLst>
        </pc:spChg>
        <pc:picChg chg="add mod ord">
          <ac:chgData name="Asma20208030" userId="S::asma20208030@fci.helwan.edu.eg::2a55c7cb-af5e-4c90-8970-fb7199cb8ad8" providerId="AD" clId="Web-{E6FEF6FA-CCA4-DA9E-B682-987CA236C229}" dt="2021-08-19T01:17:31.973" v="139"/>
          <ac:picMkLst>
            <pc:docMk/>
            <pc:sldMk cId="2457088014" sldId="288"/>
            <ac:picMk id="4" creationId="{4BE2C10D-77F4-4014-83F7-94185E8E4EA5}"/>
          </ac:picMkLst>
        </pc:picChg>
      </pc:sldChg>
      <pc:sldChg chg="addSp modSp new mod setBg">
        <pc:chgData name="Asma20208030" userId="S::asma20208030@fci.helwan.edu.eg::2a55c7cb-af5e-4c90-8970-fb7199cb8ad8" providerId="AD" clId="Web-{E6FEF6FA-CCA4-DA9E-B682-987CA236C229}" dt="2021-08-19T01:21:22.471" v="165" actId="20577"/>
        <pc:sldMkLst>
          <pc:docMk/>
          <pc:sldMk cId="2520595527" sldId="289"/>
        </pc:sldMkLst>
        <pc:spChg chg="mo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2" creationId="{D0FB3400-83DA-4EB4-9EF6-4EB5EC5A1CCE}"/>
          </ac:spMkLst>
        </pc:spChg>
        <pc:spChg chg="mod">
          <ac:chgData name="Asma20208030" userId="S::asma20208030@fci.helwan.edu.eg::2a55c7cb-af5e-4c90-8970-fb7199cb8ad8" providerId="AD" clId="Web-{E6FEF6FA-CCA4-DA9E-B682-987CA236C229}" dt="2021-08-19T01:21:22.471" v="165" actId="20577"/>
          <ac:spMkLst>
            <pc:docMk/>
            <pc:sldMk cId="2520595527" sldId="289"/>
            <ac:spMk id="3" creationId="{316480A9-2264-4338-9DC1-8D4EA2F727E4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8" creationId="{BAD76F3E-3A97-486B-B402-44400A8B9173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10" creationId="{391F6B52-91F4-4AEB-B6DB-29FEBCF28C8B}"/>
          </ac:spMkLst>
        </pc:spChg>
        <pc:spChg chg="add">
          <ac:chgData name="Asma20208030" userId="S::asma20208030@fci.helwan.edu.eg::2a55c7cb-af5e-4c90-8970-fb7199cb8ad8" providerId="AD" clId="Web-{E6FEF6FA-CCA4-DA9E-B682-987CA236C229}" dt="2021-08-19T01:21:16.783" v="158"/>
          <ac:spMkLst>
            <pc:docMk/>
            <pc:sldMk cId="2520595527" sldId="289"/>
            <ac:spMk id="12" creationId="{2CD6F061-7C53-44F4-9794-953DB70A451B}"/>
          </ac:spMkLst>
        </pc:spChg>
      </pc:sldChg>
    </pc:docChg>
  </pc:docChgLst>
  <pc:docChgLst>
    <pc:chgData name="Asma20208030" userId="S::asma20208030@fci.helwan.edu.eg::2a55c7cb-af5e-4c90-8970-fb7199cb8ad8" providerId="AD" clId="Web-{066D9C3F-6E1D-A238-0DA2-135029FBB64C}"/>
    <pc:docChg chg="modSld">
      <pc:chgData name="Asma20208030" userId="S::asma20208030@fci.helwan.edu.eg::2a55c7cb-af5e-4c90-8970-fb7199cb8ad8" providerId="AD" clId="Web-{066D9C3F-6E1D-A238-0DA2-135029FBB64C}" dt="2021-08-18T05:45:22.571" v="33" actId="14100"/>
      <pc:docMkLst>
        <pc:docMk/>
      </pc:docMkLst>
      <pc:sldChg chg="addSp delSp modSp">
        <pc:chgData name="Asma20208030" userId="S::asma20208030@fci.helwan.edu.eg::2a55c7cb-af5e-4c90-8970-fb7199cb8ad8" providerId="AD" clId="Web-{066D9C3F-6E1D-A238-0DA2-135029FBB64C}" dt="2021-08-18T05:45:22.571" v="33" actId="14100"/>
        <pc:sldMkLst>
          <pc:docMk/>
          <pc:sldMk cId="1939495480" sldId="268"/>
        </pc:sldMkLst>
        <pc:spChg chg="del">
          <ac:chgData name="Asma20208030" userId="S::asma20208030@fci.helwan.edu.eg::2a55c7cb-af5e-4c90-8970-fb7199cb8ad8" providerId="AD" clId="Web-{066D9C3F-6E1D-A238-0DA2-135029FBB64C}" dt="2021-08-18T05:42:46.114" v="0"/>
          <ac:spMkLst>
            <pc:docMk/>
            <pc:sldMk cId="1939495480" sldId="268"/>
            <ac:spMk id="3" creationId="{2140462E-2308-4573-A0FD-ADAFC7076AFE}"/>
          </ac:spMkLst>
        </pc:spChg>
        <pc:picChg chg="add mod ord">
          <ac:chgData name="Asma20208030" userId="S::asma20208030@fci.helwan.edu.eg::2a55c7cb-af5e-4c90-8970-fb7199cb8ad8" providerId="AD" clId="Web-{066D9C3F-6E1D-A238-0DA2-135029FBB64C}" dt="2021-08-18T05:44:18.366" v="15" actId="14100"/>
          <ac:picMkLst>
            <pc:docMk/>
            <pc:sldMk cId="1939495480" sldId="268"/>
            <ac:picMk id="4" creationId="{C69F4340-EEB3-4FEF-A131-A5D841CC4FB1}"/>
          </ac:picMkLst>
        </pc:picChg>
        <pc:picChg chg="add mod">
          <ac:chgData name="Asma20208030" userId="S::asma20208030@fci.helwan.edu.eg::2a55c7cb-af5e-4c90-8970-fb7199cb8ad8" providerId="AD" clId="Web-{066D9C3F-6E1D-A238-0DA2-135029FBB64C}" dt="2021-08-18T05:44:57.789" v="28" actId="1076"/>
          <ac:picMkLst>
            <pc:docMk/>
            <pc:sldMk cId="1939495480" sldId="268"/>
            <ac:picMk id="5" creationId="{DCA30E99-4F49-4D9A-8DEB-AF386EDF4660}"/>
          </ac:picMkLst>
        </pc:picChg>
        <pc:picChg chg="add mod">
          <ac:chgData name="Asma20208030" userId="S::asma20208030@fci.helwan.edu.eg::2a55c7cb-af5e-4c90-8970-fb7199cb8ad8" providerId="AD" clId="Web-{066D9C3F-6E1D-A238-0DA2-135029FBB64C}" dt="2021-08-18T05:45:22.571" v="33" actId="14100"/>
          <ac:picMkLst>
            <pc:docMk/>
            <pc:sldMk cId="1939495480" sldId="268"/>
            <ac:picMk id="6" creationId="{7946FA05-C9D5-4E26-90B5-CFB0414D61E0}"/>
          </ac:picMkLst>
        </pc:picChg>
        <pc:picChg chg="add mod">
          <ac:chgData name="Asma20208030" userId="S::asma20208030@fci.helwan.edu.eg::2a55c7cb-af5e-4c90-8970-fb7199cb8ad8" providerId="AD" clId="Web-{066D9C3F-6E1D-A238-0DA2-135029FBB64C}" dt="2021-08-18T05:44:53.336" v="27" actId="14100"/>
          <ac:picMkLst>
            <pc:docMk/>
            <pc:sldMk cId="1939495480" sldId="268"/>
            <ac:picMk id="7" creationId="{12B620AA-B30E-4109-A976-AD11F9F65B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indoor&#10;&#10;Description automatically generated">
            <a:extLst>
              <a:ext uri="{FF2B5EF4-FFF2-40B4-BE49-F238E27FC236}">
                <a16:creationId xmlns="" xmlns:a16="http://schemas.microsoft.com/office/drawing/2014/main" id="{C968CE3E-E7A2-4877-AF71-F54D891D4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996034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b="1" dirty="0" err="1">
                <a:solidFill>
                  <a:srgbClr val="FFFFFF"/>
                </a:solidFill>
                <a:cs typeface="Calibri Light"/>
              </a:rPr>
              <a:t>Diabita</a:t>
            </a:r>
            <a:r>
              <a:rPr lang="en-US" sz="5200" b="1" dirty="0">
                <a:solidFill>
                  <a:srgbClr val="FFFFFF"/>
                </a:solidFill>
                <a:cs typeface="Calibri Light"/>
              </a:rPr>
              <a:t>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Founders &lt;Group C4&gt;: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Asmaa Ibrahim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Perryhan Essam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Maha Emad</a:t>
            </a:r>
          </a:p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AbdelMo’men Mostafa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E5562F-5A14-4CF9-BC6B-10874B812507}"/>
              </a:ext>
            </a:extLst>
          </p:cNvPr>
          <p:cNvSpPr txBox="1"/>
          <p:nvPr/>
        </p:nvSpPr>
        <p:spPr>
          <a:xfrm>
            <a:off x="3051959" y="6015338"/>
            <a:ext cx="52073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Company Address&lt;20 El Tayran St. ,Nasr City, Cairo&gt;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                                    Date&lt;2021&gt;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="" xmlns:a16="http://schemas.microsoft.com/office/drawing/2014/main" id="{D8784800-AAF5-47B2-B175-D2DE71DB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8" y="3093216"/>
            <a:ext cx="1308977" cy="1246260"/>
          </a:xfrm>
          <a:prstGeom prst="rect">
            <a:avLst/>
          </a:prstGeom>
        </p:spPr>
      </p:pic>
      <p:pic>
        <p:nvPicPr>
          <p:cNvPr id="5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73544A32-7A20-4E98-84AE-6AA89EF25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190" y="-926058"/>
            <a:ext cx="3511739" cy="238665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717D6043-3E70-49E3-BD8A-341F0E26D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0" y="53383"/>
            <a:ext cx="578183" cy="7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9CCCB5-2FA7-4727-A3FA-E6139262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481208" cy="1330839"/>
          </a:xfrm>
        </p:spPr>
        <p:txBody>
          <a:bodyPr>
            <a:noAutofit/>
          </a:bodyPr>
          <a:lstStyle/>
          <a:p>
            <a:r>
              <a:rPr lang="en-US" sz="4000" b="1">
                <a:cs typeface="Calibri Light"/>
              </a:rPr>
              <a:t>Who are we helping with our solution?</a:t>
            </a:r>
          </a:p>
        </p:txBody>
      </p:sp>
      <p:pic>
        <p:nvPicPr>
          <p:cNvPr id="6" name="Picture 6" descr="A picture containing background pattern&#10;&#10;Description automatically generated">
            <a:extLst>
              <a:ext uri="{FF2B5EF4-FFF2-40B4-BE49-F238E27FC236}">
                <a16:creationId xmlns="" xmlns:a16="http://schemas.microsoft.com/office/drawing/2014/main" id="{3BD571FE-FA1C-4DA4-8778-8A131A38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 r="1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24639F-DF8A-4B3D-BF6D-4CB4FFA50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are helping diabetics who find it difficult to deal with diabetes.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2DF664-2F81-4396-B2FD-766D9F11A593}"/>
              </a:ext>
            </a:extLst>
          </p:cNvPr>
          <p:cNvSpPr txBox="1"/>
          <p:nvPr/>
        </p:nvSpPr>
        <p:spPr>
          <a:xfrm>
            <a:off x="6771564" y="3666699"/>
            <a:ext cx="63371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>
                <a:latin typeface="Calibri Light"/>
                <a:cs typeface="Calibri"/>
              </a:rPr>
              <a:t>Who are our stakeholder?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6E73EE-2824-44E4-9458-F32398CA55BD}"/>
              </a:ext>
            </a:extLst>
          </p:cNvPr>
          <p:cNvSpPr txBox="1"/>
          <p:nvPr/>
        </p:nvSpPr>
        <p:spPr>
          <a:xfrm>
            <a:off x="7534475" y="4031300"/>
            <a:ext cx="42671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2800" dirty="0"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 stakeholder is the family of the diabetic.</a:t>
            </a:r>
            <a:endParaRPr lang="en-US" sz="2800" dirty="0">
              <a:ea typeface="+mn-lt"/>
              <a:cs typeface="+mn-lt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E70FFF-4537-4943-BDB6-D8B79389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553" y="1603513"/>
            <a:ext cx="5443143" cy="1330839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How can we understand the needs of our  users/ stakeholders?</a:t>
            </a:r>
            <a:endParaRPr lang="en-US" sz="2800" b="1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67D459B2-BE87-4A90-86D6-84953C14A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6F1D20-9593-44A9-ABC5-04764828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291" y="3022363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We made an interviews with number of diabetics</a:t>
            </a:r>
          </a:p>
          <a:p>
            <a:r>
              <a:rPr lang="en-US" sz="2000" dirty="0">
                <a:cs typeface="Calibri"/>
              </a:rPr>
              <a:t> we share a survey on different platforms  to understand their suffering deeply.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0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4A262-4DCA-46D9-AA25-CB70A1CB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13" y="-240747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Interview: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7275E0-A74C-4455-8591-3402B6B4EFFC}"/>
              </a:ext>
            </a:extLst>
          </p:cNvPr>
          <p:cNvSpPr txBox="1"/>
          <p:nvPr/>
        </p:nvSpPr>
        <p:spPr>
          <a:xfrm>
            <a:off x="750513" y="692189"/>
            <a:ext cx="3158741" cy="39085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1-What is the most annoying thing about being diabetic?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2- Do you need help to decide which meals to eat?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3-How do you manage the doses of medication?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4-Do you need someone to help you with that? 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5- Do you think that by creating a diabetic community, there is something to support them? 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6- Are you familiar with using  technology?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7-Tell me a sad story that happened to you because of your disease?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8- Do you think kids need a survey like that? 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9- Do you think our survey will fill a gap?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/>
              <a:t> 10- If you have the ability to add feature for this app what's the feature you think that will help them?</a:t>
            </a:r>
            <a:endParaRPr lang="en-US" sz="1600">
              <a:cs typeface="Calibri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="" xmlns:a16="http://schemas.microsoft.com/office/drawing/2014/main" id="{6449601C-1C43-4F6F-BF8A-E4A7FF46F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7" r="3183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42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36E74-2352-402C-9266-EB8908AE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Empathy 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1ED3B4-B66B-4645-8F8F-52D4E18BC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23"/>
            <a:ext cx="4894613" cy="2362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>
                <a:ea typeface="+mn-lt"/>
                <a:cs typeface="+mn-lt"/>
              </a:rPr>
              <a:t>Think and feel:</a:t>
            </a:r>
            <a:r>
              <a:rPr lang="en-US" dirty="0">
                <a:ea typeface="+mn-lt"/>
                <a:cs typeface="+mn-lt"/>
              </a:rPr>
              <a:t> 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 Is my condition that serious? 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-I don't want to put a load on my family monitoring and organizing  everything for me 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 I can't enjoy my life that way  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-I always feel weak </a:t>
            </a:r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4F6246-5CC0-4F76-B839-20A59B35C81D}"/>
              </a:ext>
            </a:extLst>
          </p:cNvPr>
          <p:cNvSpPr txBox="1"/>
          <p:nvPr/>
        </p:nvSpPr>
        <p:spPr>
          <a:xfrm>
            <a:off x="7069777" y="1537854"/>
            <a:ext cx="3475511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Hear: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-You are living in a mess, you always forget to take your medicine 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-You have to make control over your food and activities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-Why you always in an emotional swings </a:t>
            </a:r>
            <a:endParaRPr lang="en-US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FE54869-21AF-4ABB-851C-E0178326CCB8}"/>
              </a:ext>
            </a:extLst>
          </p:cNvPr>
          <p:cNvSpPr txBox="1"/>
          <p:nvPr/>
        </p:nvSpPr>
        <p:spPr>
          <a:xfrm>
            <a:off x="898938" y="4134962"/>
            <a:ext cx="442553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See:</a:t>
            </a:r>
            <a:endParaRPr lang="en-US" sz="2800" b="1" i="1"/>
          </a:p>
          <a:p>
            <a:r>
              <a:rPr lang="en-US">
                <a:ea typeface="+mn-lt"/>
                <a:cs typeface="+mn-lt"/>
              </a:rPr>
              <a:t> Seeing normal people doing their daily activities without feeling tired as him 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As a child:seeing his  friend eating and playing without an restrictions like him makes  him feels bad-being .</a:t>
            </a:r>
            <a:endParaRPr lang="en-US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E132C9-9D8D-425A-9AB2-4EB751FD5D6B}"/>
              </a:ext>
            </a:extLst>
          </p:cNvPr>
          <p:cNvSpPr txBox="1"/>
          <p:nvPr/>
        </p:nvSpPr>
        <p:spPr>
          <a:xfrm>
            <a:off x="7068540" y="4287734"/>
            <a:ext cx="368332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cs typeface="Calibri"/>
              </a:rPr>
              <a:t>Say or Do:</a:t>
            </a:r>
          </a:p>
          <a:p>
            <a:r>
              <a:rPr lang="en-US">
                <a:cs typeface="Calibri"/>
              </a:rPr>
              <a:t>-Why am I feel fatigue?</a:t>
            </a:r>
            <a:endParaRPr lang="en-US" b="1" i="1" dirty="0">
              <a:cs typeface="Calibri"/>
            </a:endParaRPr>
          </a:p>
          <a:p>
            <a:r>
              <a:rPr lang="en-US">
                <a:cs typeface="Calibri"/>
              </a:rPr>
              <a:t>-What can I do to improve my health?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-who is the right person to talk to?</a:t>
            </a:r>
          </a:p>
          <a:p>
            <a:r>
              <a:rPr lang="en-US">
                <a:cs typeface="Calibri"/>
              </a:rPr>
              <a:t>-I don’t know what  is the right for …?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7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15910-3481-4A96-B9BF-2DD8B35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5F68B3-1C7C-4FC3-AD08-B91D9168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599"/>
            <a:ext cx="45086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>
                <a:cs typeface="Calibri"/>
              </a:rPr>
              <a:t>Pain:</a:t>
            </a:r>
            <a:r>
              <a:rPr lang="en-US" dirty="0">
                <a:cs typeface="Calibri"/>
              </a:rPr>
              <a:t>  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he wants to be healthy but he don’t know how to do that , he feels that there  is not too many  available food options for him which make him quietly depressed.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AC48D3B-1EA9-4365-A535-33E00EEFA460}"/>
              </a:ext>
            </a:extLst>
          </p:cNvPr>
          <p:cNvSpPr txBox="1"/>
          <p:nvPr/>
        </p:nvSpPr>
        <p:spPr>
          <a:xfrm>
            <a:off x="7297388" y="1636815"/>
            <a:ext cx="392083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+mn-lt"/>
                <a:cs typeface="+mn-lt"/>
              </a:rPr>
              <a:t>Gain:</a:t>
            </a:r>
            <a:endParaRPr lang="en-US" sz="2800" b="1" i="1"/>
          </a:p>
          <a:p>
            <a:r>
              <a:rPr lang="en-US" sz="2800" dirty="0">
                <a:ea typeface="+mn-lt"/>
                <a:cs typeface="+mn-lt"/>
              </a:rPr>
              <a:t> he dreams for a better life style , someone to share him progress with or even his medical problems and stories  to feel more home and inspired for </a:t>
            </a:r>
            <a:r>
              <a:rPr lang="en-US" sz="2800">
                <a:ea typeface="+mn-lt"/>
                <a:cs typeface="+mn-lt"/>
              </a:rPr>
              <a:t>a  better life.</a:t>
            </a:r>
            <a:endParaRPr lang="en-US" sz="2800">
              <a:cs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351D6076-E7D2-4809-84DE-C24B269D4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BA5F90-F6D5-4C86-8246-7AEA1AF8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i="1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B32CA5-6D25-456A-96E4-01E5D610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      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240FC-C242-4C53-915A-7B38EF0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="" xmlns:a16="http://schemas.microsoft.com/office/drawing/2014/main" id="{6A05B996-2585-4809-9873-91C4C4E0D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" y="-3602"/>
            <a:ext cx="12443348" cy="6860930"/>
          </a:xfrm>
        </p:spPr>
      </p:pic>
    </p:spTree>
    <p:extLst>
      <p:ext uri="{BB962C8B-B14F-4D97-AF65-F5344CB8AC3E}">
        <p14:creationId xmlns:p14="http://schemas.microsoft.com/office/powerpoint/2010/main" val="46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BAC7B-7B79-4494-8431-477DEC4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 kern="1200" dirty="0">
                <a:latin typeface="+mj-lt"/>
                <a:ea typeface="+mj-ea"/>
                <a:cs typeface="+mj-cs"/>
              </a:rPr>
              <a:t>How might we?</a:t>
            </a:r>
            <a:endParaRPr lang="en-US" sz="7200" b="1" i="1" kern="1200">
              <a:latin typeface="+mj-l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369D7A-812D-45F0-A92C-32E423FF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cs typeface="Calibri"/>
              </a:rPr>
              <a:t>  </a:t>
            </a:r>
          </a:p>
          <a:p>
            <a:pPr algn="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8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 Fill">
            <a:extLst>
              <a:ext uri="{FF2B5EF4-FFF2-40B4-BE49-F238E27FC236}">
                <a16:creationId xmlns=""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=""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=""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FE00E3B9-F7E0-45AA-9457-266A30AAF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3" r="18151" b="-1"/>
          <a:stretch/>
        </p:blipFill>
        <p:spPr>
          <a:xfrm>
            <a:off x="6803647" y="1065276"/>
            <a:ext cx="4730214" cy="47274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B3400-83DA-4EB4-9EF6-4EB5EC5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18" y="-316083"/>
            <a:ext cx="5633531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How might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6480A9-2264-4338-9DC1-8D4EA2F7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708" y="3640633"/>
            <a:ext cx="5631417" cy="2487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       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189" y="2139136"/>
            <a:ext cx="552249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dirty="0"/>
              <a:t>Help them  got supported ?  </a:t>
            </a:r>
            <a:endParaRPr lang="en-US" dirty="0">
              <a:cs typeface="Calibri" panose="020F0502020204030204"/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dirty="0"/>
              <a:t>Be persistent and continue their treatment journey? 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3)Rescue them in urgency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4)Help them strength their relation with healthy food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5)Help them feel belonging to a community to share feelings successful stories and advices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6) Got trusted consultations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7) Have a higher quality life ?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/>
              <a:t> 8) Make them stuck to a system? </a:t>
            </a:r>
          </a:p>
          <a:p>
            <a:pPr>
              <a:spcAft>
                <a:spcPts val="600"/>
              </a:spcAft>
            </a:pPr>
            <a:r>
              <a:rPr lang="en-US" dirty="0"/>
              <a:t>9)Make control over the complications 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glowing light bulb in sea of unlit bulbs">
            <a:extLst>
              <a:ext uri="{FF2B5EF4-FFF2-40B4-BE49-F238E27FC236}">
                <a16:creationId xmlns="" xmlns:a16="http://schemas.microsoft.com/office/drawing/2014/main" id="{DC1E7930-F05A-40AB-839A-4A291BD55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31820" r="-7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A6269-BFA0-4D22-8C00-75400ACD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 dirty="0"/>
              <a:t>Selected Idea</a:t>
            </a:r>
            <a:endParaRPr lang="en-US" sz="7200" b="1" i="1">
              <a:cs typeface="Calibri Ligh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6E1D8F-7D35-4FF3-8A8D-AE7E3F07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    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81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87F2A-E393-4322-AC3A-85BB78F5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24" y="-18078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Founders:</a:t>
            </a:r>
          </a:p>
        </p:txBody>
      </p:sp>
      <p:pic>
        <p:nvPicPr>
          <p:cNvPr id="10" name="Picture 10" descr="A picture containing person, clothing, yellow, wearing&#10;&#10;Description automatically generated">
            <a:extLst>
              <a:ext uri="{FF2B5EF4-FFF2-40B4-BE49-F238E27FC236}">
                <a16:creationId xmlns="" xmlns:a16="http://schemas.microsoft.com/office/drawing/2014/main" id="{B58DDECB-7415-46E7-9B66-63F7EAC0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5" y="2425877"/>
            <a:ext cx="2487635" cy="27600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96887FDD-A285-4949-A031-D9A0443C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70" y="2373627"/>
            <a:ext cx="2652634" cy="28648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05938D-D87B-40D4-8D21-7728D9B4762A}"/>
              </a:ext>
            </a:extLst>
          </p:cNvPr>
          <p:cNvSpPr txBox="1"/>
          <p:nvPr/>
        </p:nvSpPr>
        <p:spPr>
          <a:xfrm>
            <a:off x="5932892" y="5186144"/>
            <a:ext cx="29213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>
                <a:cs typeface="Calibri"/>
              </a:rPr>
              <a:t>Perryhan</a:t>
            </a:r>
            <a:r>
              <a:rPr lang="en-US" b="1" i="1" dirty="0">
                <a:cs typeface="Calibri"/>
              </a:rPr>
              <a:t> Essam</a:t>
            </a:r>
          </a:p>
          <a:p>
            <a:r>
              <a:rPr lang="en-US" b="1" i="1" dirty="0">
                <a:cs typeface="Calibri"/>
              </a:rPr>
              <a:t>Techie Person</a:t>
            </a:r>
          </a:p>
          <a:p>
            <a:r>
              <a:rPr lang="en-US" b="1" dirty="0">
                <a:cs typeface="Calibri"/>
              </a:rPr>
              <a:t>perryhanessam@gmail.com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01B2DD-39E2-4AD4-AFA2-B388AB246BE9}"/>
              </a:ext>
            </a:extLst>
          </p:cNvPr>
          <p:cNvSpPr txBox="1"/>
          <p:nvPr/>
        </p:nvSpPr>
        <p:spPr>
          <a:xfrm>
            <a:off x="130883" y="5186144"/>
            <a:ext cx="36338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cs typeface="Calibri"/>
              </a:rPr>
              <a:t>Asmaa Ibrahim</a:t>
            </a:r>
          </a:p>
          <a:p>
            <a:r>
              <a:rPr lang="en-US" b="1" i="1" dirty="0">
                <a:cs typeface="Calibri"/>
              </a:rPr>
              <a:t>Coordinator – Designer Person</a:t>
            </a:r>
          </a:p>
          <a:p>
            <a:r>
              <a:rPr lang="en-US" b="1" dirty="0">
                <a:cs typeface="Calibri"/>
              </a:rPr>
              <a:t>Asma20208030@fci.helwan.edu.eg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EFF230D-4A32-478C-A632-99B164340A0E}"/>
              </a:ext>
            </a:extLst>
          </p:cNvPr>
          <p:cNvSpPr txBox="1"/>
          <p:nvPr/>
        </p:nvSpPr>
        <p:spPr>
          <a:xfrm>
            <a:off x="2702734" y="3431203"/>
            <a:ext cx="32380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cs typeface="Calibri"/>
              </a:rPr>
              <a:t>Maha Emad</a:t>
            </a:r>
          </a:p>
          <a:p>
            <a:r>
              <a:rPr lang="en-US" b="1" i="1" dirty="0">
                <a:cs typeface="Calibri"/>
              </a:rPr>
              <a:t>Co-coordinator</a:t>
            </a:r>
          </a:p>
          <a:p>
            <a:r>
              <a:rPr lang="en-US" b="1" dirty="0">
                <a:cs typeface="Calibri"/>
              </a:rPr>
              <a:t>mahaemadsaid224@gmail.com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7DF8E994-0A3C-43E9-82C3-1BC7ADE6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010" y="425909"/>
            <a:ext cx="2629469" cy="29923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3A9FB6B-E681-4B59-858F-38A4C1B6E2A9}"/>
              </a:ext>
            </a:extLst>
          </p:cNvPr>
          <p:cNvSpPr txBox="1"/>
          <p:nvPr/>
        </p:nvSpPr>
        <p:spPr>
          <a:xfrm>
            <a:off x="8530846" y="3424308"/>
            <a:ext cx="37326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Abdelmo’men</a:t>
            </a:r>
            <a:r>
              <a:rPr lang="en-US" b="1" i="1" dirty="0"/>
              <a:t> Mostafa</a:t>
            </a:r>
            <a:endParaRPr lang="en-US" b="1" i="1" dirty="0">
              <a:cs typeface="Calibri"/>
            </a:endParaRPr>
          </a:p>
          <a:p>
            <a:r>
              <a:rPr lang="en-US" b="1" i="1" dirty="0">
                <a:cs typeface="Calibri"/>
              </a:rPr>
              <a:t>Business Person</a:t>
            </a:r>
            <a:endParaRPr lang="en-US" b="1" i="1">
              <a:cs typeface="Calibri"/>
            </a:endParaRPr>
          </a:p>
          <a:p>
            <a:r>
              <a:rPr lang="en-US" b="1" dirty="0">
                <a:cs typeface="Calibri"/>
              </a:rPr>
              <a:t>AbdulMomen20208155@fci.helwan.edu.eg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17" y="787833"/>
            <a:ext cx="2314183" cy="2562638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1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F27D719-FC62-48A6-A441-2B6205D62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2" r="23585" b="5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B967F6-3EF2-4B4C-9A4E-B58AF3CA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cs typeface="Calibri Light"/>
              </a:rPr>
              <a:t>    </a:t>
            </a:r>
            <a:br>
              <a:rPr lang="en-US" sz="2800" dirty="0">
                <a:cs typeface="Calibri Light"/>
              </a:rPr>
            </a:b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00CE9-4084-4A44-AF11-650A1B65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smtClean="0"/>
              <a:t>Introduce support for diabetics through a community where they could share their success stories and treatments.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0D0A2B-38F8-482F-AC8C-32F84344DC8E}"/>
              </a:ext>
            </a:extLst>
          </p:cNvPr>
          <p:cNvSpPr txBox="1"/>
          <p:nvPr/>
        </p:nvSpPr>
        <p:spPr>
          <a:xfrm>
            <a:off x="500895" y="1710418"/>
            <a:ext cx="35293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Selected Idea:</a:t>
            </a:r>
          </a:p>
        </p:txBody>
      </p:sp>
    </p:spTree>
    <p:extLst>
      <p:ext uri="{BB962C8B-B14F-4D97-AF65-F5344CB8AC3E}">
        <p14:creationId xmlns:p14="http://schemas.microsoft.com/office/powerpoint/2010/main" val="9864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4D43AD-C5F9-4A19-ADC6-60757D8B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>
                <a:cs typeface="Calibri Light"/>
              </a:rPr>
              <a:t>Selected Idea: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859CF-E8D1-4162-AD5C-B422D18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/>
              <a:t>Scheduling </a:t>
            </a:r>
            <a:r>
              <a:rPr lang="en-US" sz="2000" dirty="0" smtClean="0"/>
              <a:t> their medications , Offer nutrition systems depending on patients current health condition.</a:t>
            </a:r>
            <a:endParaRPr lang="en-US" sz="2000" dirty="0"/>
          </a:p>
        </p:txBody>
      </p:sp>
      <p:pic>
        <p:nvPicPr>
          <p:cNvPr id="4" name="Picture 4" descr="A picture containing vegetable, different, arranged, fresh&#10;&#10;Description automatically generated">
            <a:extLst>
              <a:ext uri="{FF2B5EF4-FFF2-40B4-BE49-F238E27FC236}">
                <a16:creationId xmlns="" xmlns:a16="http://schemas.microsoft.com/office/drawing/2014/main" id="{D01273AE-B8C0-496E-8BDF-93F63AE8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868429"/>
            <a:ext cx="6440424" cy="50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ndoor, person&#10;&#10;Description automatically generated">
            <a:extLst>
              <a:ext uri="{FF2B5EF4-FFF2-40B4-BE49-F238E27FC236}">
                <a16:creationId xmlns="" xmlns:a16="http://schemas.microsoft.com/office/drawing/2014/main" id="{6F739976-92BB-4C6D-8084-C494BE1F6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44A01-F02B-4C4D-B8D5-AC59DA33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cs typeface="Calibri Light"/>
              </a:rPr>
              <a:t>Selected Idea: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E1352-3E76-45D5-AEF4-33B76780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smtClean="0">
                <a:cs typeface="Calibri"/>
              </a:rPr>
              <a:t>Notifying them to take their medications .</a:t>
            </a:r>
          </a:p>
          <a:p>
            <a:r>
              <a:rPr lang="en-US" sz="2000" dirty="0" smtClean="0">
                <a:cs typeface="Calibri"/>
              </a:rPr>
              <a:t>If they activate the safety optio</a:t>
            </a:r>
            <a:r>
              <a:rPr lang="en-US" sz="2000" dirty="0" smtClean="0">
                <a:cs typeface="Calibri"/>
              </a:rPr>
              <a:t>n, the notification is repeated three times in case of no response and in the third time , the system notify one of his relatives with the patient location and the last measures the patient had entered in the application measurements 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D85F3C1F-8BAE-42FD-ABBE-470F787B6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8" r="7367" b="74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2380F-4A93-46CB-B39F-F8E8BEBD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cs typeface="Calibri Light"/>
              </a:rPr>
              <a:t>Selected Idea: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5806F-89BC-4776-B5ED-E83B1A84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21292"/>
            <a:ext cx="3777572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smtClean="0">
                <a:cs typeface="Calibri"/>
              </a:rPr>
              <a:t>We  make a special version for kids where diabetes is visualized as a friend to the kid that got happy and angry according to the kid condition  , love taking insulin on time.. </a:t>
            </a:r>
          </a:p>
          <a:p>
            <a:r>
              <a:rPr lang="en-US" sz="2000" dirty="0" smtClean="0">
                <a:cs typeface="Calibri"/>
              </a:rPr>
              <a:t>And the kid mission is to make his friend always satisfie</a:t>
            </a:r>
            <a:r>
              <a:rPr lang="en-US" sz="2000" dirty="0">
                <a:cs typeface="Calibri"/>
              </a:rPr>
              <a:t>d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59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B787D-72FA-4965-B699-1FD75C65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176AF1-026C-46D4-8667-88E734F4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945" y="5859463"/>
            <a:ext cx="10927080" cy="487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</a:t>
            </a:r>
          </a:p>
          <a:p>
            <a:pPr algn="r"/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57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=""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AEAF6-681C-42D3-AE9D-8215B33A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tech components of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63F182-7297-4930-AB50-AA8E126B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Make mobile application integrated with Artificial intelligence to introduce our serve.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, basketball&#10;&#10;Description automatically generated">
            <a:extLst>
              <a:ext uri="{FF2B5EF4-FFF2-40B4-BE49-F238E27FC236}">
                <a16:creationId xmlns="" xmlns:a16="http://schemas.microsoft.com/office/drawing/2014/main" id="{4482E896-26FB-4F65-BB78-44678352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334589"/>
            <a:ext cx="6408836" cy="40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D0FCC7-7D51-472A-9337-6E321EB4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10" y="486077"/>
            <a:ext cx="11628361" cy="133765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4000" b="1" dirty="0">
                <a:ea typeface="+mj-lt"/>
                <a:cs typeface="+mj-lt"/>
              </a:rPr>
              <a:t>Explain the technical block diagram for your solution :</a:t>
            </a:r>
            <a:endParaRPr lang="en-US" sz="4000" b="1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" y="1323461"/>
            <a:ext cx="1932359" cy="2011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51" y="1500491"/>
            <a:ext cx="27622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68" y="1500491"/>
            <a:ext cx="2857500" cy="16002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120"/>
            <a:ext cx="1932359" cy="2011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11" y="3950120"/>
            <a:ext cx="2638425" cy="1733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66" y="4026320"/>
            <a:ext cx="2762250" cy="1657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70" y="4083470"/>
            <a:ext cx="2857500" cy="16002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018445" y="4796164"/>
            <a:ext cx="578224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ight Arrow 15"/>
          <p:cNvSpPr/>
          <p:nvPr/>
        </p:nvSpPr>
        <p:spPr>
          <a:xfrm>
            <a:off x="8618724" y="4729489"/>
            <a:ext cx="578224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7" name="Right Arrow 16"/>
          <p:cNvSpPr/>
          <p:nvPr/>
        </p:nvSpPr>
        <p:spPr>
          <a:xfrm>
            <a:off x="5720138" y="4729489"/>
            <a:ext cx="578224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8" name="Right Arrow 17"/>
          <p:cNvSpPr/>
          <p:nvPr/>
        </p:nvSpPr>
        <p:spPr>
          <a:xfrm>
            <a:off x="7186216" y="2213185"/>
            <a:ext cx="997440" cy="2033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9" name="Right Arrow 18"/>
          <p:cNvSpPr/>
          <p:nvPr/>
        </p:nvSpPr>
        <p:spPr>
          <a:xfrm>
            <a:off x="2273671" y="2213185"/>
            <a:ext cx="1697437" cy="1748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Rectangle 19"/>
          <p:cNvSpPr/>
          <p:nvPr/>
        </p:nvSpPr>
        <p:spPr>
          <a:xfrm>
            <a:off x="4824550" y="3244334"/>
            <a:ext cx="1955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2400" b="1" i="1" dirty="0"/>
              <a:t>In the future</a:t>
            </a:r>
            <a:endParaRPr lang="ar-EG" b="1" i="1" dirty="0"/>
          </a:p>
        </p:txBody>
      </p:sp>
    </p:spTree>
    <p:extLst>
      <p:ext uri="{BB962C8B-B14F-4D97-AF65-F5344CB8AC3E}">
        <p14:creationId xmlns:p14="http://schemas.microsoft.com/office/powerpoint/2010/main" val="28611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46A800-AEE2-4A01-AD25-5651CEA6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BCDA18B-6BE4-4DE1-A4BF-F9055BB6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       </a:t>
            </a:r>
          </a:p>
          <a:p>
            <a:endParaRPr lang="en-US" sz="2000" dirty="0"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=""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01D99B77-20BE-4986-B9B5-BE82ABDE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320" y="1841929"/>
            <a:ext cx="2446265" cy="4637977"/>
          </a:xfrm>
          <a:prstGeom prst="rect">
            <a:avLst/>
          </a:prstGeom>
        </p:spPr>
      </p:pic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="" xmlns:a16="http://schemas.microsoft.com/office/drawing/2014/main" id="{639BDADF-5027-483F-9265-122594AA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7" y="1779204"/>
            <a:ext cx="2302320" cy="4702136"/>
          </a:xfrm>
          <a:prstGeom prst="rect">
            <a:avLst/>
          </a:prstGeom>
        </p:spPr>
      </p:pic>
      <p:pic>
        <p:nvPicPr>
          <p:cNvPr id="3" name="Picture 5" descr="Graphical user interface, application, Teams&#10;&#10;Description automatically generated">
            <a:extLst>
              <a:ext uri="{FF2B5EF4-FFF2-40B4-BE49-F238E27FC236}">
                <a16:creationId xmlns="" xmlns:a16="http://schemas.microsoft.com/office/drawing/2014/main" id="{436732A5-6C15-44FE-8FBC-AC9C5DBDC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657" y="1780209"/>
            <a:ext cx="2480077" cy="4700103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22517B7B-BAD9-48E7-AD26-B2ACF1A5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46" y="1846470"/>
            <a:ext cx="2422187" cy="46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B4D74-C12D-4913-8DEB-14745A3D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  <a:endParaRPr lang="en-US" sz="3600">
              <a:solidFill>
                <a:schemeClr val="accent5">
                  <a:lumMod val="50000"/>
                </a:schemeClr>
              </a:solidFill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68FEAC09-F744-4F69-BC05-AE01DA5E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59" y="1319156"/>
            <a:ext cx="2532655" cy="5211198"/>
          </a:xfr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86BD9B9F-F6F3-4AFE-98D4-4C0EC8B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27" y="1316383"/>
            <a:ext cx="2602737" cy="5208103"/>
          </a:xfrm>
          <a:prstGeom prst="rect">
            <a:avLst/>
          </a:prstGeom>
        </p:spPr>
      </p:pic>
      <p:pic>
        <p:nvPicPr>
          <p:cNvPr id="6" name="Picture 6" descr="A picture containing text, screenshot, electronics&#10;&#10;Description automatically generated">
            <a:extLst>
              <a:ext uri="{FF2B5EF4-FFF2-40B4-BE49-F238E27FC236}">
                <a16:creationId xmlns="" xmlns:a16="http://schemas.microsoft.com/office/drawing/2014/main" id="{3A40A9D5-CA67-415D-B1A4-DAF3E532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07" y="1315953"/>
            <a:ext cx="2518822" cy="5208103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03336DDD-D972-454B-8245-ABAFDB90A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889" y="1323554"/>
            <a:ext cx="2543847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27BDD0-C17E-4402-828C-2DF52DB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A52289DC-7203-42B4-A8A6-E838FA296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93" y="1716720"/>
            <a:ext cx="2213169" cy="4393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ED19B6D6-B2A2-4E2C-BBDC-EF16A08A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48" y="1636643"/>
            <a:ext cx="2284215" cy="453445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7F5F71F3-0482-40E0-9D5E-08A8BA05E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999" y="1708425"/>
            <a:ext cx="2341016" cy="4390886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73AA7A0D-0382-47AA-AB3B-9D13B28DA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005" y="1713948"/>
            <a:ext cx="2199991" cy="43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440C84-43DF-4992-A310-11A72A87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i="1" dirty="0">
                <a:cs typeface="Calibri Light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54679F-7A23-4C67-9887-72C3CFDB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      </a:t>
            </a: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64F4F3-9D33-4FCD-9981-2C4E4E13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6A12BC-1482-4C14-86A3-41D94F18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  <a:endParaRPr lang="en-US" sz="3600" b="1">
              <a:solidFill>
                <a:schemeClr val="accent5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="" xmlns:a16="http://schemas.microsoft.com/office/drawing/2014/main" id="{29070641-46B4-43C1-BD7C-528556F04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39" y="1782981"/>
            <a:ext cx="2310580" cy="4527029"/>
          </a:xfr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="" xmlns:a16="http://schemas.microsoft.com/office/drawing/2014/main" id="{62676B5B-4D50-4C85-A551-12826A00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2" y="1782839"/>
            <a:ext cx="2305085" cy="4513942"/>
          </a:xfrm>
          <a:prstGeom prst="rect">
            <a:avLst/>
          </a:prstGeom>
        </p:spPr>
      </p:pic>
      <p:pic>
        <p:nvPicPr>
          <p:cNvPr id="7" name="Picture 8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854B8BCF-D122-4E0B-9BC9-151860C5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04" y="1782838"/>
            <a:ext cx="2533439" cy="4526037"/>
          </a:xfrm>
          <a:prstGeom prst="rect">
            <a:avLst/>
          </a:prstGeom>
        </p:spPr>
      </p:pic>
      <p:pic>
        <p:nvPicPr>
          <p:cNvPr id="9" name="Picture 10" descr="A picture containing text, monitor, electronics, screenshot&#10;&#10;Description automatically generated">
            <a:extLst>
              <a:ext uri="{FF2B5EF4-FFF2-40B4-BE49-F238E27FC236}">
                <a16:creationId xmlns="" xmlns:a16="http://schemas.microsoft.com/office/drawing/2014/main" id="{12EA74E7-D2FA-47C0-A822-74764659A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891" y="1540933"/>
            <a:ext cx="3029073" cy="50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EC315-1F04-4B25-ADD5-BC6D80D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  <a:cs typeface="Calibri Light"/>
              </a:rPr>
              <a:t>Prototype:</a:t>
            </a:r>
            <a:endParaRPr lang="en-US" sz="4000">
              <a:solidFill>
                <a:schemeClr val="accent5">
                  <a:lumMod val="50000"/>
                </a:schemeClr>
              </a:solidFill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DCA30E99-4F49-4D9A-8DEB-AF386EDF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49" y="1570383"/>
            <a:ext cx="2469575" cy="4843669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7946FA05-C9D5-4E26-90B5-CFB0414D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47" y="1570383"/>
            <a:ext cx="2385061" cy="4843668"/>
          </a:xfrm>
          <a:prstGeom prst="rect">
            <a:avLst/>
          </a:prstGeom>
        </p:spPr>
      </p:pic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12B620AA-B30E-4109-A976-AD11F9F6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20" y="1570384"/>
            <a:ext cx="2464290" cy="4843668"/>
          </a:xfrm>
          <a:prstGeom prst="rect">
            <a:avLst/>
          </a:prstGeom>
        </p:spPr>
      </p:pic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D6B96871-4138-48A6-9D42-79465B0D5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439" y="1565124"/>
            <a:ext cx="2356932" cy="48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91CCC-27C6-4E3D-8E06-E1F00884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1" kern="1200" dirty="0">
                <a:latin typeface="+mj-lt"/>
                <a:ea typeface="+mj-ea"/>
                <a:cs typeface="+mj-cs"/>
              </a:rPr>
              <a:t>Value Proposition</a:t>
            </a:r>
            <a:endParaRPr lang="en-US" sz="7200" b="1" i="1" kern="1200">
              <a:latin typeface="+mj-l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B04952-B0D0-4121-8E69-DAE46977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algn="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r"/>
            <a:endParaRPr lang="en-US" sz="2400" kern="1200" dirty="0">
              <a:solidFill>
                <a:schemeClr val="tx1"/>
              </a:solidFill>
              <a:latin typeface="+mn-lt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2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2">
            <a:extLst>
              <a:ext uri="{FF2B5EF4-FFF2-40B4-BE49-F238E27FC236}">
                <a16:creationId xmlns=""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16A28-02E9-4BD7-840D-B3EF36EF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39" y="133305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1"/>
              <a:t>Value 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3BEC4F-8DF7-4A0A-AC5C-E66AA0B0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638" y="4389120"/>
            <a:ext cx="4408228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    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312AA287-066E-43DB-ACA1-F3625E49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2" r="22197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271843" y="900907"/>
            <a:ext cx="10585530" cy="780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1) Combining different features in one app which focuses on differentiation  strategy  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Ease the usability of app for the user to make him more familiar with it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Support him with trusted advices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Support the patient emotionally 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Regulate him medication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Suggesting the proper nutrition System  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 notify his relative in case of Urgency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Visualize  his previous health data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r>
              <a:rPr lang="en-US" dirty="0"/>
              <a:t>Building  a version for kids where diabetes is visualized as a friend for the kid  </a:t>
            </a: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  <a:p>
            <a:pPr marL="342900" indent="-342900">
              <a:spcAft>
                <a:spcPts val="600"/>
              </a:spcAft>
              <a:buAutoNum type="arabicParenR" startAt="2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9B45-1EF6-4C6A-BE2B-DEC88F3E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7" y="2505684"/>
            <a:ext cx="2304226" cy="1652248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 Business Model</a:t>
            </a:r>
            <a:br>
              <a:rPr lang="en-US" sz="2600" dirty="0">
                <a:solidFill>
                  <a:srgbClr val="FFFFFF"/>
                </a:solidFill>
                <a:cs typeface="Calibri Light"/>
              </a:rPr>
            </a:br>
            <a:r>
              <a:rPr lang="en-US" sz="2600" dirty="0">
                <a:solidFill>
                  <a:srgbClr val="FFFFFF"/>
                </a:solidFill>
                <a:cs typeface="Calibri Light"/>
              </a:rPr>
              <a:t>Canvas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60" y="977298"/>
            <a:ext cx="9245912" cy="44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D8A17-25D0-4B4C-AFB9-969EB86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="" xmlns:a16="http://schemas.microsoft.com/office/drawing/2014/main" id="{3639A01B-9D27-42EC-A06A-4684E576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81116" y="2322810"/>
            <a:ext cx="4029075" cy="4029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1B050B-6525-4DEC-BA93-18D92CDE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495" y="1365840"/>
            <a:ext cx="5816362" cy="3908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 b="1" dirty="0">
                <a:cs typeface="Calibri"/>
              </a:rPr>
              <a:t>Thank You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4E263428-0FAE-43E3-9DAB-4FB65F43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33" y="5550590"/>
            <a:ext cx="1838325" cy="1123950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="" xmlns:a16="http://schemas.microsoft.com/office/drawing/2014/main" id="{4A5FA7CD-A6FF-4B85-BD87-B0B327E23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349" y="5036103"/>
            <a:ext cx="3836780" cy="26609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1E5F989-762B-46CD-9118-2F8EC988D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7" y="114369"/>
            <a:ext cx="1412046" cy="13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6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="" xmlns:a16="http://schemas.microsoft.com/office/drawing/2014/main" id="{715A01C0-4501-4148-83F5-A448753D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4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=""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=""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27793-9BDB-4607-9334-B03BDB9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01" y="638124"/>
            <a:ext cx="3688352" cy="1125728"/>
          </a:xfrm>
        </p:spPr>
        <p:txBody>
          <a:bodyPr anchor="b">
            <a:normAutofit/>
          </a:bodyPr>
          <a:lstStyle/>
          <a:p>
            <a:r>
              <a:rPr lang="en" sz="2800" b="1" dirty="0">
                <a:latin typeface="Consolas"/>
                <a:cs typeface="Calibri Light"/>
              </a:rPr>
              <a:t>Diabetics problem</a:t>
            </a:r>
            <a:r>
              <a:rPr lang="en-US" sz="2800" b="1" dirty="0">
                <a:cs typeface="Calibri Ligh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8496E12-0E20-4C4C-8333-B3E62C69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59" y="2843158"/>
            <a:ext cx="2824758" cy="4503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Consolas"/>
                <a:ea typeface="+mn-lt"/>
                <a:cs typeface="+mn-lt"/>
              </a:rPr>
              <a:t> Diabitics suffer from regulating th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ei</a:t>
            </a:r>
            <a:r>
              <a:rPr lang="en" sz="1800" dirty="0">
                <a:latin typeface="Consolas"/>
                <a:ea typeface="+mn-lt"/>
                <a:cs typeface="+mn-lt"/>
              </a:rPr>
              <a:t>r life style as diabitis have a controling  nature over the patient </a:t>
            </a:r>
          </a:p>
        </p:txBody>
      </p:sp>
    </p:spTree>
    <p:extLst>
      <p:ext uri="{BB962C8B-B14F-4D97-AF65-F5344CB8AC3E}">
        <p14:creationId xmlns:p14="http://schemas.microsoft.com/office/powerpoint/2010/main" val="13406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="" xmlns:a16="http://schemas.microsoft.com/office/drawing/2014/main" id="{343C17F2-94DC-4932-BC24-EEEB9A4D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5F09E-8E53-446C-868A-B8B89646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        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=""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=""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=""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=""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=""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=""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=""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=""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=""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=""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=""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=""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=""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=""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=""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=""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=""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=""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=""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=""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52785E-305C-4AF0-8CCE-30613423722B}"/>
              </a:ext>
            </a:extLst>
          </p:cNvPr>
          <p:cNvSpPr txBox="1"/>
          <p:nvPr/>
        </p:nvSpPr>
        <p:spPr>
          <a:xfrm>
            <a:off x="949953" y="721805"/>
            <a:ext cx="3906719" cy="4439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than 65% from the diabetics in Egypt  can’t handle their disease  and make control over it .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Statistics shows that  25% to 50% of them goes into diabetic distress </a:t>
            </a:r>
            <a:r>
              <a:rPr lang="en-US" dirty="0" smtClean="0">
                <a:solidFill>
                  <a:schemeClr val="bg1"/>
                </a:solidFill>
              </a:rPr>
              <a:t>due </a:t>
            </a:r>
            <a:r>
              <a:rPr lang="en-US" dirty="0">
                <a:solidFill>
                  <a:schemeClr val="bg1"/>
                </a:solidFill>
              </a:rPr>
              <a:t>to the lake of support and awareness about </a:t>
            </a:r>
            <a:r>
              <a:rPr lang="en-US" dirty="0" smtClean="0">
                <a:solidFill>
                  <a:schemeClr val="bg1"/>
                </a:solidFill>
              </a:rPr>
              <a:t>diabetes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41" y="4190268"/>
            <a:ext cx="3600450" cy="5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403211D-6E7B-4BFC-B1ED-A09A87A9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7" b="9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79911-4AFD-4893-8E50-5D61CE03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027215"/>
            <a:ext cx="3852041" cy="183405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b="1" i="1"/>
              <a:t>Personas</a:t>
            </a:r>
            <a:endParaRPr lang="en-US" b="1" i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3EF41A-DD36-4FB1-AE00-147CA677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     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9039C-E6B6-4C26-9349-D7F0918F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="" xmlns:a16="http://schemas.microsoft.com/office/drawing/2014/main" id="{1AD9F597-A88A-474A-8CE4-24379DE0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" y="3451"/>
            <a:ext cx="12088917" cy="6858207"/>
          </a:xfrm>
        </p:spPr>
      </p:pic>
    </p:spTree>
    <p:extLst>
      <p:ext uri="{BB962C8B-B14F-4D97-AF65-F5344CB8AC3E}">
        <p14:creationId xmlns:p14="http://schemas.microsoft.com/office/powerpoint/2010/main" val="13041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92240-404C-43DC-8CB7-D4CBDCB7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E946B-C21C-4F77-9EFE-D6D71DE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application, email&#10;&#10;Description automatically generated">
            <a:extLst>
              <a:ext uri="{FF2B5EF4-FFF2-40B4-BE49-F238E27FC236}">
                <a16:creationId xmlns="" xmlns:a16="http://schemas.microsoft.com/office/drawing/2014/main" id="{AD089B08-3CD6-4146-BB2C-356C2AE2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" y="-3375"/>
            <a:ext cx="12171527" cy="69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=""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7F775807-EB36-413E-8F78-609F89DE5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2" b="746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=""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83001E-FF2A-4517-BEA7-543C07C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83" y="-743525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i="1"/>
              <a:t>Empathy</a:t>
            </a:r>
            <a:endParaRPr lang="en-US" sz="7200" b="1" i="1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C8198E-0A3B-47D3-9E4B-6266C01D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    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533</Words>
  <Application>Microsoft Office PowerPoint</Application>
  <PresentationFormat>Widescreen</PresentationFormat>
  <Paragraphs>146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Diabita Application</vt:lpstr>
      <vt:lpstr>Founders:</vt:lpstr>
      <vt:lpstr>The Problem</vt:lpstr>
      <vt:lpstr>Diabetics problem:</vt:lpstr>
      <vt:lpstr>         </vt:lpstr>
      <vt:lpstr>Personas</vt:lpstr>
      <vt:lpstr>      </vt:lpstr>
      <vt:lpstr>      </vt:lpstr>
      <vt:lpstr>Empathy</vt:lpstr>
      <vt:lpstr>Who are we helping with our solution?</vt:lpstr>
      <vt:lpstr>How can we understand the needs of our  users/ stakeholders?</vt:lpstr>
      <vt:lpstr>Interview:</vt:lpstr>
      <vt:lpstr>Empathy Map:</vt:lpstr>
      <vt:lpstr>        </vt:lpstr>
      <vt:lpstr>Problem Definition</vt:lpstr>
      <vt:lpstr>      </vt:lpstr>
      <vt:lpstr>How might we?</vt:lpstr>
      <vt:lpstr>How might we?</vt:lpstr>
      <vt:lpstr>Selected Idea</vt:lpstr>
      <vt:lpstr>     </vt:lpstr>
      <vt:lpstr>Selected Idea:</vt:lpstr>
      <vt:lpstr>Selected Idea:</vt:lpstr>
      <vt:lpstr>Selected Idea:</vt:lpstr>
      <vt:lpstr>Technology Description</vt:lpstr>
      <vt:lpstr>What are the tech components of the product?</vt:lpstr>
      <vt:lpstr>Explain the technical block diagram for your solution : </vt:lpstr>
      <vt:lpstr>Prototype:</vt:lpstr>
      <vt:lpstr>Prototype:</vt:lpstr>
      <vt:lpstr>Prototype:</vt:lpstr>
      <vt:lpstr>Prototype:</vt:lpstr>
      <vt:lpstr>Prototype:</vt:lpstr>
      <vt:lpstr>Value Proposition</vt:lpstr>
      <vt:lpstr>Value proposition</vt:lpstr>
      <vt:lpstr> Business Model Canvas</vt:lpstr>
      <vt:lpstr>   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Maha20208241</cp:lastModifiedBy>
  <cp:revision>1015</cp:revision>
  <dcterms:created xsi:type="dcterms:W3CDTF">2021-08-18T01:33:43Z</dcterms:created>
  <dcterms:modified xsi:type="dcterms:W3CDTF">2021-08-21T10:03:44Z</dcterms:modified>
</cp:coreProperties>
</file>