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B7A53-0EF7-4BD6-AE87-48B5D4B9F2A1}" v="28" dt="2025-03-31T11:16:58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AKSHMI M" userId="1ee00c4eeafe3a45" providerId="LiveId" clId="{7C3B7A53-0EF7-4BD6-AE87-48B5D4B9F2A1}"/>
    <pc:docChg chg="custSel addSld modSld">
      <pc:chgData name="MAGALAKSHMI M" userId="1ee00c4eeafe3a45" providerId="LiveId" clId="{7C3B7A53-0EF7-4BD6-AE87-48B5D4B9F2A1}" dt="2025-03-31T11:16:58.623" v="250" actId="27636"/>
      <pc:docMkLst>
        <pc:docMk/>
      </pc:docMkLst>
      <pc:sldChg chg="modSp mod">
        <pc:chgData name="MAGALAKSHMI M" userId="1ee00c4eeafe3a45" providerId="LiveId" clId="{7C3B7A53-0EF7-4BD6-AE87-48B5D4B9F2A1}" dt="2025-03-31T11:16:58.403" v="245"/>
        <pc:sldMkLst>
          <pc:docMk/>
          <pc:sldMk cId="0" sldId="256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AGALAKSHMI M" userId="1ee00c4eeafe3a45" providerId="LiveId" clId="{7C3B7A53-0EF7-4BD6-AE87-48B5D4B9F2A1}" dt="2025-03-31T11:16:58.545" v="246" actId="27636"/>
        <pc:sldMkLst>
          <pc:docMk/>
          <pc:sldMk cId="0" sldId="257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545" v="246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GALAKSHMI M" userId="1ee00c4eeafe3a45" providerId="LiveId" clId="{7C3B7A53-0EF7-4BD6-AE87-48B5D4B9F2A1}" dt="2025-03-31T11:16:58.560" v="247" actId="27636"/>
        <pc:sldMkLst>
          <pc:docMk/>
          <pc:sldMk cId="0" sldId="258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560" v="247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GALAKSHMI M" userId="1ee00c4eeafe3a45" providerId="LiveId" clId="{7C3B7A53-0EF7-4BD6-AE87-48B5D4B9F2A1}" dt="2025-03-31T11:16:58.403" v="245"/>
        <pc:sldMkLst>
          <pc:docMk/>
          <pc:sldMk cId="0" sldId="259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0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MAGALAKSHMI M" userId="1ee00c4eeafe3a45" providerId="LiveId" clId="{7C3B7A53-0EF7-4BD6-AE87-48B5D4B9F2A1}" dt="2025-03-31T11:08:40.372" v="66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MAGALAKSHMI M" userId="1ee00c4eeafe3a45" providerId="LiveId" clId="{7C3B7A53-0EF7-4BD6-AE87-48B5D4B9F2A1}" dt="2025-03-31T11:08:36.152" v="65"/>
          <ac:spMkLst>
            <pc:docMk/>
            <pc:sldMk cId="0" sldId="260"/>
            <ac:spMk id="4" creationId="{11920192-E6EB-DA2E-0927-35BBB4BF32D0}"/>
          </ac:spMkLst>
        </pc:spChg>
        <pc:spChg chg="add mod">
          <ac:chgData name="MAGALAKSHMI M" userId="1ee00c4eeafe3a45" providerId="LiveId" clId="{7C3B7A53-0EF7-4BD6-AE87-48B5D4B9F2A1}" dt="2025-03-31T11:09:32.883" v="78" actId="1076"/>
          <ac:spMkLst>
            <pc:docMk/>
            <pc:sldMk cId="0" sldId="260"/>
            <ac:spMk id="5" creationId="{2EEADB40-EA0C-2B19-5693-77B5F9145624}"/>
          </ac:spMkLst>
        </pc:spChg>
      </pc:sldChg>
      <pc:sldChg chg="modSp mod">
        <pc:chgData name="MAGALAKSHMI M" userId="1ee00c4eeafe3a45" providerId="LiveId" clId="{7C3B7A53-0EF7-4BD6-AE87-48B5D4B9F2A1}" dt="2025-03-31T11:16:58.592" v="248" actId="27636"/>
        <pc:sldMkLst>
          <pc:docMk/>
          <pc:sldMk cId="0" sldId="261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592" v="248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AGALAKSHMI M" userId="1ee00c4eeafe3a45" providerId="LiveId" clId="{7C3B7A53-0EF7-4BD6-AE87-48B5D4B9F2A1}" dt="2025-03-31T11:16:58.607" v="249" actId="27636"/>
        <pc:sldMkLst>
          <pc:docMk/>
          <pc:sldMk cId="0" sldId="262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607" v="249" actId="27636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3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3"/>
            <ac:spMk id="2" creationId="{00000000-0000-0000-0000-000000000000}"/>
          </ac:spMkLst>
        </pc:spChg>
        <pc:spChg chg="del">
          <ac:chgData name="MAGALAKSHMI M" userId="1ee00c4eeafe3a45" providerId="LiveId" clId="{7C3B7A53-0EF7-4BD6-AE87-48B5D4B9F2A1}" dt="2025-03-31T11:11:39.471" v="88" actId="478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MAGALAKSHMI M" userId="1ee00c4eeafe3a45" providerId="LiveId" clId="{7C3B7A53-0EF7-4BD6-AE87-48B5D4B9F2A1}" dt="2025-03-31T11:11:39.471" v="88" actId="478"/>
          <ac:spMkLst>
            <pc:docMk/>
            <pc:sldMk cId="0" sldId="263"/>
            <ac:spMk id="4" creationId="{0EC9F051-EAB5-F091-6E04-F1D6D431183B}"/>
          </ac:spMkLst>
        </pc:spChg>
        <pc:spChg chg="add del mod">
          <ac:chgData name="MAGALAKSHMI M" userId="1ee00c4eeafe3a45" providerId="LiveId" clId="{7C3B7A53-0EF7-4BD6-AE87-48B5D4B9F2A1}" dt="2025-03-31T11:11:41.288" v="89"/>
          <ac:spMkLst>
            <pc:docMk/>
            <pc:sldMk cId="0" sldId="263"/>
            <ac:spMk id="5" creationId="{072B6A89-A9E8-322E-5E5A-36FF56EE9532}"/>
          </ac:spMkLst>
        </pc:spChg>
        <pc:spChg chg="add mod">
          <ac:chgData name="MAGALAKSHMI M" userId="1ee00c4eeafe3a45" providerId="LiveId" clId="{7C3B7A53-0EF7-4BD6-AE87-48B5D4B9F2A1}" dt="2025-03-31T11:11:52.759" v="92" actId="255"/>
          <ac:spMkLst>
            <pc:docMk/>
            <pc:sldMk cId="0" sldId="263"/>
            <ac:spMk id="6" creationId="{3221E356-B03E-F66F-5426-3E4C8E9F6A75}"/>
          </ac:spMkLst>
        </pc:spChg>
      </pc:sldChg>
      <pc:sldChg chg="modSp mod">
        <pc:chgData name="MAGALAKSHMI M" userId="1ee00c4eeafe3a45" providerId="LiveId" clId="{7C3B7A53-0EF7-4BD6-AE87-48B5D4B9F2A1}" dt="2025-03-31T11:16:58.623" v="250" actId="27636"/>
        <pc:sldMkLst>
          <pc:docMk/>
          <pc:sldMk cId="0" sldId="264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623" v="250" actId="27636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5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5"/>
            <ac:spMk id="2" creationId="{00000000-0000-0000-0000-000000000000}"/>
          </ac:spMkLst>
        </pc:spChg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5"/>
            <ac:spMk id="3" creationId="{00000000-0000-0000-0000-000000000000}"/>
          </ac:spMkLst>
        </pc:spChg>
        <pc:picChg chg="del">
          <ac:chgData name="MAGALAKSHMI M" userId="1ee00c4eeafe3a45" providerId="LiveId" clId="{7C3B7A53-0EF7-4BD6-AE87-48B5D4B9F2A1}" dt="2025-03-31T11:13:07.400" v="95" actId="478"/>
          <ac:picMkLst>
            <pc:docMk/>
            <pc:sldMk cId="0" sldId="265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3:33.297" v="98" actId="1076"/>
          <ac:picMkLst>
            <pc:docMk/>
            <pc:sldMk cId="0" sldId="265"/>
            <ac:picMk id="6" creationId="{C24B3BC4-66F8-D7C1-273D-45A753191C53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6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6"/>
            <ac:spMk id="3" creationId="{00000000-0000-0000-0000-000000000000}"/>
          </ac:spMkLst>
        </pc:spChg>
        <pc:picChg chg="del">
          <ac:chgData name="MAGALAKSHMI M" userId="1ee00c4eeafe3a45" providerId="LiveId" clId="{7C3B7A53-0EF7-4BD6-AE87-48B5D4B9F2A1}" dt="2025-03-31T11:13:38.230" v="99" actId="478"/>
          <ac:picMkLst>
            <pc:docMk/>
            <pc:sldMk cId="0" sldId="266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3:56.798" v="105" actId="1076"/>
          <ac:picMkLst>
            <pc:docMk/>
            <pc:sldMk cId="0" sldId="266"/>
            <ac:picMk id="5" creationId="{5E4B7441-58B0-19DD-42B3-13290547C990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7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MAGALAKSHMI M" userId="1ee00c4eeafe3a45" providerId="LiveId" clId="{7C3B7A53-0EF7-4BD6-AE87-48B5D4B9F2A1}" dt="2025-03-31T11:14:21.902" v="107"/>
          <ac:spMkLst>
            <pc:docMk/>
            <pc:sldMk cId="0" sldId="267"/>
            <ac:spMk id="5" creationId="{9E47FFA7-50F7-BC16-4AB9-3073E836506F}"/>
          </ac:spMkLst>
        </pc:spChg>
        <pc:picChg chg="del">
          <ac:chgData name="MAGALAKSHMI M" userId="1ee00c4eeafe3a45" providerId="LiveId" clId="{7C3B7A53-0EF7-4BD6-AE87-48B5D4B9F2A1}" dt="2025-03-31T11:14:21.546" v="106" actId="478"/>
          <ac:picMkLst>
            <pc:docMk/>
            <pc:sldMk cId="0" sldId="267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0" sldId="267"/>
            <ac:picMk id="7" creationId="{2E827C6E-A07F-AB8C-6E34-BB5DAE448C49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8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8"/>
            <ac:spMk id="2" creationId="{00000000-0000-0000-0000-000000000000}"/>
          </ac:spMkLst>
        </pc:spChg>
        <pc:spChg chg="add del mod">
          <ac:chgData name="MAGALAKSHMI M" userId="1ee00c4eeafe3a45" providerId="LiveId" clId="{7C3B7A53-0EF7-4BD6-AE87-48B5D4B9F2A1}" dt="2025-03-31T11:14:52.194" v="134"/>
          <ac:spMkLst>
            <pc:docMk/>
            <pc:sldMk cId="0" sldId="268"/>
            <ac:spMk id="5" creationId="{0811CDC2-9527-00ED-2873-A1F39323734B}"/>
          </ac:spMkLst>
        </pc:spChg>
        <pc:picChg chg="del">
          <ac:chgData name="MAGALAKSHMI M" userId="1ee00c4eeafe3a45" providerId="LiveId" clId="{7C3B7A53-0EF7-4BD6-AE87-48B5D4B9F2A1}" dt="2025-03-31T11:14:35.020" v="119" actId="478"/>
          <ac:picMkLst>
            <pc:docMk/>
            <pc:sldMk cId="0" sldId="268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0" sldId="268"/>
            <ac:picMk id="7" creationId="{100CB2A2-EB98-B22A-C6F2-32C97CDC010E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69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69"/>
            <ac:spMk id="2" creationId="{00000000-0000-0000-0000-000000000000}"/>
          </ac:spMkLst>
        </pc:spChg>
        <pc:spChg chg="add del mod">
          <ac:chgData name="MAGALAKSHMI M" userId="1ee00c4eeafe3a45" providerId="LiveId" clId="{7C3B7A53-0EF7-4BD6-AE87-48B5D4B9F2A1}" dt="2025-03-31T11:15:04.161" v="138"/>
          <ac:spMkLst>
            <pc:docMk/>
            <pc:sldMk cId="0" sldId="269"/>
            <ac:spMk id="5" creationId="{540860EE-196D-D3B5-11BC-A3EDD93C2C58}"/>
          </ac:spMkLst>
        </pc:spChg>
        <pc:picChg chg="del">
          <ac:chgData name="MAGALAKSHMI M" userId="1ee00c4eeafe3a45" providerId="LiveId" clId="{7C3B7A53-0EF7-4BD6-AE87-48B5D4B9F2A1}" dt="2025-03-31T11:14:56.883" v="135" actId="478"/>
          <ac:picMkLst>
            <pc:docMk/>
            <pc:sldMk cId="0" sldId="269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0" sldId="269"/>
            <ac:picMk id="7" creationId="{07602A71-FFD7-4EF2-5868-1C6C9102A911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70"/>
        </pc:sldMkLst>
        <pc:spChg chg="add mod">
          <ac:chgData name="MAGALAKSHMI M" userId="1ee00c4eeafe3a45" providerId="LiveId" clId="{7C3B7A53-0EF7-4BD6-AE87-48B5D4B9F2A1}" dt="2025-03-31T11:15:47.554" v="168" actId="403"/>
          <ac:spMkLst>
            <pc:docMk/>
            <pc:sldMk cId="0" sldId="270"/>
            <ac:spMk id="2" creationId="{6CBCD35A-E916-5DA6-095F-E6DD72A1A68F}"/>
          </ac:spMkLst>
        </pc:spChg>
        <pc:spChg chg="add del mod">
          <ac:chgData name="MAGALAKSHMI M" userId="1ee00c4eeafe3a45" providerId="LiveId" clId="{7C3B7A53-0EF7-4BD6-AE87-48B5D4B9F2A1}" dt="2025-03-31T11:15:49.416" v="170"/>
          <ac:spMkLst>
            <pc:docMk/>
            <pc:sldMk cId="0" sldId="270"/>
            <ac:spMk id="5" creationId="{EAC0991B-F3BE-891A-A0FF-A99B58D9220E}"/>
          </ac:spMkLst>
        </pc:spChg>
        <pc:picChg chg="del">
          <ac:chgData name="MAGALAKSHMI M" userId="1ee00c4eeafe3a45" providerId="LiveId" clId="{7C3B7A53-0EF7-4BD6-AE87-48B5D4B9F2A1}" dt="2025-03-31T11:15:49.029" v="169" actId="478"/>
          <ac:picMkLst>
            <pc:docMk/>
            <pc:sldMk cId="0" sldId="270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0" sldId="270"/>
            <ac:picMk id="7" creationId="{39EF779C-DBF2-6EBC-646F-DB9A7674C9C4}"/>
          </ac:picMkLst>
        </pc:picChg>
      </pc:sldChg>
      <pc:sldChg chg="addSp delSp modSp mod">
        <pc:chgData name="MAGALAKSHMI M" userId="1ee00c4eeafe3a45" providerId="LiveId" clId="{7C3B7A53-0EF7-4BD6-AE87-48B5D4B9F2A1}" dt="2025-03-31T11:16:58.403" v="245"/>
        <pc:sldMkLst>
          <pc:docMk/>
          <pc:sldMk cId="0" sldId="271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0" sldId="271"/>
            <ac:spMk id="2" creationId="{00000000-0000-0000-0000-000000000000}"/>
          </ac:spMkLst>
        </pc:spChg>
        <pc:spChg chg="add del mod">
          <ac:chgData name="MAGALAKSHMI M" userId="1ee00c4eeafe3a45" providerId="LiveId" clId="{7C3B7A53-0EF7-4BD6-AE87-48B5D4B9F2A1}" dt="2025-03-31T11:16:04.738" v="191"/>
          <ac:spMkLst>
            <pc:docMk/>
            <pc:sldMk cId="0" sldId="271"/>
            <ac:spMk id="5" creationId="{A36E1DC2-ACF2-A782-9120-4A6358D19149}"/>
          </ac:spMkLst>
        </pc:spChg>
        <pc:picChg chg="del">
          <ac:chgData name="MAGALAKSHMI M" userId="1ee00c4eeafe3a45" providerId="LiveId" clId="{7C3B7A53-0EF7-4BD6-AE87-48B5D4B9F2A1}" dt="2025-03-31T11:16:04.291" v="190" actId="478"/>
          <ac:picMkLst>
            <pc:docMk/>
            <pc:sldMk cId="0" sldId="271"/>
            <ac:picMk id="4" creationId="{00000000-0000-0000-0000-000000000000}"/>
          </ac:picMkLst>
        </pc:pic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0" sldId="271"/>
            <ac:picMk id="7" creationId="{BC55FFB8-0154-2A89-F5AC-E37966D6B4C0}"/>
          </ac:picMkLst>
        </pc:picChg>
      </pc:sldChg>
      <pc:sldChg chg="addSp delSp modSp new mod">
        <pc:chgData name="MAGALAKSHMI M" userId="1ee00c4eeafe3a45" providerId="LiveId" clId="{7C3B7A53-0EF7-4BD6-AE87-48B5D4B9F2A1}" dt="2025-03-31T11:16:58.403" v="245"/>
        <pc:sldMkLst>
          <pc:docMk/>
          <pc:sldMk cId="211660778" sldId="272"/>
        </pc:sldMkLst>
        <pc:spChg chg="mod">
          <ac:chgData name="MAGALAKSHMI M" userId="1ee00c4eeafe3a45" providerId="LiveId" clId="{7C3B7A53-0EF7-4BD6-AE87-48B5D4B9F2A1}" dt="2025-03-31T11:16:58.403" v="245"/>
          <ac:spMkLst>
            <pc:docMk/>
            <pc:sldMk cId="211660778" sldId="272"/>
            <ac:spMk id="2" creationId="{A0963428-2FD7-9543-19F7-D6E7AC6B9180}"/>
          </ac:spMkLst>
        </pc:spChg>
        <pc:spChg chg="del">
          <ac:chgData name="MAGALAKSHMI M" userId="1ee00c4eeafe3a45" providerId="LiveId" clId="{7C3B7A53-0EF7-4BD6-AE87-48B5D4B9F2A1}" dt="2025-03-31T11:16:27.051" v="209"/>
          <ac:spMkLst>
            <pc:docMk/>
            <pc:sldMk cId="211660778" sldId="272"/>
            <ac:spMk id="3" creationId="{DB2E9E0F-C852-259C-5461-A68578871071}"/>
          </ac:spMkLst>
        </pc:spChg>
        <pc:picChg chg="add mod">
          <ac:chgData name="MAGALAKSHMI M" userId="1ee00c4eeafe3a45" providerId="LiveId" clId="{7C3B7A53-0EF7-4BD6-AE87-48B5D4B9F2A1}" dt="2025-03-31T11:16:58.403" v="245"/>
          <ac:picMkLst>
            <pc:docMk/>
            <pc:sldMk cId="211660778" sldId="272"/>
            <ac:picMk id="5" creationId="{17F58B0C-6A13-241D-9F50-23A4F5F1D6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507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59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74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39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6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5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8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9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4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7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7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F660-C53D-4101-AB45-48C7567B26A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1D5B0-76B6-4331-895D-7CF10B3A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</a:t>
            </a:r>
            <a:r>
              <a:rPr lang="en-IN" dirty="0">
                <a:latin typeface="Algerian" panose="04020705040A02060702" pitchFamily="82" charset="0"/>
              </a:rPr>
              <a:t>PL TEAMS APP</a:t>
            </a:r>
            <a:endParaRPr lang="en-US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UI Screenshots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B3BC4-66F8-D7C1-273D-45A75319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655189"/>
            <a:ext cx="6876256" cy="36907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Page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B7441-58B0-19DD-42B3-13290547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58" y="2492896"/>
            <a:ext cx="8043942" cy="3336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About page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827C6E-A07F-AB8C-6E34-BB5DAE448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79193"/>
            <a:ext cx="6888163" cy="3514076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TEAMS PAGE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CB2A2-EB98-B22A-C6F2-32C97CDC0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99810"/>
            <a:ext cx="6888163" cy="347284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602A71-FFD7-4EF2-5868-1C6C9102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13293"/>
            <a:ext cx="6888163" cy="3445876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CD35A-E916-5DA6-095F-E6DD72A1A68F}"/>
              </a:ext>
            </a:extLst>
          </p:cNvPr>
          <p:cNvSpPr txBox="1"/>
          <p:nvPr/>
        </p:nvSpPr>
        <p:spPr>
          <a:xfrm flipH="1">
            <a:off x="729287" y="188640"/>
            <a:ext cx="5786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SEARCHING PAGE : 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EF779C-DBF2-6EBC-646F-DB9A7674C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98936"/>
            <a:ext cx="6888163" cy="347459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us page :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5FFB8-0154-2A89-F5AC-E37966D6B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91757"/>
            <a:ext cx="6888163" cy="348894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3428-2FD7-9543-19F7-D6E7AC6B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ENQUIRY PAGE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58B0C-6A13-241D-9F50-23A4F5F1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74" y="2336800"/>
            <a:ext cx="6634215" cy="3598863"/>
          </a:xfrm>
        </p:spPr>
      </p:pic>
    </p:spTree>
    <p:extLst>
      <p:ext uri="{BB962C8B-B14F-4D97-AF65-F5344CB8AC3E}">
        <p14:creationId xmlns:p14="http://schemas.microsoft.com/office/powerpoint/2010/main" val="21166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Introduction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Project Title: IPL Teams Single Page Application (SPA)</a:t>
            </a:r>
          </a:p>
          <a:p>
            <a:pPr>
              <a:buNone/>
            </a:pPr>
            <a:r>
              <a:rPr lang="en-US" b="1" dirty="0"/>
              <a:t>Purpose:</a:t>
            </a:r>
            <a:r>
              <a:rPr lang="en-US" dirty="0"/>
              <a:t> A web-based platform that allows users to explore IPL teams, view team details, and access player information dynamically.</a:t>
            </a:r>
          </a:p>
          <a:p>
            <a:pPr>
              <a:buNone/>
            </a:pPr>
            <a:r>
              <a:rPr lang="en-US" b="1" dirty="0"/>
              <a:t>Framework Used:</a:t>
            </a:r>
            <a:r>
              <a:rPr lang="en-US" dirty="0"/>
              <a:t> Developed using </a:t>
            </a:r>
            <a:r>
              <a:rPr lang="en-US" b="1" dirty="0"/>
              <a:t>Angular</a:t>
            </a:r>
            <a:r>
              <a:rPr lang="en-US" dirty="0"/>
              <a:t> for efficient front-end development.</a:t>
            </a:r>
          </a:p>
          <a:p>
            <a:pPr>
              <a:buNone/>
            </a:pPr>
            <a:r>
              <a:rPr lang="en-US" b="1" dirty="0"/>
              <a:t>Main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navigation</a:t>
            </a:r>
            <a:r>
              <a:rPr lang="en-US" dirty="0"/>
              <a:t> without page reloads.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UI</a:t>
            </a:r>
            <a:r>
              <a:rPr lang="en-US" dirty="0"/>
              <a:t> with Bootstrap styling.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data handling</a:t>
            </a:r>
            <a:r>
              <a:rPr lang="en-US" dirty="0"/>
              <a:t> using Angular services and </a:t>
            </a:r>
            <a:r>
              <a:rPr lang="en-US" dirty="0" err="1"/>
              <a:t>RxJS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Team and player details</a:t>
            </a:r>
            <a:r>
              <a:rPr lang="en-US" dirty="0"/>
              <a:t> with images, captains,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and filtering functionality</a:t>
            </a:r>
            <a:r>
              <a:rPr lang="en-US" dirty="0"/>
              <a:t> using Angular Pipes.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login system</a:t>
            </a:r>
            <a:r>
              <a:rPr lang="en-US" dirty="0"/>
              <a:t> to manage contact form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LocalStorage</a:t>
            </a:r>
            <a:r>
              <a:rPr lang="en-US" b="1" dirty="0"/>
              <a:t> integration</a:t>
            </a:r>
            <a:r>
              <a:rPr lang="en-US" dirty="0"/>
              <a:t> for storing user inquiries and responses.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Project Overview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What is this project about?</a:t>
            </a:r>
          </a:p>
          <a:p>
            <a:pPr>
              <a:buNone/>
            </a:pPr>
            <a:r>
              <a:rPr lang="en-US" dirty="0"/>
              <a:t>This </a:t>
            </a:r>
            <a:r>
              <a:rPr lang="en-US" b="1" dirty="0"/>
              <a:t>IPL Teams SPA</a:t>
            </a:r>
            <a:r>
              <a:rPr lang="en-US" dirty="0"/>
              <a:t> is built to provide an engaging platform where users can explore IPL teams, view player details, and access key team information dynamically.</a:t>
            </a:r>
          </a:p>
          <a:p>
            <a:pPr>
              <a:buNone/>
            </a:pPr>
            <a:r>
              <a:rPr lang="en-US" b="1" dirty="0"/>
              <a:t>Key 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</a:t>
            </a:r>
            <a:r>
              <a:rPr lang="en-US" b="1" dirty="0"/>
              <a:t>IPL teams and players</a:t>
            </a:r>
            <a:r>
              <a:rPr lang="en-US" dirty="0"/>
              <a:t>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detailed player profiles</a:t>
            </a:r>
            <a:r>
              <a:rPr lang="en-US" dirty="0"/>
              <a:t> with images, age,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Search and filter</a:t>
            </a:r>
            <a:r>
              <a:rPr lang="en-US" dirty="0"/>
              <a:t> teams and players using Angular Pipes.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login system</a:t>
            </a:r>
            <a:r>
              <a:rPr lang="en-US" dirty="0"/>
              <a:t> for managing contact form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LocalStorage</a:t>
            </a:r>
            <a:r>
              <a:rPr lang="en-US" b="1" dirty="0"/>
              <a:t> integration</a:t>
            </a:r>
            <a:r>
              <a:rPr lang="en-US" dirty="0"/>
              <a:t> to store and retrieve user inquiries.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Seamless navigation with </a:t>
            </a:r>
            <a:r>
              <a:rPr lang="en-US" b="1" dirty="0"/>
              <a:t>Angular routing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Why Angular?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Component-based architecture</a:t>
            </a:r>
            <a:r>
              <a:rPr lang="en-US" dirty="0"/>
              <a:t> for better code maintainability.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routing and state management</a:t>
            </a:r>
            <a:r>
              <a:rPr lang="en-US" dirty="0"/>
              <a:t> for a smooth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Built-in features like </a:t>
            </a:r>
            <a:r>
              <a:rPr lang="en-US" b="1" dirty="0"/>
              <a:t>Forms, Directives, and Dependency Injection</a:t>
            </a:r>
            <a:r>
              <a:rPr lang="en-US" dirty="0"/>
              <a:t> for enhanced functionality.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Technology Stack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Frontend: Angular, TypeScript</a:t>
            </a:r>
          </a:p>
          <a:p>
            <a:pPr>
              <a:buNone/>
            </a:pPr>
            <a:r>
              <a:rPr lang="en-IN" b="1" dirty="0"/>
              <a:t>Styling: Bootstrap, CSS</a:t>
            </a:r>
          </a:p>
          <a:p>
            <a:pPr>
              <a:buNone/>
            </a:pPr>
            <a:r>
              <a:rPr lang="en-IN" b="1" dirty="0"/>
              <a:t>Data Handling: Angular Services &amp; </a:t>
            </a:r>
            <a:r>
              <a:rPr lang="en-IN" b="1" dirty="0" err="1"/>
              <a:t>LocalStorage</a:t>
            </a:r>
            <a:endParaRPr lang="en-IN" b="1" dirty="0"/>
          </a:p>
          <a:p>
            <a:pPr>
              <a:buNone/>
            </a:pPr>
            <a:r>
              <a:rPr lang="en-IN" b="1" dirty="0"/>
              <a:t>Routing: Angular Router for seamless navigation</a:t>
            </a:r>
          </a:p>
          <a:p>
            <a:r>
              <a:rPr lang="en-IN" b="1" dirty="0"/>
              <a:t>State Management: Observables and Angular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Project Architecture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EADB40-EA0C-2B19-5693-77B5F9145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584" y="1556792"/>
            <a:ext cx="765386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and reusable components for managing teams, players, and match details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using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app-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routing.module.ts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enable smooth navigation between Home, Teams, About, and Contact pages.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 &amp; Observables: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and player data are managed through Angular Services with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RxJS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Observables for dynamic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Local Storage to persist user interactions, such as favorite teams or submitted contact form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Features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9640"/>
            <a:ext cx="7772400" cy="510570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Teams Listing Page: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all IPL teams dynamically with key details.</a:t>
            </a:r>
          </a:p>
          <a:p>
            <a:pPr>
              <a:buNone/>
            </a:pPr>
            <a:r>
              <a:rPr lang="en-US" b="1" dirty="0"/>
              <a:t>Team Details Page: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detailed information about each team, including captains, players, and team history.</a:t>
            </a:r>
          </a:p>
          <a:p>
            <a:pPr>
              <a:buNone/>
            </a:pPr>
            <a:r>
              <a:rPr lang="en-US" b="1" dirty="0"/>
              <a:t>Player Profiles: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Displays individual player details, including images, age, and a brief description.</a:t>
            </a:r>
          </a:p>
          <a:p>
            <a:pPr>
              <a:buNone/>
            </a:pPr>
            <a:r>
              <a:rPr lang="en-US" b="1" dirty="0"/>
              <a:t>Admin Login: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admin users to log in and access submitted contact 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secure authentication before viewing form responses.</a:t>
            </a:r>
          </a:p>
          <a:p>
            <a:pPr>
              <a:buNone/>
            </a:pPr>
            <a:r>
              <a:rPr lang="en-US" b="1" dirty="0"/>
              <a:t>Search and Filter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search for teams and filter results using Angular Pipes for a better browsing experience.</a:t>
            </a:r>
          </a:p>
          <a:p>
            <a:pPr>
              <a:buNone/>
            </a:pPr>
            <a:r>
              <a:rPr lang="en-US" b="1" dirty="0"/>
              <a:t>Responsive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optimized for mobile, tablet, and desktop for a seamless user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Project Workflow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9138"/>
            <a:ext cx="77724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User Flow for IPL Teams Website: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lands on the Home Page</a:t>
            </a:r>
            <a:r>
              <a:rPr lang="en-US" dirty="0"/>
              <a:t> → Sees all available IPL teams.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Clicks on a team</a:t>
            </a:r>
            <a:r>
              <a:rPr lang="en-US" dirty="0"/>
              <a:t> → Navigates to the Team Details Page.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Explores team details</a:t>
            </a:r>
            <a:r>
              <a:rPr lang="en-US" dirty="0"/>
              <a:t> → Views captain, players, and team history.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Searches for a specific team or player</a:t>
            </a:r>
            <a:r>
              <a:rPr lang="en-US" dirty="0"/>
              <a:t> → Uses search and filter functionality.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Navigates to the About Page</a:t>
            </a:r>
            <a:r>
              <a:rPr lang="en-US" dirty="0"/>
              <a:t> → Sees key details about the IPL and captains.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Contacts the admin</a:t>
            </a:r>
            <a:r>
              <a:rPr lang="en-US" dirty="0"/>
              <a:t> → Fills out the contact form for inquiries.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 logs in</a:t>
            </a:r>
            <a:r>
              <a:rPr lang="en-US" dirty="0"/>
              <a:t> → Views submitted contact forms securely.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Code Implementation</a:t>
            </a:r>
            <a:br>
              <a:rPr lang="en-US" b="1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221E356-B03E-F66F-5426-3E4C8E9F6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1" y="1253404"/>
            <a:ext cx="7772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Development in IPL Teams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section (Home, Teams, About, Contact) is built as a standalone Angular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@Input()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@Output()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efficient data sharing between components.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and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routing.module.ts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seamless navigation across pages.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RouterModule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ActivatedRoute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dynamically fetch and display team details.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 &amp; Observables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Angular Services to manage team and player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RxJS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Observables to handle real-time updates for search and filtering.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Storage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contact form submissions and admin login status using Local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data persistence even after page refresh for better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Project Achievements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Development Summary of IPL Teams Angular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fully functional, responsive, and interactive Single Page Application (SPA) using Angular.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core Angular concepts like Components, Services, Routing, and Observables for efficient data management.</a:t>
            </a:r>
          </a:p>
          <a:p>
            <a:pPr>
              <a:buNone/>
            </a:pPr>
            <a:r>
              <a:rPr lang="en-US" b="1" dirty="0"/>
              <a:t>Future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a dedicated section for IPL match schedules and live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Introducing an admin panel to manage teams and player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Enabling a user review and rating system for teams and players.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805</Words>
  <Application>Microsoft Office PowerPoint</Application>
  <PresentationFormat>On-screen Show (4:3)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Arial Unicode MS</vt:lpstr>
      <vt:lpstr>Trebuchet MS</vt:lpstr>
      <vt:lpstr>Berlin</vt:lpstr>
      <vt:lpstr>IPL TEAMS APP</vt:lpstr>
      <vt:lpstr>Introduction </vt:lpstr>
      <vt:lpstr>Project Overview </vt:lpstr>
      <vt:lpstr>Technology Stack </vt:lpstr>
      <vt:lpstr>Project Architecture </vt:lpstr>
      <vt:lpstr>Features </vt:lpstr>
      <vt:lpstr>Project Workflow </vt:lpstr>
      <vt:lpstr>Code Implementation </vt:lpstr>
      <vt:lpstr>Project Achievements</vt:lpstr>
      <vt:lpstr>UI Screenshots  </vt:lpstr>
      <vt:lpstr>PowerPoint Presentation</vt:lpstr>
      <vt:lpstr>About page</vt:lpstr>
      <vt:lpstr>TEAMS PAGE </vt:lpstr>
      <vt:lpstr>PowerPoint Presentation</vt:lpstr>
      <vt:lpstr>PowerPoint Presentation</vt:lpstr>
      <vt:lpstr>Contact us page : </vt:lpstr>
      <vt:lpstr>ENQUIRY PAGE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 APP</dc:title>
  <dc:creator>shakthisukumaran</dc:creator>
  <cp:lastModifiedBy>MAGALAKSHMI M</cp:lastModifiedBy>
  <cp:revision>3</cp:revision>
  <dcterms:created xsi:type="dcterms:W3CDTF">2025-03-30T05:53:50Z</dcterms:created>
  <dcterms:modified xsi:type="dcterms:W3CDTF">2025-03-31T11:17:05Z</dcterms:modified>
</cp:coreProperties>
</file>