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9AE42-2BC0-4142-B22B-A4B677B840FF}" v="11" dt="2025-03-31T11:46:04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AKSHMI M" userId="1ee00c4eeafe3a45" providerId="LiveId" clId="{65A9AE42-2BC0-4142-B22B-A4B677B840FF}"/>
    <pc:docChg chg="undo custSel addSld delSld modSld">
      <pc:chgData name="MAGALAKSHMI M" userId="1ee00c4eeafe3a45" providerId="LiveId" clId="{65A9AE42-2BC0-4142-B22B-A4B677B840FF}" dt="2025-03-31T11:46:49.207" v="161" actId="1076"/>
      <pc:docMkLst>
        <pc:docMk/>
      </pc:docMkLst>
      <pc:sldChg chg="modSp mod">
        <pc:chgData name="MAGALAKSHMI M" userId="1ee00c4eeafe3a45" providerId="LiveId" clId="{65A9AE42-2BC0-4142-B22B-A4B677B840FF}" dt="2025-03-31T11:46:04.345" v="148"/>
        <pc:sldMkLst>
          <pc:docMk/>
          <pc:sldMk cId="0" sldId="256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AGALAKSHMI M" userId="1ee00c4eeafe3a45" providerId="LiveId" clId="{65A9AE42-2BC0-4142-B22B-A4B677B840FF}" dt="2025-03-31T11:46:04.660" v="149" actId="27636"/>
        <pc:sldMkLst>
          <pc:docMk/>
          <pc:sldMk cId="0" sldId="257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GALAKSHMI M" userId="1ee00c4eeafe3a45" providerId="LiveId" clId="{65A9AE42-2BC0-4142-B22B-A4B677B840FF}" dt="2025-03-31T11:46:04.660" v="149" actId="27636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MAGALAKSHMI M" userId="1ee00c4eeafe3a45" providerId="LiveId" clId="{65A9AE42-2BC0-4142-B22B-A4B677B840FF}" dt="2025-03-31T11:46:04.345" v="148"/>
        <pc:sldMkLst>
          <pc:docMk/>
          <pc:sldMk cId="0" sldId="258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0" sldId="258"/>
            <ac:spMk id="2" creationId="{00000000-0000-0000-0000-000000000000}"/>
          </ac:spMkLst>
        </pc:spChg>
        <pc:spChg chg="del">
          <ac:chgData name="MAGALAKSHMI M" userId="1ee00c4eeafe3a45" providerId="LiveId" clId="{65A9AE42-2BC0-4142-B22B-A4B677B840FF}" dt="2025-03-31T11:42:24.843" v="36" actId="478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MAGALAKSHMI M" userId="1ee00c4eeafe3a45" providerId="LiveId" clId="{65A9AE42-2BC0-4142-B22B-A4B677B840FF}" dt="2025-03-31T11:42:24.843" v="36" actId="478"/>
          <ac:spMkLst>
            <pc:docMk/>
            <pc:sldMk cId="0" sldId="258"/>
            <ac:spMk id="4" creationId="{5ED5374D-7621-7396-4E06-584202211992}"/>
          </ac:spMkLst>
        </pc:spChg>
        <pc:spChg chg="add del mod">
          <ac:chgData name="MAGALAKSHMI M" userId="1ee00c4eeafe3a45" providerId="LiveId" clId="{65A9AE42-2BC0-4142-B22B-A4B677B840FF}" dt="2025-03-31T11:42:26.309" v="37"/>
          <ac:spMkLst>
            <pc:docMk/>
            <pc:sldMk cId="0" sldId="258"/>
            <ac:spMk id="5" creationId="{56E037AA-361E-2BAE-CA25-2A1BBE748346}"/>
          </ac:spMkLst>
        </pc:spChg>
        <pc:spChg chg="add mod">
          <ac:chgData name="MAGALAKSHMI M" userId="1ee00c4eeafe3a45" providerId="LiveId" clId="{65A9AE42-2BC0-4142-B22B-A4B677B840FF}" dt="2025-03-31T11:42:35.955" v="40" actId="14100"/>
          <ac:spMkLst>
            <pc:docMk/>
            <pc:sldMk cId="0" sldId="258"/>
            <ac:spMk id="6" creationId="{0B885D2E-2400-1823-934A-35F765CADE0C}"/>
          </ac:spMkLst>
        </pc:spChg>
      </pc:sldChg>
      <pc:sldChg chg="modSp mod">
        <pc:chgData name="MAGALAKSHMI M" userId="1ee00c4eeafe3a45" providerId="LiveId" clId="{65A9AE42-2BC0-4142-B22B-A4B677B840FF}" dt="2025-03-31T11:46:04.675" v="150" actId="27636"/>
        <pc:sldMkLst>
          <pc:docMk/>
          <pc:sldMk cId="0" sldId="259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GALAKSHMI M" userId="1ee00c4eeafe3a45" providerId="LiveId" clId="{65A9AE42-2BC0-4142-B22B-A4B677B840FF}" dt="2025-03-31T11:46:04.675" v="150" actId="27636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MAGALAKSHMI M" userId="1ee00c4eeafe3a45" providerId="LiveId" clId="{65A9AE42-2BC0-4142-B22B-A4B677B840FF}" dt="2025-03-31T11:46:49.207" v="161" actId="1076"/>
        <pc:sldMkLst>
          <pc:docMk/>
          <pc:sldMk cId="0" sldId="260"/>
        </pc:sldMkLst>
        <pc:spChg chg="add del mod">
          <ac:chgData name="MAGALAKSHMI M" userId="1ee00c4eeafe3a45" providerId="LiveId" clId="{65A9AE42-2BC0-4142-B22B-A4B677B840FF}" dt="2025-03-31T11:37:15.937" v="21"/>
          <ac:spMkLst>
            <pc:docMk/>
            <pc:sldMk cId="0" sldId="260"/>
            <ac:spMk id="3" creationId="{E66004BE-280F-64FF-3451-A2300EF5EEF5}"/>
          </ac:spMkLst>
        </pc:spChg>
        <pc:picChg chg="del">
          <ac:chgData name="MAGALAKSHMI M" userId="1ee00c4eeafe3a45" providerId="LiveId" clId="{65A9AE42-2BC0-4142-B22B-A4B677B840FF}" dt="2025-03-31T11:37:15.493" v="20" actId="478"/>
          <ac:picMkLst>
            <pc:docMk/>
            <pc:sldMk cId="0" sldId="260"/>
            <ac:picMk id="4" creationId="{00000000-0000-0000-0000-000000000000}"/>
          </ac:picMkLst>
        </pc:picChg>
        <pc:picChg chg="add mod">
          <ac:chgData name="MAGALAKSHMI M" userId="1ee00c4eeafe3a45" providerId="LiveId" clId="{65A9AE42-2BC0-4142-B22B-A4B677B840FF}" dt="2025-03-31T11:46:49.207" v="161" actId="1076"/>
          <ac:picMkLst>
            <pc:docMk/>
            <pc:sldMk cId="0" sldId="260"/>
            <ac:picMk id="6" creationId="{2DB51CF7-1BC9-374A-F8AE-F43DEF1A59FF}"/>
          </ac:picMkLst>
        </pc:picChg>
      </pc:sldChg>
      <pc:sldChg chg="modSp add del mod">
        <pc:chgData name="MAGALAKSHMI M" userId="1ee00c4eeafe3a45" providerId="LiveId" clId="{65A9AE42-2BC0-4142-B22B-A4B677B840FF}" dt="2025-03-31T11:46:04.707" v="151" actId="27636"/>
        <pc:sldMkLst>
          <pc:docMk/>
          <pc:sldMk cId="0" sldId="261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0" sldId="261"/>
            <ac:spMk id="2" creationId="{00000000-0000-0000-0000-000000000000}"/>
          </ac:spMkLst>
        </pc:spChg>
        <pc:spChg chg="mod">
          <ac:chgData name="MAGALAKSHMI M" userId="1ee00c4eeafe3a45" providerId="LiveId" clId="{65A9AE42-2BC0-4142-B22B-A4B677B840FF}" dt="2025-03-31T11:46:04.707" v="151" actId="27636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">
        <pc:chgData name="MAGALAKSHMI M" userId="1ee00c4eeafe3a45" providerId="LiveId" clId="{65A9AE42-2BC0-4142-B22B-A4B677B840FF}" dt="2025-03-31T11:46:29.538" v="155" actId="14100"/>
        <pc:sldMkLst>
          <pc:docMk/>
          <pc:sldMk cId="0" sldId="262"/>
        </pc:sldMkLst>
        <pc:spChg chg="add del mod">
          <ac:chgData name="MAGALAKSHMI M" userId="1ee00c4eeafe3a45" providerId="LiveId" clId="{65A9AE42-2BC0-4142-B22B-A4B677B840FF}" dt="2025-03-31T11:38:32.309" v="25" actId="22"/>
          <ac:spMkLst>
            <pc:docMk/>
            <pc:sldMk cId="0" sldId="262"/>
            <ac:spMk id="3" creationId="{3A15504E-2F7F-C013-4B53-F5B727BF8837}"/>
          </ac:spMkLst>
        </pc:spChg>
        <pc:picChg chg="del">
          <ac:chgData name="MAGALAKSHMI M" userId="1ee00c4eeafe3a45" providerId="LiveId" clId="{65A9AE42-2BC0-4142-B22B-A4B677B840FF}" dt="2025-03-31T11:37:51.290" v="24" actId="478"/>
          <ac:picMkLst>
            <pc:docMk/>
            <pc:sldMk cId="0" sldId="262"/>
            <ac:picMk id="4" creationId="{00000000-0000-0000-0000-000000000000}"/>
          </ac:picMkLst>
        </pc:picChg>
        <pc:picChg chg="add mod ord">
          <ac:chgData name="MAGALAKSHMI M" userId="1ee00c4eeafe3a45" providerId="LiveId" clId="{65A9AE42-2BC0-4142-B22B-A4B677B840FF}" dt="2025-03-31T11:46:29.538" v="155" actId="14100"/>
          <ac:picMkLst>
            <pc:docMk/>
            <pc:sldMk cId="0" sldId="262"/>
            <ac:picMk id="6" creationId="{1E1AC1A8-D742-C23E-5E50-F9AE091BE098}"/>
          </ac:picMkLst>
        </pc:picChg>
      </pc:sldChg>
      <pc:sldChg chg="modSp add del mod">
        <pc:chgData name="MAGALAKSHMI M" userId="1ee00c4eeafe3a45" providerId="LiveId" clId="{65A9AE42-2BC0-4142-B22B-A4B677B840FF}" dt="2025-03-31T11:46:04.723" v="152" actId="27636"/>
        <pc:sldMkLst>
          <pc:docMk/>
          <pc:sldMk cId="0" sldId="263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0" sldId="263"/>
            <ac:spMk id="2" creationId="{00000000-0000-0000-0000-000000000000}"/>
          </ac:spMkLst>
        </pc:spChg>
        <pc:spChg chg="mod">
          <ac:chgData name="MAGALAKSHMI M" userId="1ee00c4eeafe3a45" providerId="LiveId" clId="{65A9AE42-2BC0-4142-B22B-A4B677B840FF}" dt="2025-03-31T11:46:04.723" v="152" actId="27636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">
        <pc:chgData name="MAGALAKSHMI M" userId="1ee00c4eeafe3a45" providerId="LiveId" clId="{65A9AE42-2BC0-4142-B22B-A4B677B840FF}" dt="2025-03-31T11:46:15.368" v="153" actId="14100"/>
        <pc:sldMkLst>
          <pc:docMk/>
          <pc:sldMk cId="0" sldId="264"/>
        </pc:sldMkLst>
        <pc:spChg chg="add del mod">
          <ac:chgData name="MAGALAKSHMI M" userId="1ee00c4eeafe3a45" providerId="LiveId" clId="{65A9AE42-2BC0-4142-B22B-A4B677B840FF}" dt="2025-03-31T11:38:59.100" v="29" actId="22"/>
          <ac:spMkLst>
            <pc:docMk/>
            <pc:sldMk cId="0" sldId="264"/>
            <ac:spMk id="3" creationId="{EE4B8F5B-6358-EB68-6E4B-FC665C964FEE}"/>
          </ac:spMkLst>
        </pc:spChg>
        <pc:picChg chg="del">
          <ac:chgData name="MAGALAKSHMI M" userId="1ee00c4eeafe3a45" providerId="LiveId" clId="{65A9AE42-2BC0-4142-B22B-A4B677B840FF}" dt="2025-03-31T11:38:54.330" v="26" actId="478"/>
          <ac:picMkLst>
            <pc:docMk/>
            <pc:sldMk cId="0" sldId="264"/>
            <ac:picMk id="4" creationId="{00000000-0000-0000-0000-000000000000}"/>
          </ac:picMkLst>
        </pc:picChg>
        <pc:picChg chg="add del">
          <ac:chgData name="MAGALAKSHMI M" userId="1ee00c4eeafe3a45" providerId="LiveId" clId="{65A9AE42-2BC0-4142-B22B-A4B677B840FF}" dt="2025-03-31T11:38:57.780" v="28" actId="478"/>
          <ac:picMkLst>
            <pc:docMk/>
            <pc:sldMk cId="0" sldId="264"/>
            <ac:picMk id="6" creationId="{3B36096B-16E9-FA48-BCA9-6336307EF1D4}"/>
          </ac:picMkLst>
        </pc:picChg>
        <pc:picChg chg="add mod ord">
          <ac:chgData name="MAGALAKSHMI M" userId="1ee00c4eeafe3a45" providerId="LiveId" clId="{65A9AE42-2BC0-4142-B22B-A4B677B840FF}" dt="2025-03-31T11:46:15.368" v="153" actId="14100"/>
          <ac:picMkLst>
            <pc:docMk/>
            <pc:sldMk cId="0" sldId="264"/>
            <ac:picMk id="8" creationId="{DBC8D5C8-98DE-AF36-AB68-D6038AA2A042}"/>
          </ac:picMkLst>
        </pc:picChg>
      </pc:sldChg>
      <pc:sldChg chg="addSp delSp modSp mod">
        <pc:chgData name="MAGALAKSHMI M" userId="1ee00c4eeafe3a45" providerId="LiveId" clId="{65A9AE42-2BC0-4142-B22B-A4B677B840FF}" dt="2025-03-31T11:46:04.345" v="148"/>
        <pc:sldMkLst>
          <pc:docMk/>
          <pc:sldMk cId="0" sldId="265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MAGALAKSHMI M" userId="1ee00c4eeafe3a45" providerId="LiveId" clId="{65A9AE42-2BC0-4142-B22B-A4B677B840FF}" dt="2025-03-31T11:45:34.962" v="135"/>
          <ac:spMkLst>
            <pc:docMk/>
            <pc:sldMk cId="0" sldId="265"/>
            <ac:spMk id="3" creationId="{00000000-0000-0000-0000-000000000000}"/>
          </ac:spMkLst>
        </pc:spChg>
        <pc:spChg chg="add">
          <ac:chgData name="MAGALAKSHMI M" userId="1ee00c4eeafe3a45" providerId="LiveId" clId="{65A9AE42-2BC0-4142-B22B-A4B677B840FF}" dt="2025-03-31T11:45:30.654" v="133"/>
          <ac:spMkLst>
            <pc:docMk/>
            <pc:sldMk cId="0" sldId="265"/>
            <ac:spMk id="4" creationId="{4EEFA12A-BB03-27A4-8AEB-BADA98A667C8}"/>
          </ac:spMkLst>
        </pc:spChg>
        <pc:spChg chg="add mod">
          <ac:chgData name="MAGALAKSHMI M" userId="1ee00c4eeafe3a45" providerId="LiveId" clId="{65A9AE42-2BC0-4142-B22B-A4B677B840FF}" dt="2025-03-31T11:45:46.947" v="137" actId="14100"/>
          <ac:spMkLst>
            <pc:docMk/>
            <pc:sldMk cId="0" sldId="265"/>
            <ac:spMk id="5" creationId="{FCF7EE1E-5CE4-8A11-F97E-62456E1C6C3C}"/>
          </ac:spMkLst>
        </pc:spChg>
      </pc:sldChg>
      <pc:sldChg chg="addSp delSp modSp new mod">
        <pc:chgData name="MAGALAKSHMI M" userId="1ee00c4eeafe3a45" providerId="LiveId" clId="{65A9AE42-2BC0-4142-B22B-A4B677B840FF}" dt="2025-03-31T11:46:35.654" v="156" actId="14100"/>
        <pc:sldMkLst>
          <pc:docMk/>
          <pc:sldMk cId="4179551537" sldId="266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4179551537" sldId="266"/>
            <ac:spMk id="2" creationId="{08CDB652-2029-11AA-B6BD-B44103678F88}"/>
          </ac:spMkLst>
        </pc:spChg>
        <pc:spChg chg="del">
          <ac:chgData name="MAGALAKSHMI M" userId="1ee00c4eeafe3a45" providerId="LiveId" clId="{65A9AE42-2BC0-4142-B22B-A4B677B840FF}" dt="2025-03-31T11:37:46.172" v="23" actId="22"/>
          <ac:spMkLst>
            <pc:docMk/>
            <pc:sldMk cId="4179551537" sldId="266"/>
            <ac:spMk id="3" creationId="{9CF59FE8-2DF8-7B01-C341-87BECF4BFEC5}"/>
          </ac:spMkLst>
        </pc:spChg>
        <pc:picChg chg="add mod ord">
          <ac:chgData name="MAGALAKSHMI M" userId="1ee00c4eeafe3a45" providerId="LiveId" clId="{65A9AE42-2BC0-4142-B22B-A4B677B840FF}" dt="2025-03-31T11:46:35.654" v="156" actId="14100"/>
          <ac:picMkLst>
            <pc:docMk/>
            <pc:sldMk cId="4179551537" sldId="266"/>
            <ac:picMk id="5" creationId="{AA781F5A-77D8-9336-F232-07A84CFE48B7}"/>
          </ac:picMkLst>
        </pc:picChg>
      </pc:sldChg>
      <pc:sldChg chg="addSp delSp modSp new mod">
        <pc:chgData name="MAGALAKSHMI M" userId="1ee00c4eeafe3a45" providerId="LiveId" clId="{65A9AE42-2BC0-4142-B22B-A4B677B840FF}" dt="2025-03-31T11:46:20.921" v="154" actId="14100"/>
        <pc:sldMkLst>
          <pc:docMk/>
          <pc:sldMk cId="3844279824" sldId="267"/>
        </pc:sldMkLst>
        <pc:spChg chg="mod">
          <ac:chgData name="MAGALAKSHMI M" userId="1ee00c4eeafe3a45" providerId="LiveId" clId="{65A9AE42-2BC0-4142-B22B-A4B677B840FF}" dt="2025-03-31T11:46:04.345" v="148"/>
          <ac:spMkLst>
            <pc:docMk/>
            <pc:sldMk cId="3844279824" sldId="267"/>
            <ac:spMk id="2" creationId="{6A615E5D-0F7B-878C-A39C-15486AAEA0EA}"/>
          </ac:spMkLst>
        </pc:spChg>
        <pc:spChg chg="del">
          <ac:chgData name="MAGALAKSHMI M" userId="1ee00c4eeafe3a45" providerId="LiveId" clId="{65A9AE42-2BC0-4142-B22B-A4B677B840FF}" dt="2025-03-31T11:39:15.031" v="31" actId="22"/>
          <ac:spMkLst>
            <pc:docMk/>
            <pc:sldMk cId="3844279824" sldId="267"/>
            <ac:spMk id="3" creationId="{00439A5F-CBA5-6F2E-3761-654823683AD5}"/>
          </ac:spMkLst>
        </pc:spChg>
        <pc:picChg chg="add mod ord">
          <ac:chgData name="MAGALAKSHMI M" userId="1ee00c4eeafe3a45" providerId="LiveId" clId="{65A9AE42-2BC0-4142-B22B-A4B677B840FF}" dt="2025-03-31T11:46:20.921" v="154" actId="14100"/>
          <ac:picMkLst>
            <pc:docMk/>
            <pc:sldMk cId="3844279824" sldId="267"/>
            <ac:picMk id="5" creationId="{2ECDA555-6440-7322-327D-A98A1DF31A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8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1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8E94-0A5B-4348-8132-9D577369322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698F-02DF-4DF1-B6AD-56F00C2A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6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ChatApp</a:t>
            </a:r>
            <a:r>
              <a:rPr lang="en-US" dirty="0"/>
              <a:t> - A Flutter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C8D5C8-98DE-AF36-AB68-D6038AA2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471" y="407962"/>
            <a:ext cx="2589657" cy="55277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5E5D-0F7B-878C-A39C-15486AAE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DA555-6440-7322-327D-A98A1DF31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194" y="151414"/>
            <a:ext cx="2848958" cy="5784249"/>
          </a:xfrm>
        </p:spPr>
      </p:pic>
    </p:spTree>
    <p:extLst>
      <p:ext uri="{BB962C8B-B14F-4D97-AF65-F5344CB8AC3E}">
        <p14:creationId xmlns:p14="http://schemas.microsoft.com/office/powerpoint/2010/main" val="384427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Technical Implementation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7EE1E-5CE4-8A11-F97E-62456E1C6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887393"/>
            <a:ext cx="800323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Implementation for Chat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basic UI updates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Provider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Riverpod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scalable state management.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Firebase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instant message syncing.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Firebase Authentication for user login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 for storing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chat bubbles with sender/receiver differentiation.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layouts for different screen sizes.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fields with emoji and file attachment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Navigator.push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Navigator.pop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screen transitions between chats, contacts, and settings.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Project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Purpose:</a:t>
            </a:r>
          </a:p>
          <a:p>
            <a:pPr>
              <a:buNone/>
            </a:pPr>
            <a:r>
              <a:rPr lang="en-US" dirty="0"/>
              <a:t>A mobile application for real-time messaging and communication.</a:t>
            </a:r>
          </a:p>
          <a:p>
            <a:pPr>
              <a:buNone/>
            </a:pPr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One-on-one and group chat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message updates with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 sharing (images, videos, and documents).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authentication and profile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end-to-end encryption for privacy.</a:t>
            </a:r>
          </a:p>
          <a:p>
            <a:pPr>
              <a:buNone/>
            </a:pPr>
            <a:r>
              <a:rPr lang="en-US" b="1" dirty="0"/>
              <a:t>Technology Stack: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Flutter Framework</a:t>
            </a:r>
            <a:r>
              <a:rPr lang="en-US" dirty="0"/>
              <a:t> for cross-platform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Dart Programming Language</a:t>
            </a:r>
            <a:r>
              <a:rPr lang="en-US" dirty="0"/>
              <a:t> for efficient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Firebase </a:t>
            </a:r>
            <a:r>
              <a:rPr lang="en-US" b="1" dirty="0" err="1"/>
              <a:t>Firestore</a:t>
            </a:r>
            <a:r>
              <a:rPr lang="en-US" dirty="0"/>
              <a:t> for real-time database and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Firebase Authentication</a:t>
            </a:r>
            <a:r>
              <a:rPr lang="en-US" dirty="0"/>
              <a:t> for user login and registration.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885D2E-2400-1823-934A-35F765CAD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71840"/>
            <a:ext cx="843528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 in the Chat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Splash Screen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WelcomeScreen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Attractive gradient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 message or app logo animation.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Redirects to login or chat screen based on authentication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Chat List Screen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ChatListScreen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 list of recent conversations.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user avatars, names, and message previews.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online/offline status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Chat Screen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ChatScreen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messaging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text, images, videos, and voice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Typing indicators and read receipts.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User Profile Screen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ProfileScreen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user details and profile picture.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editing of name, status, and profile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option for secure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Features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Gradient Background (Blue to White)</a:t>
            </a:r>
            <a:r>
              <a:rPr lang="en-US" dirty="0"/>
              <a:t> – Provides a visually appealing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Messaging</a:t>
            </a:r>
            <a:r>
              <a:rPr lang="en-US" dirty="0"/>
              <a:t> – Instantly send and receive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Typing Indicators &amp; Read Receipts</a:t>
            </a:r>
            <a:r>
              <a:rPr lang="en-US" dirty="0"/>
              <a:t> – Know when the other person is typing or has seen your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Engaging Call-to-Action</a:t>
            </a:r>
            <a:r>
              <a:rPr lang="en-US" dirty="0"/>
              <a:t> – Smooth onboarding experience with a friendly welcome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Modern UI Design</a:t>
            </a:r>
            <a:r>
              <a:rPr lang="en-US" dirty="0"/>
              <a:t> – Clean interface with soft shadows, rounded corners, and smooth animations.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B51CF7-1BC9-374A-F8AE-F43DEF1A5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8680"/>
            <a:ext cx="2628292" cy="54775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B652-2029-11AA-B6BD-B441036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81F5A-77D8-9336-F232-07A84CFE4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810" y="394770"/>
            <a:ext cx="2693325" cy="5540894"/>
          </a:xfrm>
        </p:spPr>
      </p:pic>
    </p:spTree>
    <p:extLst>
      <p:ext uri="{BB962C8B-B14F-4D97-AF65-F5344CB8AC3E}">
        <p14:creationId xmlns:p14="http://schemas.microsoft.com/office/powerpoint/2010/main" val="417955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Features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/>
              <a:t>Data Handling in the Chat App: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Fetches Messages from Firebase </a:t>
            </a:r>
            <a:r>
              <a:rPr lang="en-IN" b="1" dirty="0" err="1"/>
              <a:t>Firestore</a:t>
            </a:r>
            <a:r>
              <a:rPr lang="en-IN" dirty="0"/>
              <a:t> – Ensures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Displays Chats in a User-Friendly Format</a:t>
            </a:r>
            <a:r>
              <a:rPr lang="en-IN" dirty="0"/>
              <a:t> – Messages appear in a structured bubble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Handles: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Loading State</a:t>
            </a:r>
            <a:r>
              <a:rPr lang="en-IN" dirty="0"/>
              <a:t> – Shows a spinner while fetching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Error State</a:t>
            </a:r>
            <a:r>
              <a:rPr lang="en-IN" dirty="0"/>
              <a:t> – Displays an error message if data retrieval fails.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Empty State</a:t>
            </a:r>
            <a:r>
              <a:rPr lang="en-IN" dirty="0"/>
              <a:t> – Provides a placeholder when no messages are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Responsive UI for Images &amp; Media</a:t>
            </a:r>
            <a:r>
              <a:rPr lang="en-IN" dirty="0"/>
              <a:t> – Supports sending and viewing multimedia files seamlessly.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1AC1A8-D742-C23E-5E50-F9AE091B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680" y="683672"/>
            <a:ext cx="2547440" cy="525199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Key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Detailed Chat 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 Conversation Display</a:t>
            </a:r>
            <a:r>
              <a:rPr lang="en-US" dirty="0"/>
              <a:t> – Shows entire chat history between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Metadata</a:t>
            </a:r>
            <a:r>
              <a:rPr lang="en-US" dirty="0"/>
              <a:t> – Displays sender name, timestamp, and message status (sent, delivered, read).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Readable Chat Layout</a:t>
            </a:r>
            <a:r>
              <a:rPr lang="en-US" dirty="0"/>
              <a:t> – Messages appear in a clear, structured format with alternating chat bubbles.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 Support</a:t>
            </a:r>
            <a:r>
              <a:rPr lang="en-US" dirty="0"/>
              <a:t> – Allows viewing shared images, videos, and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"Reply" and "React" Features (Future Enhancements)</a:t>
            </a:r>
            <a:r>
              <a:rPr lang="en-US" dirty="0"/>
              <a:t> – Enables users to respond to specific messages with replies or reactions.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</TotalTime>
  <Words>579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Trebuchet MS</vt:lpstr>
      <vt:lpstr>Berlin</vt:lpstr>
      <vt:lpstr> ChatApp - A Flutter Application</vt:lpstr>
      <vt:lpstr> Project Overview </vt:lpstr>
      <vt:lpstr>App Architecture </vt:lpstr>
      <vt:lpstr>Key Features  </vt:lpstr>
      <vt:lpstr>PowerPoint Presentation</vt:lpstr>
      <vt:lpstr>PowerPoint Presentation</vt:lpstr>
      <vt:lpstr>Key Features  </vt:lpstr>
      <vt:lpstr>PowerPoint Presentation</vt:lpstr>
      <vt:lpstr> Key Features </vt:lpstr>
      <vt:lpstr>PowerPoint Presentation</vt:lpstr>
      <vt:lpstr>PowerPoint Presentation</vt:lpstr>
      <vt:lpstr> Technical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NewsApp - A Flutter Application</dc:title>
  <dc:creator>shakthisukumaran</dc:creator>
  <cp:lastModifiedBy>MAGALAKSHMI M</cp:lastModifiedBy>
  <cp:revision>1</cp:revision>
  <dcterms:created xsi:type="dcterms:W3CDTF">2025-03-30T07:55:20Z</dcterms:created>
  <dcterms:modified xsi:type="dcterms:W3CDTF">2025-03-31T11:46:49Z</dcterms:modified>
</cp:coreProperties>
</file>