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dLbls>
          <c:showLegendKey val="0"/>
          <c:showVal val="0"/>
          <c:showCatName val="0"/>
          <c:showSerName val="0"/>
          <c:showPercent val="0"/>
          <c:showBubbleSize val="0"/>
        </c:dLbls>
        <c:gapWidth val="150"/>
        <c:overlap val="0"/>
        <c:axId val="40603648"/>
        <c:axId val="40605952"/>
      </c:barChart>
      <c:lineChart>
        <c:grouping val="standard"/>
        <c:varyColors val="0"/>
        <c:ser>
          <c:idx val="3"/>
          <c:order val="3"/>
          <c:tx>
            <c:strRef>
              <c:f>4</c:f>
              <c:strCache>
                <c:ptCount val="1"/>
                <c:pt idx="0">
                  <c:v>4</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mooth val="0"/>
        </c:ser>
        <c:ser>
          <c:idx val="4"/>
          <c:order val="4"/>
          <c:tx>
            <c:strRef>
              <c:f>5</c:f>
              <c:strCache>
                <c:ptCount val="1"/>
                <c:pt idx="0">
                  <c:v>5</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mooth val="0"/>
        </c:ser>
        <c:dLbls>
          <c:showLegendKey val="0"/>
          <c:showVal val="0"/>
          <c:showCatName val="0"/>
          <c:showSerName val="0"/>
          <c:showPercent val="0"/>
          <c:showBubbleSize val="0"/>
        </c:dLbls>
        <c:marker val="0"/>
        <c:smooth val="0"/>
        <c:axId val="473892116"/>
        <c:axId val="223475981"/>
      </c:lineChart>
      <c:catAx>
        <c:axId val="40603648"/>
        <c:scaling>
          <c:orientation val="minMax"/>
        </c:scaling>
        <c:delete val="0"/>
        <c:axPos val="b"/>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catAx>
        <c:axId val="473892116"/>
        <c:scaling>
          <c:orientation val="minMax"/>
        </c:scaling>
        <c:delete val="1"/>
        <c:axPos val="b"/>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223475981"/>
        <c:crosses val="autoZero"/>
        <c:auto val="1"/>
        <c:lblAlgn val="ctr"/>
        <c:lblOffset val="100"/>
        <c:noMultiLvlLbl val="0"/>
      </c:catAx>
      <c:valAx>
        <c:axId val="223475981"/>
        <c:scaling>
          <c:orientation val="minMax"/>
        </c:scaling>
        <c:delete val="0"/>
        <c:axPos val="r"/>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473892116"/>
        <c:crosses val="max"/>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533399" y="3291503"/>
            <a:ext cx="9667876" cy="1938020"/>
          </a:xfrm>
          <a:prstGeom prst="rect">
            <a:avLst/>
          </a:prstGeom>
          <a:noFill/>
        </p:spPr>
        <p:txBody>
          <a:bodyPr wrap="square" rtlCol="0">
            <a:spAutoFit/>
          </a:bodyPr>
          <a:lstStyle/>
          <a:p>
            <a:r>
              <a:rPr lang="en-US" sz="2400" dirty="0"/>
              <a:t>STUDENT NAME</a:t>
            </a:r>
            <a:r>
              <a:rPr lang="en-US" sz="2400" dirty="0" smtClean="0"/>
              <a:t>: M</a:t>
            </a:r>
            <a:r>
              <a:rPr lang="en-US" sz="2400" smtClean="0"/>
              <a:t>ahadevan.N</a:t>
            </a:r>
            <a:endParaRPr lang="en-US" sz="2400" smtClean="0"/>
          </a:p>
          <a:p>
            <a:r>
              <a:rPr lang="en-US" sz="2400" dirty="0"/>
              <a:t>REGISTER NO: </a:t>
            </a:r>
            <a:r>
              <a:rPr lang="en-US" sz="2400" dirty="0" smtClean="0"/>
              <a:t>312203782</a:t>
            </a:r>
            <a:r>
              <a:rPr lang="en-US" sz="2400" dirty="0" smtClean="0"/>
              <a:t> / 1DCDEDBC9F4BA30BF7B45C469EA91BCA</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14400" y="2235200"/>
          <a:ext cx="7765415" cy="3860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a:t>
            </a:r>
            <a:r>
              <a:rPr lang="en-US" altLang="en-IN" sz="2800" dirty="0">
                <a:latin typeface="Times New Roman" panose="02020603050405020304" pitchFamily="18" charset="0"/>
                <a:cs typeface="Times New Roman" panose="02020603050405020304" pitchFamily="18" charset="0"/>
              </a:rPr>
              <a:t>7</a:t>
            </a:r>
            <a:r>
              <a:rPr lang="en-IN" sz="2800" dirty="0">
                <a:latin typeface="Times New Roman" panose="02020603050405020304" pitchFamily="18" charset="0"/>
                <a:cs typeface="Times New Roman" panose="02020603050405020304" pitchFamily="18" charset="0"/>
              </a:rPr>
              <a:t>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a:t>
            </a:r>
            <a:r>
              <a:rPr lang="en-US" altLang="en-IN" sz="2800" dirty="0">
                <a:latin typeface="Times New Roman" panose="02020603050405020304" pitchFamily="18" charset="0"/>
                <a:cs typeface="Times New Roman" panose="02020603050405020304" pitchFamily="18" charset="0"/>
              </a:rPr>
              <a:t>36</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3681</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18</cp:revision>
  <dcterms:created xsi:type="dcterms:W3CDTF">2024-03-29T15:07:00Z</dcterms:created>
  <dcterms:modified xsi:type="dcterms:W3CDTF">2024-10-08T06:17:15Z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C9F23F361C464CEE82970C9B020F7682_13</vt:lpwstr>
  </property>
  <property fmtid="{D5CDD505-2E9C-101B-9397-08002B2CF9AE}" pid="5" name="KSOProductBuildVer">
    <vt:lpwstr>1033-12.2.0.18283</vt:lpwstr>
  </property>
</Properties>
</file>