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84774"/>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GB" sz="2400" dirty="0" err="1">
                <a:solidFill>
                  <a:schemeClr val="dk1"/>
                </a:solidFill>
                <a:latin typeface="Calibri"/>
                <a:ea typeface="Calibri"/>
                <a:cs typeface="Calibri"/>
                <a:sym typeface="Calibri"/>
              </a:rPr>
              <a:t>Maha</a:t>
            </a:r>
            <a:r>
              <a:rPr lang="en-GB" sz="2400" dirty="0">
                <a:solidFill>
                  <a:schemeClr val="dk1"/>
                </a:solidFill>
                <a:latin typeface="Calibri"/>
                <a:ea typeface="Calibri"/>
                <a:cs typeface="Calibri"/>
                <a:sym typeface="Calibri"/>
              </a:rPr>
              <a:t> Lakshmi K</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GB" sz="2400" dirty="0">
                <a:solidFill>
                  <a:schemeClr val="dk1"/>
                </a:solidFill>
                <a:latin typeface="Calibri"/>
                <a:ea typeface="Calibri"/>
                <a:cs typeface="Calibri"/>
                <a:sym typeface="Calibri"/>
              </a:rPr>
              <a:t>2213211042143</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corporate </a:t>
            </a:r>
            <a:r>
              <a:rPr lang="en-GB" sz="2400" dirty="0" err="1">
                <a:solidFill>
                  <a:schemeClr val="dk1"/>
                </a:solidFill>
                <a:latin typeface="Calibri"/>
                <a:ea typeface="Calibri"/>
                <a:cs typeface="Calibri"/>
                <a:sym typeface="Calibri"/>
              </a:rPr>
              <a:t>secretaryship</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Presidency college autonomous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702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84774"/>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53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06086"/>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8007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84774"/>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1045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6807330"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84774"/>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199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996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702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84774"/>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3773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8099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RMX1921</dc:creator>
  <cp:lastModifiedBy>ASH wini</cp:lastModifiedBy>
  <cp:revision>1</cp:revision>
  <dcterms:created xsi:type="dcterms:W3CDTF">2024-08-30T11:03:30Z</dcterms:created>
  <dcterms:modified xsi:type="dcterms:W3CDTF">2024-09-10T12:12:00Z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1bd38be143f442b78c9b192dfbe8f3dc</vt:lpwstr>
  </property>
</Properties>
</file>