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65" r:id="rId8"/>
    <p:sldId id="269" r:id="rId9"/>
    <p:sldId id="268"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7CAE-A36E-D2A9-878C-A11ED60B5CF5}"/>
              </a:ext>
            </a:extLst>
          </p:cNvPr>
          <p:cNvSpPr>
            <a:spLocks noGrp="1"/>
          </p:cNvSpPr>
          <p:nvPr>
            <p:ph type="ctrTitle"/>
          </p:nvPr>
        </p:nvSpPr>
        <p:spPr>
          <a:xfrm>
            <a:off x="1315601" y="2286000"/>
            <a:ext cx="7958402" cy="4050836"/>
          </a:xfrm>
        </p:spPr>
        <p:txBody>
          <a:bodyPr/>
          <a:lstStyle/>
          <a:p>
            <a:r>
              <a:rPr lang="en-GB" dirty="0" err="1"/>
              <a:t>A.Mahalakshmi</a:t>
            </a:r>
            <a:br>
              <a:rPr lang="en-GB" dirty="0"/>
            </a:br>
            <a:r>
              <a:rPr lang="en-GB" dirty="0"/>
              <a:t>821721104029</a:t>
            </a:r>
            <a:br>
              <a:rPr lang="en-GB" dirty="0"/>
            </a:br>
            <a:r>
              <a:rPr lang="en-GB" dirty="0"/>
              <a:t>Computer science and engineering3rd year</a:t>
            </a:r>
            <a:br>
              <a:rPr lang="en-GB" dirty="0"/>
            </a:br>
            <a:r>
              <a:rPr lang="en-GB" dirty="0"/>
              <a:t>sir </a:t>
            </a:r>
            <a:r>
              <a:rPr lang="en-GB" dirty="0" err="1"/>
              <a:t>Issac</a:t>
            </a:r>
            <a:r>
              <a:rPr lang="en-GB" dirty="0"/>
              <a:t> Newton College of engineering and technology </a:t>
            </a:r>
            <a:endParaRPr lang="en-US" dirty="0"/>
          </a:p>
        </p:txBody>
      </p:sp>
      <p:sp>
        <p:nvSpPr>
          <p:cNvPr id="3" name="Subtitle 2">
            <a:extLst>
              <a:ext uri="{FF2B5EF4-FFF2-40B4-BE49-F238E27FC236}">
                <a16:creationId xmlns:a16="http://schemas.microsoft.com/office/drawing/2014/main" id="{6F1F59FE-0876-C8BF-3998-3AA9B7B413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3876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5940-4CE6-5F2E-2890-579BB0776445}"/>
              </a:ext>
            </a:extLst>
          </p:cNvPr>
          <p:cNvSpPr>
            <a:spLocks noGrp="1"/>
          </p:cNvSpPr>
          <p:nvPr>
            <p:ph type="title"/>
          </p:nvPr>
        </p:nvSpPr>
        <p:spPr/>
        <p:txBody>
          <a:bodyPr/>
          <a:lstStyle/>
          <a:p>
            <a:r>
              <a:rPr lang="en-GB" dirty="0"/>
              <a:t>RESULTS </a:t>
            </a:r>
            <a:endParaRPr lang="en-US" dirty="0"/>
          </a:p>
        </p:txBody>
      </p:sp>
      <p:sp>
        <p:nvSpPr>
          <p:cNvPr id="3" name="Content Placeholder 2">
            <a:extLst>
              <a:ext uri="{FF2B5EF4-FFF2-40B4-BE49-F238E27FC236}">
                <a16:creationId xmlns:a16="http://schemas.microsoft.com/office/drawing/2014/main" id="{4C6BB8A1-96B3-B269-CF80-9B8EF475C896}"/>
              </a:ext>
            </a:extLst>
          </p:cNvPr>
          <p:cNvSpPr>
            <a:spLocks noGrp="1"/>
          </p:cNvSpPr>
          <p:nvPr>
            <p:ph idx="1"/>
          </p:nvPr>
        </p:nvSpPr>
        <p:spPr>
          <a:xfrm>
            <a:off x="677334" y="1464470"/>
            <a:ext cx="9181042" cy="4679155"/>
          </a:xfrm>
        </p:spPr>
        <p:txBody>
          <a:bodyPr/>
          <a:lstStyle/>
          <a:p>
            <a:r>
              <a:rPr lang="en-GB" dirty="0"/>
              <a:t>To showcase the results of a computer vision RNN project in Python, you typically want to visualize performance metrics such as accuracy, loss, and possibly some sample predictions. Here’s how you can do it:</a:t>
            </a:r>
          </a:p>
          <a:p>
            <a:r>
              <a:rPr lang="en-GB" dirty="0"/>
              <a:t>Training Progress Visualization: Plot the training and validation loss and accuracy over epochs to understand how the model is learning. You can use libraries like </a:t>
            </a:r>
            <a:r>
              <a:rPr lang="en-GB" dirty="0" err="1"/>
              <a:t>Matplotlib</a:t>
            </a:r>
            <a:r>
              <a:rPr lang="en-GB" dirty="0"/>
              <a:t> to create these plots.</a:t>
            </a:r>
          </a:p>
          <a:p>
            <a:r>
              <a:rPr lang="en-GB" dirty="0"/>
              <a:t>Confusion Matrix: For classification tasks, create a confusion matrix to see which classes the model is confusing with each other. This helps in understanding where the model is making mistakes.</a:t>
            </a:r>
          </a:p>
          <a:p>
            <a:r>
              <a:rPr lang="en-GB" dirty="0"/>
              <a:t>Sample Predictions: Choose some random samples from the test set, feed them into the model, and visualize the predictions alongside the ground truth labels to see how well the model is performing.</a:t>
            </a:r>
          </a:p>
          <a:p>
            <a:r>
              <a:rPr lang="en-GB" dirty="0"/>
              <a:t>Performance Metrics: Compute additional performance metrics such as precision, recall, and F1-score to get a deeper understanding of the model’s performance.</a:t>
            </a:r>
            <a:endParaRPr lang="en-US" dirty="0"/>
          </a:p>
        </p:txBody>
      </p:sp>
    </p:spTree>
    <p:extLst>
      <p:ext uri="{BB962C8B-B14F-4D97-AF65-F5344CB8AC3E}">
        <p14:creationId xmlns:p14="http://schemas.microsoft.com/office/powerpoint/2010/main" val="407072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57040BB-1F96-ADF3-60A0-1AB1B899C3F7}"/>
              </a:ext>
            </a:extLst>
          </p:cNvPr>
          <p:cNvPicPr>
            <a:picLocks noGrp="1" noChangeAspect="1"/>
          </p:cNvPicPr>
          <p:nvPr>
            <p:ph idx="1"/>
          </p:nvPr>
        </p:nvPicPr>
        <p:blipFill>
          <a:blip r:embed="rId2"/>
          <a:stretch>
            <a:fillRect/>
          </a:stretch>
        </p:blipFill>
        <p:spPr>
          <a:xfrm>
            <a:off x="1273971" y="1440657"/>
            <a:ext cx="7250906" cy="4964906"/>
          </a:xfrm>
        </p:spPr>
      </p:pic>
      <p:sp>
        <p:nvSpPr>
          <p:cNvPr id="7" name="Title 6">
            <a:extLst>
              <a:ext uri="{FF2B5EF4-FFF2-40B4-BE49-F238E27FC236}">
                <a16:creationId xmlns:a16="http://schemas.microsoft.com/office/drawing/2014/main" id="{B40840F4-1F41-EBBC-7E27-42ED0E6B0250}"/>
              </a:ext>
            </a:extLst>
          </p:cNvPr>
          <p:cNvSpPr>
            <a:spLocks noGrp="1"/>
          </p:cNvSpPr>
          <p:nvPr>
            <p:ph type="title"/>
          </p:nvPr>
        </p:nvSpPr>
        <p:spPr>
          <a:xfrm>
            <a:off x="677334" y="609600"/>
            <a:ext cx="11514666" cy="1081088"/>
          </a:xfrm>
        </p:spPr>
        <p:txBody>
          <a:bodyPr/>
          <a:lstStyle/>
          <a:p>
            <a:r>
              <a:rPr lang="en-GB" dirty="0"/>
              <a:t>         COMPUTER VISION (RNN)</a:t>
            </a:r>
            <a:endParaRPr lang="en-US" dirty="0"/>
          </a:p>
        </p:txBody>
      </p:sp>
    </p:spTree>
    <p:extLst>
      <p:ext uri="{BB962C8B-B14F-4D97-AF65-F5344CB8AC3E}">
        <p14:creationId xmlns:p14="http://schemas.microsoft.com/office/powerpoint/2010/main" val="874463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F06B-D5E4-258F-E210-4C335B4F2AA0}"/>
              </a:ext>
            </a:extLst>
          </p:cNvPr>
          <p:cNvSpPr>
            <a:spLocks noGrp="1"/>
          </p:cNvSpPr>
          <p:nvPr>
            <p:ph type="title"/>
          </p:nvPr>
        </p:nvSpPr>
        <p:spPr/>
        <p:txBody>
          <a:bodyPr/>
          <a:lstStyle/>
          <a:p>
            <a:r>
              <a:rPr lang="en-GB" dirty="0"/>
              <a:t>AGENDA</a:t>
            </a:r>
            <a:endParaRPr lang="en-US" dirty="0"/>
          </a:p>
        </p:txBody>
      </p:sp>
      <p:sp>
        <p:nvSpPr>
          <p:cNvPr id="3" name="Content Placeholder 2">
            <a:extLst>
              <a:ext uri="{FF2B5EF4-FFF2-40B4-BE49-F238E27FC236}">
                <a16:creationId xmlns:a16="http://schemas.microsoft.com/office/drawing/2014/main" id="{3013F54B-396A-58BC-EF63-E38E432ED252}"/>
              </a:ext>
            </a:extLst>
          </p:cNvPr>
          <p:cNvSpPr>
            <a:spLocks noGrp="1"/>
          </p:cNvSpPr>
          <p:nvPr>
            <p:ph idx="1"/>
          </p:nvPr>
        </p:nvSpPr>
        <p:spPr>
          <a:xfrm>
            <a:off x="677334" y="2160589"/>
            <a:ext cx="8596668" cy="3983036"/>
          </a:xfrm>
        </p:spPr>
        <p:txBody>
          <a:bodyPr/>
          <a:lstStyle/>
          <a:p>
            <a:r>
              <a:rPr lang="en-US" dirty="0"/>
              <a:t>Creating an agenda for a computer vision project involving recurrent neural networks (RNNs) using Python could be structured as </a:t>
            </a:r>
            <a:r>
              <a:rPr lang="en-US" dirty="0" err="1"/>
              <a:t>follows:Introduction</a:t>
            </a:r>
            <a:r>
              <a:rPr lang="en-US" dirty="0"/>
              <a:t> to Computer Vision and </a:t>
            </a:r>
            <a:r>
              <a:rPr lang="en-US" dirty="0" err="1"/>
              <a:t>RNNs:Brief</a:t>
            </a:r>
            <a:r>
              <a:rPr lang="en-US" dirty="0"/>
              <a:t> overview of computer vision and its </a:t>
            </a:r>
            <a:r>
              <a:rPr lang="en-US" dirty="0" err="1"/>
              <a:t>applications.Introduction</a:t>
            </a:r>
            <a:r>
              <a:rPr lang="en-US" dirty="0"/>
              <a:t> to recurrent neural networks (RNNs) and their relevance in sequential data </a:t>
            </a:r>
            <a:r>
              <a:rPr lang="en-US" dirty="0" err="1"/>
              <a:t>processing.Setting</a:t>
            </a:r>
            <a:r>
              <a:rPr lang="en-US" dirty="0"/>
              <a:t> Up the Development </a:t>
            </a:r>
            <a:r>
              <a:rPr lang="en-US" dirty="0" err="1"/>
              <a:t>Environment:Installation</a:t>
            </a:r>
            <a:r>
              <a:rPr lang="en-US" dirty="0"/>
              <a:t> of necessary Python libraries (e.g., </a:t>
            </a:r>
            <a:r>
              <a:rPr lang="en-US" dirty="0" err="1"/>
              <a:t>TensorFlow</a:t>
            </a:r>
            <a:r>
              <a:rPr lang="en-US" dirty="0"/>
              <a:t>, </a:t>
            </a:r>
            <a:r>
              <a:rPr lang="en-US" dirty="0" err="1"/>
              <a:t>Keras</a:t>
            </a:r>
            <a:r>
              <a:rPr lang="en-US" dirty="0"/>
              <a:t>, </a:t>
            </a:r>
            <a:r>
              <a:rPr lang="en-US" dirty="0" err="1"/>
              <a:t>OpenCV</a:t>
            </a:r>
            <a:r>
              <a:rPr lang="en-US" dirty="0"/>
              <a:t>).Setting up a virtual environment for the </a:t>
            </a:r>
            <a:r>
              <a:rPr lang="en-US" dirty="0" err="1"/>
              <a:t>project.Data</a:t>
            </a:r>
            <a:r>
              <a:rPr lang="en-US" dirty="0"/>
              <a:t> </a:t>
            </a:r>
            <a:r>
              <a:rPr lang="en-US" dirty="0" err="1"/>
              <a:t>Preparation:Collecting</a:t>
            </a:r>
            <a:r>
              <a:rPr lang="en-US" dirty="0"/>
              <a:t> and preprocessing the dataset for the computer vision </a:t>
            </a:r>
            <a:r>
              <a:rPr lang="en-US" dirty="0" err="1"/>
              <a:t>task.Exploratory</a:t>
            </a:r>
            <a:r>
              <a:rPr lang="en-US" dirty="0"/>
              <a:t> data analysis (EDA) to understand the dataset's </a:t>
            </a:r>
            <a:r>
              <a:rPr lang="en-US" dirty="0" err="1"/>
              <a:t>characteristics.Building</a:t>
            </a:r>
            <a:r>
              <a:rPr lang="en-US" dirty="0"/>
              <a:t> the RNN </a:t>
            </a:r>
            <a:r>
              <a:rPr lang="en-US" dirty="0" err="1"/>
              <a:t>Model:Designing</a:t>
            </a:r>
            <a:r>
              <a:rPr lang="en-US" dirty="0"/>
              <a:t> the architecture of the RNN model for the computer vision </a:t>
            </a:r>
            <a:r>
              <a:rPr lang="en-US" dirty="0" err="1"/>
              <a:t>task.Choosing</a:t>
            </a:r>
            <a:r>
              <a:rPr lang="en-US" dirty="0"/>
              <a:t> appropriate RNN layers (e.g., LSTM, GRU) and </a:t>
            </a:r>
            <a:r>
              <a:rPr lang="en-US" dirty="0" err="1"/>
              <a:t>parameters.Compiling</a:t>
            </a:r>
            <a:r>
              <a:rPr lang="en-US" dirty="0"/>
              <a:t> the model with suitable loss function and optimizer.</a:t>
            </a:r>
          </a:p>
        </p:txBody>
      </p:sp>
    </p:spTree>
    <p:extLst>
      <p:ext uri="{BB962C8B-B14F-4D97-AF65-F5344CB8AC3E}">
        <p14:creationId xmlns:p14="http://schemas.microsoft.com/office/powerpoint/2010/main" val="333785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8655-81A3-EADC-DF89-FFD85B108B21}"/>
              </a:ext>
            </a:extLst>
          </p:cNvPr>
          <p:cNvSpPr>
            <a:spLocks noGrp="1"/>
          </p:cNvSpPr>
          <p:nvPr>
            <p:ph type="title"/>
          </p:nvPr>
        </p:nvSpPr>
        <p:spPr>
          <a:xfrm>
            <a:off x="677333" y="609599"/>
            <a:ext cx="9657291" cy="1550989"/>
          </a:xfrm>
        </p:spPr>
        <p:txBody>
          <a:bodyPr/>
          <a:lstStyle/>
          <a:p>
            <a:r>
              <a:rPr lang="en-GB" dirty="0"/>
              <a:t>Project overview </a:t>
            </a:r>
            <a:endParaRPr lang="en-US" dirty="0"/>
          </a:p>
        </p:txBody>
      </p:sp>
      <p:sp>
        <p:nvSpPr>
          <p:cNvPr id="3" name="Content Placeholder 2">
            <a:extLst>
              <a:ext uri="{FF2B5EF4-FFF2-40B4-BE49-F238E27FC236}">
                <a16:creationId xmlns:a16="http://schemas.microsoft.com/office/drawing/2014/main" id="{06C89373-F15C-FD4D-8C27-E0C8BB9AAB49}"/>
              </a:ext>
            </a:extLst>
          </p:cNvPr>
          <p:cNvSpPr>
            <a:spLocks noGrp="1"/>
          </p:cNvSpPr>
          <p:nvPr>
            <p:ph idx="1"/>
          </p:nvPr>
        </p:nvSpPr>
        <p:spPr/>
        <p:txBody>
          <a:bodyPr/>
          <a:lstStyle/>
          <a:p>
            <a:r>
              <a:rPr lang="en-US"/>
              <a:t>Project Title: Computer Vision-based Object Detection and Recognition1. Problem Statement: Develop a computer vision system capable of detecting and recognizing objects in images or video streams. The system should be able to identify and classify various objects within the scene accurately and efficiently.</a:t>
            </a:r>
            <a:endParaRPr lang="en-US" dirty="0"/>
          </a:p>
        </p:txBody>
      </p:sp>
    </p:spTree>
    <p:extLst>
      <p:ext uri="{BB962C8B-B14F-4D97-AF65-F5344CB8AC3E}">
        <p14:creationId xmlns:p14="http://schemas.microsoft.com/office/powerpoint/2010/main" val="184462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FEE6-6BB9-17EA-0418-6AC654BC4184}"/>
              </a:ext>
            </a:extLst>
          </p:cNvPr>
          <p:cNvSpPr>
            <a:spLocks noGrp="1"/>
          </p:cNvSpPr>
          <p:nvPr>
            <p:ph type="title"/>
          </p:nvPr>
        </p:nvSpPr>
        <p:spPr/>
        <p:txBody>
          <a:bodyPr/>
          <a:lstStyle/>
          <a:p>
            <a:r>
              <a:rPr lang="en-GB" dirty="0"/>
              <a:t>Problem statement </a:t>
            </a:r>
            <a:endParaRPr lang="en-US" dirty="0"/>
          </a:p>
        </p:txBody>
      </p:sp>
      <p:sp>
        <p:nvSpPr>
          <p:cNvPr id="3" name="Content Placeholder 2">
            <a:extLst>
              <a:ext uri="{FF2B5EF4-FFF2-40B4-BE49-F238E27FC236}">
                <a16:creationId xmlns:a16="http://schemas.microsoft.com/office/drawing/2014/main" id="{BB7BBC9C-BF59-1A77-26FE-62B45610A3C4}"/>
              </a:ext>
            </a:extLst>
          </p:cNvPr>
          <p:cNvSpPr>
            <a:spLocks noGrp="1"/>
          </p:cNvSpPr>
          <p:nvPr>
            <p:ph idx="1"/>
          </p:nvPr>
        </p:nvSpPr>
        <p:spPr>
          <a:xfrm>
            <a:off x="809625" y="1583070"/>
            <a:ext cx="7953375" cy="4665330"/>
          </a:xfrm>
        </p:spPr>
        <p:txBody>
          <a:bodyPr>
            <a:normAutofit fontScale="70000" lnSpcReduction="20000"/>
          </a:bodyPr>
          <a:lstStyle/>
          <a:p>
            <a:pPr marL="0" indent="0" algn="l">
              <a:buNone/>
            </a:pPr>
            <a:endParaRPr lang="en-GB" dirty="0"/>
          </a:p>
          <a:p>
            <a:pPr algn="l"/>
            <a:r>
              <a:rPr lang="en-US" dirty="0"/>
              <a:t>1. **Data Preprocessing**: Preprocess the video data by extracting frames and converting them into a suitable format for input into the model. Perform data augmentation techniques to increase the diversity of the training data.</a:t>
            </a:r>
            <a:endParaRPr lang="en-GB" dirty="0"/>
          </a:p>
          <a:p>
            <a:pPr algn="l"/>
            <a:r>
              <a:rPr lang="en-US" dirty="0"/>
              <a:t>2. **Feature Extraction**: Use a pre-trained convolutional neural network (CNN) such as </a:t>
            </a:r>
            <a:r>
              <a:rPr lang="en-US" dirty="0" err="1"/>
              <a:t>ResNet</a:t>
            </a:r>
            <a:r>
              <a:rPr lang="en-US" dirty="0"/>
              <a:t> or VGG to extract spatial features from individual frames of the videos. These features will capture spatial information such as shapes and patterns within each frame.</a:t>
            </a:r>
            <a:endParaRPr lang="en-GB" dirty="0"/>
          </a:p>
          <a:p>
            <a:pPr algn="l"/>
            <a:r>
              <a:rPr lang="en-US" dirty="0"/>
              <a:t>3. **Temporal Modeling**: Utilize a recurrent neural network (RNN) architecture, such as LSTM or GRU, to model the temporal dependencies between frames in the video sequence. The RNN will analyze the sequence of spatial features extracted from the frames to capture the temporal evolution of the action being performed.</a:t>
            </a:r>
            <a:endParaRPr lang="en-GB" dirty="0"/>
          </a:p>
          <a:p>
            <a:pPr algn="l"/>
            <a:r>
              <a:rPr lang="en-US" dirty="0"/>
              <a:t>4. **Model Training**: Train the combined CNN-RNN model using the preprocessed video data. Employ techniques such as transfer learning to leverage the knowledge learned by the pre-trained CNN on large-scale image datasets</a:t>
            </a:r>
          </a:p>
        </p:txBody>
      </p:sp>
    </p:spTree>
    <p:extLst>
      <p:ext uri="{BB962C8B-B14F-4D97-AF65-F5344CB8AC3E}">
        <p14:creationId xmlns:p14="http://schemas.microsoft.com/office/powerpoint/2010/main" val="33725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69E0-26B5-17D8-0116-5B12803BE85F}"/>
              </a:ext>
            </a:extLst>
          </p:cNvPr>
          <p:cNvSpPr>
            <a:spLocks noGrp="1"/>
          </p:cNvSpPr>
          <p:nvPr>
            <p:ph type="title"/>
          </p:nvPr>
        </p:nvSpPr>
        <p:spPr>
          <a:xfrm>
            <a:off x="677334" y="609601"/>
            <a:ext cx="11705166" cy="1831180"/>
          </a:xfrm>
        </p:spPr>
        <p:txBody>
          <a:bodyPr/>
          <a:lstStyle/>
          <a:p>
            <a:r>
              <a:rPr lang="en-GB" dirty="0"/>
              <a:t>Who are the end users</a:t>
            </a:r>
            <a:endParaRPr lang="en-US" dirty="0"/>
          </a:p>
        </p:txBody>
      </p:sp>
      <p:sp>
        <p:nvSpPr>
          <p:cNvPr id="3" name="Content Placeholder 2">
            <a:extLst>
              <a:ext uri="{FF2B5EF4-FFF2-40B4-BE49-F238E27FC236}">
                <a16:creationId xmlns:a16="http://schemas.microsoft.com/office/drawing/2014/main" id="{BC48981F-4C7E-8942-96FD-3C2E1923ED89}"/>
              </a:ext>
            </a:extLst>
          </p:cNvPr>
          <p:cNvSpPr>
            <a:spLocks noGrp="1"/>
          </p:cNvSpPr>
          <p:nvPr>
            <p:ph idx="1"/>
          </p:nvPr>
        </p:nvSpPr>
        <p:spPr>
          <a:xfrm>
            <a:off x="756709" y="1411798"/>
            <a:ext cx="9437309" cy="4695956"/>
          </a:xfrm>
        </p:spPr>
        <p:txBody>
          <a:bodyPr/>
          <a:lstStyle/>
          <a:p>
            <a:r>
              <a:rPr lang="en-US" dirty="0"/>
              <a:t>: Medical professionals and researchers utilize computer vision for medical imaging analysis, disease diagnosis, surgical assistance, and patient monitoring. End users include doctors, radiologists, surgeons, and healthcare institutions.</a:t>
            </a:r>
            <a:r>
              <a:rPr lang="en-GB" dirty="0"/>
              <a:t>: Medical professionals and researchers utilize computer vision for medical imaging analysis, disease diagnosis, surgical assistance, and patient monitoring. End users include doctors, radiologists, surgeons, and healthcare </a:t>
            </a:r>
            <a:r>
              <a:rPr lang="en-GB" dirty="0" err="1"/>
              <a:t>institutions.Manufacturing</a:t>
            </a:r>
            <a:r>
              <a:rPr lang="en-GB" dirty="0"/>
              <a:t> and Robotics: Manufacturers utilize computer vision for quality inspection, defect detection, object recognition, robotic guidance, and production automation. End users include manufacturing companies, factory operators, and robotics </a:t>
            </a:r>
            <a:r>
              <a:rPr lang="en-GB" dirty="0" err="1"/>
              <a:t>engineers.Surveillance</a:t>
            </a:r>
            <a:r>
              <a:rPr lang="en-GB" dirty="0"/>
              <a:t> and Security: Law enforcement agencies, security firms, and public safety organizations use computer vision for video surveillance, facial recognition, crowd monitoring, and threat detection. End users include security personnel, law enforcement officers, and government agencies.</a:t>
            </a:r>
            <a:endParaRPr lang="en-US" dirty="0"/>
          </a:p>
        </p:txBody>
      </p:sp>
    </p:spTree>
    <p:extLst>
      <p:ext uri="{BB962C8B-B14F-4D97-AF65-F5344CB8AC3E}">
        <p14:creationId xmlns:p14="http://schemas.microsoft.com/office/powerpoint/2010/main" val="137733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AADA-F2F1-F4BF-F3C2-8F3A4E443779}"/>
              </a:ext>
            </a:extLst>
          </p:cNvPr>
          <p:cNvSpPr>
            <a:spLocks noGrp="1"/>
          </p:cNvSpPr>
          <p:nvPr>
            <p:ph type="title"/>
          </p:nvPr>
        </p:nvSpPr>
        <p:spPr/>
        <p:txBody>
          <a:bodyPr/>
          <a:lstStyle/>
          <a:p>
            <a:r>
              <a:rPr lang="en-GB" dirty="0"/>
              <a:t>Your solution </a:t>
            </a:r>
            <a:endParaRPr lang="en-US" dirty="0"/>
          </a:p>
        </p:txBody>
      </p:sp>
      <p:sp>
        <p:nvSpPr>
          <p:cNvPr id="3" name="Content Placeholder 2">
            <a:extLst>
              <a:ext uri="{FF2B5EF4-FFF2-40B4-BE49-F238E27FC236}">
                <a16:creationId xmlns:a16="http://schemas.microsoft.com/office/drawing/2014/main" id="{F36C7A43-6018-E255-D6B9-6C3799040F24}"/>
              </a:ext>
            </a:extLst>
          </p:cNvPr>
          <p:cNvSpPr>
            <a:spLocks noGrp="1"/>
          </p:cNvSpPr>
          <p:nvPr>
            <p:ph idx="1"/>
          </p:nvPr>
        </p:nvSpPr>
        <p:spPr/>
        <p:txBody>
          <a:bodyPr/>
          <a:lstStyle/>
          <a:p>
            <a:r>
              <a:rPr lang="en-US" dirty="0"/>
              <a:t>Who are the end users of computer vision</a:t>
            </a:r>
            <a:r>
              <a:rPr lang="en-GB" dirty="0"/>
              <a:t>End Users: Doctors, radiologists, surgeons, healthcare </a:t>
            </a:r>
            <a:r>
              <a:rPr lang="en-GB" dirty="0" err="1"/>
              <a:t>institutions.Solution</a:t>
            </a:r>
            <a:r>
              <a:rPr lang="en-GB" dirty="0"/>
              <a:t>: Medical imaging analysis for disease diagnosis, surgical assistance, patient monitoring, and treatment planning. For example, using computer vision to detect abnormalities in X-rays, MRIs, or CT scans.</a:t>
            </a:r>
            <a:endParaRPr lang="en-US" dirty="0"/>
          </a:p>
        </p:txBody>
      </p:sp>
    </p:spTree>
    <p:extLst>
      <p:ext uri="{BB962C8B-B14F-4D97-AF65-F5344CB8AC3E}">
        <p14:creationId xmlns:p14="http://schemas.microsoft.com/office/powerpoint/2010/main" val="984074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FC3D-1EDD-C63A-BF56-27748F879A48}"/>
              </a:ext>
            </a:extLst>
          </p:cNvPr>
          <p:cNvSpPr>
            <a:spLocks noGrp="1"/>
          </p:cNvSpPr>
          <p:nvPr>
            <p:ph type="title"/>
          </p:nvPr>
        </p:nvSpPr>
        <p:spPr/>
        <p:txBody>
          <a:bodyPr/>
          <a:lstStyle/>
          <a:p>
            <a:r>
              <a:rPr lang="en-GB" dirty="0"/>
              <a:t>The wow in your solution </a:t>
            </a:r>
            <a:br>
              <a:rPr lang="en-GB" dirty="0"/>
            </a:br>
            <a:endParaRPr lang="en-US" dirty="0"/>
          </a:p>
        </p:txBody>
      </p:sp>
      <p:sp>
        <p:nvSpPr>
          <p:cNvPr id="3" name="Content Placeholder 2">
            <a:extLst>
              <a:ext uri="{FF2B5EF4-FFF2-40B4-BE49-F238E27FC236}">
                <a16:creationId xmlns:a16="http://schemas.microsoft.com/office/drawing/2014/main" id="{3F383FF9-0772-AEE9-5392-6DC989EFE078}"/>
              </a:ext>
            </a:extLst>
          </p:cNvPr>
          <p:cNvSpPr>
            <a:spLocks noGrp="1"/>
          </p:cNvSpPr>
          <p:nvPr>
            <p:ph idx="1"/>
          </p:nvPr>
        </p:nvSpPr>
        <p:spPr>
          <a:xfrm>
            <a:off x="559594" y="1930400"/>
            <a:ext cx="7834312" cy="3689350"/>
          </a:xfrm>
        </p:spPr>
        <p:txBody>
          <a:bodyPr/>
          <a:lstStyle/>
          <a:p>
            <a:r>
              <a:rPr lang="en-GB" dirty="0"/>
              <a:t>I’m glad you liked it! If you have any specific questions about the solution or need further assistance with computer vision using RNNs in Python, feel free to ask.</a:t>
            </a:r>
          </a:p>
          <a:p>
            <a:r>
              <a:rPr lang="en-GB" dirty="0"/>
              <a:t>The combination of computer vision and recurrent neural networks (RNNs) opens up possibilities for tasks such as image captioning, video analysis, and sequence prediction based on visual data.</a:t>
            </a:r>
          </a:p>
          <a:p>
            <a:r>
              <a:rPr lang="en-GB" dirty="0"/>
              <a:t> If you’re working on such a project, it’s great to hear that you found the solution impressive! If you need any specific advice or assistance with your project, feel free to ask.</a:t>
            </a:r>
            <a:endParaRPr lang="en-US" dirty="0"/>
          </a:p>
        </p:txBody>
      </p:sp>
    </p:spTree>
    <p:extLst>
      <p:ext uri="{BB962C8B-B14F-4D97-AF65-F5344CB8AC3E}">
        <p14:creationId xmlns:p14="http://schemas.microsoft.com/office/powerpoint/2010/main" val="75058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0DF31-E24D-D970-DA36-71D06BE0C041}"/>
              </a:ext>
            </a:extLst>
          </p:cNvPr>
          <p:cNvSpPr>
            <a:spLocks noGrp="1"/>
          </p:cNvSpPr>
          <p:nvPr>
            <p:ph type="title"/>
          </p:nvPr>
        </p:nvSpPr>
        <p:spPr/>
        <p:txBody>
          <a:bodyPr/>
          <a:lstStyle/>
          <a:p>
            <a:r>
              <a:rPr lang="en-GB" dirty="0"/>
              <a:t>Modelling</a:t>
            </a:r>
            <a:br>
              <a:rPr lang="en-GB" dirty="0"/>
            </a:br>
            <a:endParaRPr lang="en-US" dirty="0"/>
          </a:p>
        </p:txBody>
      </p:sp>
      <p:sp>
        <p:nvSpPr>
          <p:cNvPr id="3" name="Content Placeholder 2">
            <a:extLst>
              <a:ext uri="{FF2B5EF4-FFF2-40B4-BE49-F238E27FC236}">
                <a16:creationId xmlns:a16="http://schemas.microsoft.com/office/drawing/2014/main" id="{A5E6A496-263F-7B89-8F96-F7D52869CE4B}"/>
              </a:ext>
            </a:extLst>
          </p:cNvPr>
          <p:cNvSpPr>
            <a:spLocks noGrp="1"/>
          </p:cNvSpPr>
          <p:nvPr>
            <p:ph idx="1"/>
          </p:nvPr>
        </p:nvSpPr>
        <p:spPr>
          <a:xfrm>
            <a:off x="677334" y="1607344"/>
            <a:ext cx="9133416" cy="4476749"/>
          </a:xfrm>
        </p:spPr>
        <p:txBody>
          <a:bodyPr/>
          <a:lstStyle/>
          <a:p>
            <a:r>
              <a:rPr lang="en-GB" dirty="0"/>
              <a:t>Data </a:t>
            </a:r>
            <a:r>
              <a:rPr lang="en-GB" dirty="0" err="1"/>
              <a:t>Preparation:Collect</a:t>
            </a:r>
            <a:r>
              <a:rPr lang="en-GB" dirty="0"/>
              <a:t> and </a:t>
            </a:r>
            <a:r>
              <a:rPr lang="en-GB" dirty="0" err="1"/>
              <a:t>preprocess</a:t>
            </a:r>
            <a:r>
              <a:rPr lang="en-GB" dirty="0"/>
              <a:t> your image </a:t>
            </a:r>
            <a:r>
              <a:rPr lang="en-GB" dirty="0" err="1"/>
              <a:t>data.Convert</a:t>
            </a:r>
            <a:r>
              <a:rPr lang="en-GB" dirty="0"/>
              <a:t> images into a suitable format for input into the RNN.</a:t>
            </a:r>
          </a:p>
          <a:p>
            <a:r>
              <a:rPr lang="en-GB" dirty="0"/>
              <a:t> This often involves resizing, normalizing pixel values, and possibly converting to grayscale.</a:t>
            </a:r>
          </a:p>
          <a:p>
            <a:r>
              <a:rPr lang="en-GB" dirty="0"/>
              <a:t>Model </a:t>
            </a:r>
            <a:r>
              <a:rPr lang="en-GB" dirty="0" err="1"/>
              <a:t>Architecture:Define</a:t>
            </a:r>
            <a:r>
              <a:rPr lang="en-GB" dirty="0"/>
              <a:t> your RNN model architecture. You can use LSTM (Long Short-Term Memory) or GRU (Gated Recurrent Unit) cells for the recurrent part</a:t>
            </a:r>
          </a:p>
          <a:p>
            <a:r>
              <a:rPr lang="en-GB" dirty="0"/>
              <a:t>Combine the RNN with convolutional layers to extract features from the images. </a:t>
            </a:r>
          </a:p>
          <a:p>
            <a:r>
              <a:rPr lang="en-GB" dirty="0"/>
              <a:t>This combination is often referred to as a CNN-RNN </a:t>
            </a:r>
            <a:r>
              <a:rPr lang="en-GB" dirty="0" err="1"/>
              <a:t>architecture.Optionally</a:t>
            </a:r>
            <a:r>
              <a:rPr lang="en-GB" dirty="0"/>
              <a:t>, you can add additional layers like fully connected layers or attention mechanisms depending on your specific task</a:t>
            </a:r>
            <a:endParaRPr lang="en-US" dirty="0"/>
          </a:p>
        </p:txBody>
      </p:sp>
    </p:spTree>
    <p:extLst>
      <p:ext uri="{BB962C8B-B14F-4D97-AF65-F5344CB8AC3E}">
        <p14:creationId xmlns:p14="http://schemas.microsoft.com/office/powerpoint/2010/main" val="22536868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A.Mahalakshmi 821721104029 Computer science and engineering3rd year sir Issac Newton College of engineering and technology </vt:lpstr>
      <vt:lpstr>         COMPUTER VISION (RNN)</vt:lpstr>
      <vt:lpstr>AGENDA</vt:lpstr>
      <vt:lpstr>Project overview </vt:lpstr>
      <vt:lpstr>Problem statement </vt:lpstr>
      <vt:lpstr>Who are the end users</vt:lpstr>
      <vt:lpstr>Your solution </vt:lpstr>
      <vt:lpstr>The wow in your solution  </vt:lpstr>
      <vt:lpstr>Modelling </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A.Mahalakshmi 821721104029 Computer science and engineering3rd year sir Issac Newton College of engineering and technology </dc:title>
  <dc:creator>sathishsri0098@gmail.com</dc:creator>
  <cp:lastModifiedBy>sathishsri0098@gmail.com</cp:lastModifiedBy>
  <cp:revision>15</cp:revision>
  <dcterms:created xsi:type="dcterms:W3CDTF">2024-04-04T02:01:08Z</dcterms:created>
  <dcterms:modified xsi:type="dcterms:W3CDTF">2024-04-04T10:57:32Z</dcterms:modified>
</cp:coreProperties>
</file>