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 id="2147483650"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1" d="100"/>
          <a:sy n="71"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6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67"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68"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5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5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5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6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61"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55"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56"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2097158" name="Picture 2097157"/>
          <p:cNvPicPr>
            <a:picLocks/>
          </p:cNvPicPr>
          <p:nvPr/>
        </p:nvPicPr>
        <p:blipFill>
          <a:blip r:embed="rId2"/>
          <a:stretch>
            <a:fillRect/>
          </a:stretch>
        </p:blipFill>
        <p:spPr>
          <a:xfrm>
            <a:off x="3603240" y="1604160"/>
            <a:ext cx="4984200" cy="3976920"/>
          </a:xfrm>
          <a:prstGeom prst="rect">
            <a:avLst/>
          </a:prstGeom>
          <a:ln>
            <a:noFill/>
          </a:ln>
        </p:spPr>
      </p:pic>
      <p:pic>
        <p:nvPicPr>
          <p:cNvPr id="2097159" name="Picture 2097158"/>
          <p:cNvPicPr>
            <a:picLocks/>
          </p:cNvPicPr>
          <p:nvPr/>
        </p:nvPicPr>
        <p:blipFill>
          <a:blip r:embed="rId2"/>
          <a:stretch>
            <a:fillRect/>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64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44"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4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42"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5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51"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52"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21"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4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4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47"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48"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586"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3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31"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32"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33"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37"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3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39"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40"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2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2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2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2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2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2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2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24"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2097156" name="Picture 2097155"/>
          <p:cNvPicPr>
            <a:picLocks/>
          </p:cNvPicPr>
          <p:nvPr/>
        </p:nvPicPr>
        <p:blipFill>
          <a:blip r:embed="rId2"/>
          <a:stretch>
            <a:fillRect/>
          </a:stretch>
        </p:blipFill>
        <p:spPr>
          <a:xfrm>
            <a:off x="3603240" y="1604160"/>
            <a:ext cx="4984200" cy="3976920"/>
          </a:xfrm>
          <a:prstGeom prst="rect">
            <a:avLst/>
          </a:prstGeom>
          <a:ln>
            <a:noFill/>
          </a:ln>
        </p:spPr>
      </p:pic>
      <p:pic>
        <p:nvPicPr>
          <p:cNvPr id="2097157" name="Picture 2097156"/>
          <p:cNvPicPr>
            <a:picLocks/>
          </p:cNvPicPr>
          <p:nvPr/>
        </p:nvPicPr>
        <p:blipFill>
          <a:blip r:embed="rId2"/>
          <a:stretch>
            <a:fillRect/>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70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709"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9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70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711"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712"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6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7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713"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8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8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8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8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8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8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8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9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70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70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70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707"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7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70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70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9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9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9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94"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95"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98"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2097160" name="Picture 2097159"/>
          <p:cNvPicPr>
            <a:picLocks/>
          </p:cNvPicPr>
          <p:nvPr/>
        </p:nvPicPr>
        <p:blipFill>
          <a:blip r:embed="rId2"/>
          <a:stretch>
            <a:fillRect/>
          </a:stretch>
        </p:blipFill>
        <p:spPr>
          <a:xfrm>
            <a:off x="3603240" y="1604160"/>
            <a:ext cx="4984200" cy="3976920"/>
          </a:xfrm>
          <a:prstGeom prst="rect">
            <a:avLst/>
          </a:prstGeom>
          <a:ln>
            <a:noFill/>
          </a:ln>
        </p:spPr>
      </p:pic>
      <p:pic>
        <p:nvPicPr>
          <p:cNvPr id="2097161" name="Picture 2097160"/>
          <p:cNvPicPr>
            <a:picLocks/>
          </p:cNvPicPr>
          <p:nvPr/>
        </p:nvPicPr>
        <p:blipFill>
          <a:blip r:embed="rId2"/>
          <a:stretch>
            <a:fillRect/>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72"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73"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53"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77"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78"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80"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81"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82"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6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8663"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64"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48665"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7"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8"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2" name="Picture 7"/>
          <p:cNvPicPr>
            <a:picLocks/>
          </p:cNvPicPr>
          <p:nvPr/>
        </p:nvPicPr>
        <p:blipFill>
          <a:blip r:embed="rId14"/>
          <a:stretch>
            <a:fillRect/>
          </a:stretch>
        </p:blipFill>
        <p:spPr>
          <a:xfrm>
            <a:off x="10485000" y="6437880"/>
            <a:ext cx="1125360" cy="364680"/>
          </a:xfrm>
          <a:prstGeom prst="rect">
            <a:avLst/>
          </a:prstGeom>
          <a:ln>
            <a:noFill/>
          </a:ln>
        </p:spPr>
      </p:pic>
      <p:sp>
        <p:nvSpPr>
          <p:cNvPr id="1048579"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80"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1048581"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1048582"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1048583"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9997EF35-C434-413F-A3FD-E806812B2394}"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1048584"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3" name="Picture 7"/>
          <p:cNvPicPr>
            <a:picLocks/>
          </p:cNvPicPr>
          <p:nvPr/>
        </p:nvPicPr>
        <p:blipFill>
          <a:blip r:embed="rId14"/>
          <a:stretch>
            <a:fillRect/>
          </a:stretch>
        </p:blipFill>
        <p:spPr>
          <a:xfrm>
            <a:off x="10485000" y="6437880"/>
            <a:ext cx="1125360" cy="364680"/>
          </a:xfrm>
          <a:prstGeom prst="rect">
            <a:avLst/>
          </a:prstGeom>
          <a:ln>
            <a:noFill/>
          </a:ln>
        </p:spPr>
      </p:pic>
      <p:sp>
        <p:nvSpPr>
          <p:cNvPr id="1048593"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1048594"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1048595"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1"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2"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3"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5" name="Picture 7"/>
          <p:cNvPicPr>
            <a:picLocks/>
          </p:cNvPicPr>
          <p:nvPr/>
        </p:nvPicPr>
        <p:blipFill>
          <a:blip r:embed="rId14"/>
          <a:stretch>
            <a:fillRect/>
          </a:stretch>
        </p:blipFill>
        <p:spPr>
          <a:xfrm>
            <a:off x="10485000" y="6437880"/>
            <a:ext cx="1125360" cy="364680"/>
          </a:xfrm>
          <a:prstGeom prst="rect">
            <a:avLst/>
          </a:prstGeom>
          <a:ln>
            <a:noFill/>
          </a:ln>
        </p:spPr>
      </p:pic>
      <p:sp>
        <p:nvSpPr>
          <p:cNvPr id="1048614"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1048615"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1048616"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1048617"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5EEA82B-BC8C-4C93-8222-8862028EFD8C}"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1048618"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a:solidFill>
                  <a:srgbClr val="1CADE4"/>
                </a:solidFill>
                <a:uFill>
                  <a:solidFill>
                    <a:srgbClr val="FFFFFF"/>
                  </a:solidFill>
                </a:uFill>
                <a:latin typeface="Arial"/>
              </a:rPr>
              <a:t>PROJECT TITLE</a:t>
            </a:r>
            <a:endParaRPr lang="en-US" sz="1800" b="0" strike="noStrike" spc="-1">
              <a:solidFill>
                <a:srgbClr val="000000"/>
              </a:solidFill>
              <a:uFill>
                <a:solidFill>
                  <a:srgbClr val="FFFFFF"/>
                </a:solidFill>
              </a:uFill>
              <a:latin typeface="Franklin Gothic Book"/>
            </a:endParaRPr>
          </a:p>
        </p:txBody>
      </p:sp>
      <p:sp>
        <p:nvSpPr>
          <p:cNvPr id="1048588" name="CustomShape 2"/>
          <p:cNvSpPr/>
          <p:nvPr/>
        </p:nvSpPr>
        <p:spPr>
          <a:xfrm>
            <a:off x="-329760" y="1034280"/>
            <a:ext cx="12726360" cy="579240"/>
          </a:xfrm>
          <a:prstGeom prst="rect">
            <a:avLst/>
          </a:prstGeom>
          <a:noFill/>
          <a:ln>
            <a:noFill/>
          </a:ln>
        </p:spPr>
        <p:style>
          <a:lnRef idx="0">
            <a:srgbClr val="000000"/>
          </a:lnRef>
          <a:fillRef idx="0">
            <a:srgbClr val="000000"/>
          </a:fillRef>
          <a:effectRef idx="0">
            <a:srgbClr val="000000"/>
          </a:effectRef>
          <a:fontRef idx="minor">
            <a:srgbClr val="000000"/>
          </a:fontRef>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048589" name="CustomShape 3"/>
          <p:cNvSpPr/>
          <p:nvPr/>
        </p:nvSpPr>
        <p:spPr>
          <a:xfrm>
            <a:off x="3117600" y="4586400"/>
            <a:ext cx="7979760" cy="1311480"/>
          </a:xfrm>
          <a:prstGeom prst="rect">
            <a:avLst/>
          </a:prstGeom>
          <a:noFill/>
          <a:ln>
            <a:noFill/>
          </a:ln>
        </p:spPr>
        <p:style>
          <a:lnRef idx="0">
            <a:srgbClr val="000000"/>
          </a:lnRef>
          <a:fillRef idx="0">
            <a:srgbClr val="000000"/>
          </a:fillRef>
          <a:effectRef idx="0">
            <a:srgbClr val="000000"/>
          </a:effectRef>
          <a:fontRef idx="minor">
            <a:srgbClr val="000000"/>
          </a:fontRef>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Student Name-</a:t>
            </a:r>
            <a:r>
              <a:rPr lang="en-US" sz="2000" b="1" strike="noStrike" spc="-1" dirty="0">
                <a:solidFill>
                  <a:srgbClr val="1482AC"/>
                </a:solidFill>
                <a:uFill>
                  <a:solidFill>
                    <a:srgbClr val="FFFFFF"/>
                  </a:solidFill>
                </a:uFill>
                <a:latin typeface="Arial"/>
              </a:rPr>
              <a:t> </a:t>
            </a:r>
            <a:r>
              <a:rPr lang="en-US" sz="2000" b="1" spc="-1" dirty="0" err="1">
                <a:solidFill>
                  <a:srgbClr val="1482AC"/>
                </a:solidFill>
                <a:uFill>
                  <a:solidFill>
                    <a:srgbClr val="FFFFFF"/>
                  </a:solidFill>
                </a:uFill>
                <a:latin typeface="Arial"/>
              </a:rPr>
              <a:t>Mahalakshmi</a:t>
            </a:r>
            <a:r>
              <a:rPr lang="en-US" sz="2000" b="1" strike="noStrike" spc="-1" dirty="0" err="1">
                <a:solidFill>
                  <a:srgbClr val="1482AC"/>
                </a:solidFill>
                <a:uFill>
                  <a:solidFill>
                    <a:srgbClr val="FFFFFF"/>
                  </a:solidFill>
                </a:uFill>
                <a:latin typeface="Arial"/>
              </a:rPr>
              <a:t>.</a:t>
            </a:r>
            <a:r>
              <a:rPr lang="en-US" sz="2000" b="1" spc="-1" dirty="0" err="1">
                <a:solidFill>
                  <a:srgbClr val="1482AC"/>
                </a:solidFill>
                <a:uFill>
                  <a:solidFill>
                    <a:srgbClr val="FFFFFF"/>
                  </a:solidFill>
                </a:uFill>
                <a:latin typeface="Arial"/>
              </a:rPr>
              <a:t>M</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College Name-A.V.C College of Engineering</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Department- </a:t>
            </a:r>
            <a:r>
              <a:rPr lang="en-US" sz="2000" b="1" strike="noStrike" spc="-1" dirty="0">
                <a:solidFill>
                  <a:srgbClr val="1482AC"/>
                </a:solidFill>
                <a:uFill>
                  <a:solidFill>
                    <a:srgbClr val="FFFFFF"/>
                  </a:solidFill>
                </a:uFill>
                <a:latin typeface="Arial"/>
              </a:rPr>
              <a:t>Information technology</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048597"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 </a:t>
            </a:r>
            <a:r>
              <a:rPr lang="en-US" sz="2000" b="0" strike="noStrike" spc="-1">
                <a:solidFill>
                  <a:srgbClr val="404040"/>
                </a:solidFill>
                <a:uFill>
                  <a:solidFill>
                    <a:srgbClr val="FFFFFF"/>
                  </a:solidFill>
                </a:uFill>
                <a:latin typeface="Arial"/>
                <a:ea typeface="Franklin Gothic Book"/>
              </a:rPr>
              <a:t>(Should not include 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048599"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1" strike="noStrike" spc="-1">
                <a:solidFill>
                  <a:srgbClr val="0E5772"/>
                </a:solidFill>
                <a:uFill>
                  <a:solidFill>
                    <a:srgbClr val="FFFFFF"/>
                  </a:solidFill>
                </a:uFill>
                <a:latin typeface="Franklin Gothic Book"/>
              </a:rPr>
              <a:t> Project problem statement for keylogger Problem Statement</a:t>
            </a:r>
            <a:r>
              <a:rPr lang="en-US" sz="2400" b="0" strike="noStrike" spc="-1">
                <a:solidFill>
                  <a:srgbClr val="0E5772"/>
                </a:solidFill>
                <a:uFill>
                  <a:solidFill>
                    <a:srgbClr val="FFFFFF"/>
                  </a:solidFill>
                </a:uFill>
                <a:latin typeface="Franklin Gothic Book"/>
              </a:rPr>
              <a: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a:solidFill>
                <a:srgbClr val="404040"/>
              </a:solidFill>
              <a:uFill>
                <a:solidFill>
                  <a:srgbClr val="FFFFFF"/>
                </a:solidFill>
              </a:u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048601" name="TextShape 2"/>
          <p:cNvSpPr txBox="1"/>
          <p:nvPr/>
        </p:nvSpPr>
        <p:spPr>
          <a:xfrm>
            <a:off x="441720" y="1796040"/>
            <a:ext cx="11613240" cy="485496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0" strike="noStrike" spc="-1">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Prevention: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Anti-virus and Anti-malware software:</a:t>
            </a:r>
            <a:r>
              <a:rPr lang="en-US" sz="1200" b="0" strike="noStrike" spc="-1">
                <a:solidFill>
                  <a:srgbClr val="404040"/>
                </a:solidFill>
                <a:uFill>
                  <a:solidFill>
                    <a:srgbClr val="FFFFFF"/>
                  </a:solidFill>
                </a:uFill>
                <a:latin typeface="Franklin Gothic Book"/>
              </a:rPr>
              <a:t> Install and keep up-to-date reputable antivirus and anti-malware software that can detect and remove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cautious with downloads and attachments:</a:t>
            </a:r>
            <a:r>
              <a:rPr lang="en-US" sz="1200" b="0" strike="noStrike" spc="-1">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Detection: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System behavior changes:</a:t>
            </a:r>
            <a:r>
              <a:rPr lang="en-US" sz="1200" b="0" strike="noStrike" spc="-1">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Anti-keylogging software:</a:t>
            </a:r>
            <a:r>
              <a:rPr lang="en-US" sz="1200" b="0" strike="noStrike" spc="-1">
                <a:solidFill>
                  <a:srgbClr val="404040"/>
                </a:solidFill>
                <a:uFill>
                  <a:solidFill>
                    <a:srgbClr val="FFFFFF"/>
                  </a:solidFill>
                </a:uFill>
                <a:latin typeface="Franklin Gothic Book"/>
              </a:rPr>
              <a:t> There are specific anti-keylogging programs that can detect and block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Regular security scans:</a:t>
            </a:r>
            <a:r>
              <a:rPr lang="en-US" sz="1200" b="0" strike="noStrike" spc="-1">
                <a:solidFill>
                  <a:srgbClr val="404040"/>
                </a:solidFill>
                <a:uFill>
                  <a:solidFill>
                    <a:srgbClr val="FFFFFF"/>
                  </a:solidFill>
                </a:uFill>
                <a:latin typeface="Franklin Gothic Book"/>
              </a:rPr>
              <a:t> Regularly scan your system with your antivirus and anti-malware software to detect any potential threats.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Recovery: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Boot into Safe Mode:</a:t>
            </a:r>
            <a:r>
              <a:rPr lang="en-US" sz="1200" b="0" strike="noStrike" spc="-1">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Security software scan:</a:t>
            </a:r>
            <a:r>
              <a:rPr lang="en-US" sz="1200" b="0" strike="noStrike" spc="-1">
                <a:solidFill>
                  <a:srgbClr val="404040"/>
                </a:solidFill>
                <a:uFill>
                  <a:solidFill>
                    <a:srgbClr val="FFFFFF"/>
                  </a:solidFill>
                </a:uFill>
                <a:latin typeface="Franklin Gothic Book"/>
              </a:rPr>
              <a:t> Run a full scan with your antivirus and anti-malware software in Safe Mode.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Change passwords:</a:t>
            </a:r>
            <a:r>
              <a:rPr lang="en-US" sz="1200" b="0" strike="noStrike" spc="-1">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Additional Tips: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mindful of public computers:</a:t>
            </a:r>
            <a:r>
              <a:rPr lang="en-US" sz="1200" b="0" strike="noStrike" spc="-1">
                <a:solidFill>
                  <a:srgbClr val="404040"/>
                </a:solidFill>
                <a:uFill>
                  <a:solidFill>
                    <a:srgbClr val="FFFFFF"/>
                  </a:solidFill>
                </a:uFill>
                <a:latin typeface="Franklin Gothic Book"/>
              </a:rPr>
              <a:t> Avoid entering sensitive information on public computers, as they may be infected with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Keep your software updated:</a:t>
            </a:r>
            <a:r>
              <a:rPr lang="en-US" sz="1200" b="0" strike="noStrike" spc="-1">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048603" name="TextShape 2"/>
          <p:cNvSpPr txBox="1"/>
          <p:nvPr/>
        </p:nvSpPr>
        <p:spPr>
          <a:xfrm>
            <a:off x="581040" y="1302120"/>
            <a:ext cx="11029320" cy="4672800"/>
          </a:xfrm>
          <a:prstGeom prst="rect">
            <a:avLst/>
          </a:prstGeom>
          <a:noFill/>
          <a:ln>
            <a:noFill/>
          </a:ln>
        </p:spPr>
        <p:txBody>
          <a:bodyPr anchor="ctr"/>
          <a:lstStyle/>
          <a:p>
            <a:pPr>
              <a:lnSpc>
                <a:spcPct val="100000"/>
              </a:lnSpc>
            </a:pPr>
            <a:r>
              <a:rPr lang="en-US" sz="1800" b="1" strike="noStrike" spc="-1">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System requirements:</a:t>
            </a:r>
            <a:r>
              <a:rPr lang="en-US" sz="1800" b="1" strike="noStrike" spc="-1">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Library required to build the model:</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 </a:t>
            </a: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pynput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mSpy</a:t>
            </a:r>
            <a:r>
              <a:rPr lang="en-US" sz="1800" b="0" strike="noStrike" spc="-1">
                <a:solidFill>
                  <a:srgbClr val="000000"/>
                </a:solidFill>
                <a:uFill>
                  <a:solidFill>
                    <a:srgbClr val="FFFFFF"/>
                  </a:solidFill>
                </a:uFill>
                <a:latin typeface="Franklin Gothic Book"/>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Tkinter</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jsonlib</a:t>
            </a:r>
            <a:endParaRPr lang="en-US" sz="1700" b="0" strike="noStrike" spc="-1">
              <a:solidFill>
                <a:srgbClr val="404040"/>
              </a:solidFill>
              <a:uFill>
                <a:solidFill>
                  <a:srgbClr val="FFFFFF"/>
                </a:solidFill>
              </a:u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048605"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2097154" name="Picture 5"/>
          <p:cNvPicPr>
            <a:picLocks/>
          </p:cNvPicPr>
          <p:nvPr/>
        </p:nvPicPr>
        <p:blipFill>
          <a:blip r:embed="rId2"/>
          <a:stretch>
            <a:fillRect/>
          </a:stretch>
        </p:blipFill>
        <p:spPr>
          <a:xfrm>
            <a:off x="1496160" y="1385640"/>
            <a:ext cx="8834040" cy="49496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048608"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048610"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10</vt:i4>
      </vt:variant>
    </vt:vector>
  </HeadingPairs>
  <TitlesOfParts>
    <vt:vector size="22" baseType="lpstr">
      <vt:lpstr>Arial</vt:lpstr>
      <vt:lpstr>Calibri</vt:lpstr>
      <vt:lpstr>Franklin Gothic Book</vt:lpstr>
      <vt:lpstr>Franklin Gothic Demi</vt:lpstr>
      <vt:lpstr>StarSymbol</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maha mano</cp:lastModifiedBy>
  <cp:revision>1</cp:revision>
  <dcterms:created xsi:type="dcterms:W3CDTF">2021-05-26T05:50:10Z</dcterms:created>
  <dcterms:modified xsi:type="dcterms:W3CDTF">2024-04-30T14:41:46Z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51b847d3660c48438f0b6dbbe78b3964</vt:lpwstr>
  </property>
</Properties>
</file>