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6" r:id="rId3"/>
    <p:sldId id="258" r:id="rId4"/>
    <p:sldId id="259" r:id="rId5"/>
    <p:sldId id="260" r:id="rId6"/>
    <p:sldId id="261" r:id="rId7"/>
    <p:sldId id="262" r:id="rId8"/>
    <p:sldId id="263" r:id="rId9"/>
    <p:sldId id="268"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8/30/2024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ED4C9-E5D4-23D6-D3F0-33232149105D}"/>
              </a:ext>
            </a:extLst>
          </p:cNvPr>
          <p:cNvSpPr>
            <a:spLocks noGrp="1"/>
          </p:cNvSpPr>
          <p:nvPr>
            <p:ph type="title"/>
          </p:nvPr>
        </p:nvSpPr>
        <p:spPr/>
        <p:txBody>
          <a:bodyPr>
            <a:normAutofit fontScale="90000"/>
          </a:bodyPr>
          <a:lstStyle/>
          <a:p>
            <a:r>
              <a:rPr lang="en-US" sz="4900" i="1" u="sng" dirty="0"/>
              <a:t>PROJECT TITLE</a:t>
            </a:r>
            <a:r>
              <a:rPr lang="en-US" dirty="0"/>
              <a:t>
</a:t>
            </a:r>
          </a:p>
        </p:txBody>
      </p:sp>
      <p:sp>
        <p:nvSpPr>
          <p:cNvPr id="3" name="Content Placeholder 2">
            <a:extLst>
              <a:ext uri="{FF2B5EF4-FFF2-40B4-BE49-F238E27FC236}">
                <a16:creationId xmlns:a16="http://schemas.microsoft.com/office/drawing/2014/main" id="{45901C4A-509D-6D3C-CA10-C83129CBDF0A}"/>
              </a:ext>
            </a:extLst>
          </p:cNvPr>
          <p:cNvSpPr>
            <a:spLocks noGrp="1"/>
          </p:cNvSpPr>
          <p:nvPr>
            <p:ph idx="1"/>
          </p:nvPr>
        </p:nvSpPr>
        <p:spPr>
          <a:xfrm>
            <a:off x="1161428" y="2367627"/>
            <a:ext cx="8596668" cy="3880773"/>
          </a:xfrm>
        </p:spPr>
        <p:txBody>
          <a:bodyPr>
            <a:normAutofit/>
          </a:bodyPr>
          <a:lstStyle/>
          <a:p>
            <a:r>
              <a:rPr lang="en-US" sz="3200" i="1" dirty="0"/>
              <a:t>Employee Performance Analysis using Excel</a:t>
            </a:r>
          </a:p>
        </p:txBody>
      </p:sp>
    </p:spTree>
    <p:extLst>
      <p:ext uri="{BB962C8B-B14F-4D97-AF65-F5344CB8AC3E}">
        <p14:creationId xmlns:p14="http://schemas.microsoft.com/office/powerpoint/2010/main" val="1897017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4B405-0044-9B22-8AB5-4B26436ADD56}"/>
              </a:ext>
            </a:extLst>
          </p:cNvPr>
          <p:cNvSpPr>
            <a:spLocks noGrp="1"/>
          </p:cNvSpPr>
          <p:nvPr>
            <p:ph type="title"/>
          </p:nvPr>
        </p:nvSpPr>
        <p:spPr>
          <a:xfrm>
            <a:off x="0" y="0"/>
            <a:ext cx="8596668" cy="1320800"/>
          </a:xfrm>
        </p:spPr>
        <p:txBody>
          <a:bodyPr/>
          <a:lstStyle/>
          <a:p>
            <a:r>
              <a:rPr lang="en-US" dirty="0"/>
              <a:t>MODELLING</a:t>
            </a:r>
          </a:p>
        </p:txBody>
      </p:sp>
      <p:sp>
        <p:nvSpPr>
          <p:cNvPr id="5" name="Content Placeholder 4">
            <a:extLst>
              <a:ext uri="{FF2B5EF4-FFF2-40B4-BE49-F238E27FC236}">
                <a16:creationId xmlns:a16="http://schemas.microsoft.com/office/drawing/2014/main" id="{57CFCF73-E95D-77E9-4B8F-0A43F895EBD5}"/>
              </a:ext>
            </a:extLst>
          </p:cNvPr>
          <p:cNvSpPr>
            <a:spLocks noGrp="1"/>
          </p:cNvSpPr>
          <p:nvPr>
            <p:ph idx="1"/>
          </p:nvPr>
        </p:nvSpPr>
        <p:spPr>
          <a:xfrm>
            <a:off x="1" y="660400"/>
            <a:ext cx="11994776" cy="5776259"/>
          </a:xfrm>
        </p:spPr>
        <p:txBody>
          <a:bodyPr>
            <a:noAutofit/>
          </a:bodyPr>
          <a:lstStyle/>
          <a:p>
            <a:pPr marL="0" indent="0">
              <a:buNone/>
            </a:pPr>
            <a:r>
              <a:rPr lang="en-US" sz="2400" dirty="0"/>
              <a:t>Charts
Purpose: To visualize the data in an easily interpretable format, making trends and
patterns more apparent.
Implementation: Various types of charts (e.g., bar charts, line charts, pie charts) will be created based on the pivot table outputs. For instance, a line chart could show the trend of an employee’s productivity over time, while a bar chart could compare performance across different departments.
4. Conditional Formatting
Purpose: To highlight specific data points that meet certain conditions, making t easier to spot trends, outliers, or areas of concern.
Implementation: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p>
        </p:txBody>
      </p:sp>
    </p:spTree>
    <p:extLst>
      <p:ext uri="{BB962C8B-B14F-4D97-AF65-F5344CB8AC3E}">
        <p14:creationId xmlns:p14="http://schemas.microsoft.com/office/powerpoint/2010/main" val="2925052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CC27-6CCC-0170-8DE5-2BBE4E67D649}"/>
              </a:ext>
            </a:extLst>
          </p:cNvPr>
          <p:cNvSpPr>
            <a:spLocks noGrp="1"/>
          </p:cNvSpPr>
          <p:nvPr>
            <p:ph type="title"/>
          </p:nvPr>
        </p:nvSpPr>
        <p:spPr/>
        <p:txBody>
          <a:bodyPr/>
          <a:lstStyle/>
          <a:p>
            <a:r>
              <a:rPr lang="en-US" dirty="0"/>
              <a:t>MODELLING</a:t>
            </a:r>
          </a:p>
        </p:txBody>
      </p:sp>
      <p:sp>
        <p:nvSpPr>
          <p:cNvPr id="3" name="Content Placeholder 2">
            <a:extLst>
              <a:ext uri="{FF2B5EF4-FFF2-40B4-BE49-F238E27FC236}">
                <a16:creationId xmlns:a16="http://schemas.microsoft.com/office/drawing/2014/main" id="{EC101A93-033B-1788-35ED-B501876035A3}"/>
              </a:ext>
            </a:extLst>
          </p:cNvPr>
          <p:cNvSpPr>
            <a:spLocks noGrp="1"/>
          </p:cNvSpPr>
          <p:nvPr>
            <p:ph idx="1"/>
          </p:nvPr>
        </p:nvSpPr>
        <p:spPr>
          <a:xfrm>
            <a:off x="1900519" y="1231154"/>
            <a:ext cx="7082118" cy="6593542"/>
          </a:xfrm>
        </p:spPr>
        <p:txBody>
          <a:bodyPr>
            <a:noAutofit/>
          </a:bodyPr>
          <a:lstStyle/>
          <a:p>
            <a:r>
              <a:rPr lang="en-US" sz="1600" dirty="0"/>
              <a:t>In the “Employee Performance Analysis Using Excel” project, the modeling phase involves setting up the Excel workbook with various tools and techniques to analyze and visualize the data effectively. Here’s how each component will be used:
1. Data Filtering
Purpose: To sort and refine the data to focus on specific criteria, such as department, date range, or individual employee performance.
Implementation: Excel’s filtering feature will be applied to datasets, allowing users to easily narrow down the data to view only the relevant information. For example, filtering by department or by performance rating.
2. Pivot Tables
Purpose: To summarize and analyze large datasets by grouping and aggregating data based on different performance metrics.
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extLst>
      <p:ext uri="{BB962C8B-B14F-4D97-AF65-F5344CB8AC3E}">
        <p14:creationId xmlns:p14="http://schemas.microsoft.com/office/powerpoint/2010/main" val="2862567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31489B5-8DFB-235A-9BAC-1A0DFEBDBF4A}"/>
              </a:ext>
            </a:extLst>
          </p:cNvPr>
          <p:cNvPicPr>
            <a:picLocks noGrp="1" noChangeAspect="1"/>
          </p:cNvPicPr>
          <p:nvPr>
            <p:ph idx="1"/>
          </p:nvPr>
        </p:nvPicPr>
        <p:blipFill>
          <a:blip r:embed="rId2"/>
          <a:stretch>
            <a:fillRect/>
          </a:stretch>
        </p:blipFill>
        <p:spPr>
          <a:xfrm>
            <a:off x="824753" y="735106"/>
            <a:ext cx="9144000" cy="4943942"/>
          </a:xfrm>
        </p:spPr>
      </p:pic>
    </p:spTree>
    <p:extLst>
      <p:ext uri="{BB962C8B-B14F-4D97-AF65-F5344CB8AC3E}">
        <p14:creationId xmlns:p14="http://schemas.microsoft.com/office/powerpoint/2010/main" val="3058209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FBA32-F86F-2486-F368-6CED62109B7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C384A69-858A-8DBA-A471-D53BFC51CB79}"/>
              </a:ext>
            </a:extLst>
          </p:cNvPr>
          <p:cNvSpPr>
            <a:spLocks noGrp="1"/>
          </p:cNvSpPr>
          <p:nvPr>
            <p:ph idx="1"/>
          </p:nvPr>
        </p:nvSpPr>
        <p:spPr/>
        <p:txBody>
          <a:bodyPr>
            <a:normAutofit/>
          </a:bodyPr>
          <a:lstStyle/>
          <a:p>
            <a:r>
              <a:rPr lang="en-US" dirty="0"/>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extLst>
      <p:ext uri="{BB962C8B-B14F-4D97-AF65-F5344CB8AC3E}">
        <p14:creationId xmlns:p14="http://schemas.microsoft.com/office/powerpoint/2010/main" val="152027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24588-F4B2-E359-EEE0-329800F9C828}"/>
              </a:ext>
            </a:extLst>
          </p:cNvPr>
          <p:cNvSpPr>
            <a:spLocks noGrp="1"/>
          </p:cNvSpPr>
          <p:nvPr>
            <p:ph type="ctrTitle"/>
          </p:nvPr>
        </p:nvSpPr>
        <p:spPr>
          <a:xfrm>
            <a:off x="2018055" y="1138519"/>
            <a:ext cx="7766936" cy="3675529"/>
          </a:xfrm>
        </p:spPr>
        <p:txBody>
          <a:bodyPr/>
          <a:lstStyle/>
          <a:p>
            <a:r>
              <a:rPr lang="en-US" sz="4400" dirty="0">
                <a:solidFill>
                  <a:schemeClr val="accent2"/>
                </a:solidFill>
              </a:rPr>
              <a:t>Employee Data Analysis using Excel
</a:t>
            </a:r>
          </a:p>
        </p:txBody>
      </p:sp>
      <p:sp>
        <p:nvSpPr>
          <p:cNvPr id="3" name="Subtitle 2">
            <a:extLst>
              <a:ext uri="{FF2B5EF4-FFF2-40B4-BE49-F238E27FC236}">
                <a16:creationId xmlns:a16="http://schemas.microsoft.com/office/drawing/2014/main" id="{EE66985B-50AE-840F-C5B3-D923E6C5037A}"/>
              </a:ext>
            </a:extLst>
          </p:cNvPr>
          <p:cNvSpPr>
            <a:spLocks noGrp="1"/>
          </p:cNvSpPr>
          <p:nvPr>
            <p:ph type="subTitle" idx="1"/>
          </p:nvPr>
        </p:nvSpPr>
        <p:spPr>
          <a:xfrm>
            <a:off x="1507066" y="4034118"/>
            <a:ext cx="7081122" cy="3191435"/>
          </a:xfrm>
        </p:spPr>
        <p:txBody>
          <a:bodyPr>
            <a:normAutofit/>
          </a:bodyPr>
          <a:lstStyle/>
          <a:p>
            <a:r>
              <a:rPr lang="en-US" sz="2800" b="1" i="1" u="sng" dirty="0">
                <a:solidFill>
                  <a:schemeClr val="tx1"/>
                </a:solidFill>
              </a:rPr>
              <a:t> NAME : </a:t>
            </a:r>
            <a:r>
              <a:rPr lang="en-US" sz="2800" b="1" i="1" u="sng" dirty="0" err="1">
                <a:solidFill>
                  <a:schemeClr val="tx1"/>
                </a:solidFill>
              </a:rPr>
              <a:t>B.Mahalakshmi</a:t>
            </a:r>
            <a:endParaRPr lang="en-US" sz="2800" b="1" i="1" u="sng" dirty="0">
              <a:solidFill>
                <a:schemeClr val="tx1"/>
              </a:solidFill>
            </a:endParaRPr>
          </a:p>
          <a:p>
            <a:r>
              <a:rPr lang="en-US" sz="2800" b="1" i="1" u="sng" dirty="0">
                <a:solidFill>
                  <a:schemeClr val="tx1"/>
                </a:solidFill>
              </a:rPr>
              <a:t>REGISTER NO: 312211770</a:t>
            </a:r>
          </a:p>
          <a:p>
            <a:r>
              <a:rPr lang="en-US" sz="2800" b="1" i="1" u="sng" dirty="0">
                <a:solidFill>
                  <a:schemeClr val="tx1"/>
                </a:solidFill>
              </a:rPr>
              <a:t> DEPARTMENT: </a:t>
            </a:r>
            <a:r>
              <a:rPr lang="en-US" sz="2800" b="1" i="1" u="sng" dirty="0" err="1">
                <a:solidFill>
                  <a:schemeClr val="tx1"/>
                </a:solidFill>
              </a:rPr>
              <a:t>B.com</a:t>
            </a:r>
            <a:r>
              <a:rPr lang="en-US" sz="2800" b="1" i="1" u="sng" dirty="0">
                <a:solidFill>
                  <a:schemeClr val="tx1"/>
                </a:solidFill>
              </a:rPr>
              <a:t> General</a:t>
            </a:r>
          </a:p>
          <a:p>
            <a:r>
              <a:rPr lang="en-US" sz="2800" b="1" i="1" u="sng" dirty="0">
                <a:solidFill>
                  <a:schemeClr val="tx1"/>
                </a:solidFill>
              </a:rPr>
              <a:t> COLLEGE: </a:t>
            </a:r>
            <a:r>
              <a:rPr lang="en-US" sz="2800" b="1" i="1" u="sng" dirty="0" err="1">
                <a:solidFill>
                  <a:schemeClr val="tx1"/>
                </a:solidFill>
              </a:rPr>
              <a:t>Thiruthangal</a:t>
            </a:r>
            <a:r>
              <a:rPr lang="en-US" sz="2800" b="1" i="1" u="sng" dirty="0">
                <a:solidFill>
                  <a:schemeClr val="tx1"/>
                </a:solidFill>
              </a:rPr>
              <a:t> </a:t>
            </a:r>
            <a:r>
              <a:rPr lang="en-US" sz="2800" b="1" i="1" u="sng" dirty="0" err="1">
                <a:solidFill>
                  <a:schemeClr val="tx1"/>
                </a:solidFill>
              </a:rPr>
              <a:t>Nadar</a:t>
            </a:r>
            <a:r>
              <a:rPr lang="en-US" sz="2800" b="1" i="1" u="sng" dirty="0">
                <a:solidFill>
                  <a:schemeClr val="tx1"/>
                </a:solidFill>
              </a:rPr>
              <a:t> college </a:t>
            </a:r>
          </a:p>
          <a:p>
            <a:endParaRPr lang="en-US" sz="2800" b="1" i="1" u="sng" dirty="0">
              <a:solidFill>
                <a:schemeClr val="tx1"/>
              </a:solidFill>
            </a:endParaRPr>
          </a:p>
        </p:txBody>
      </p:sp>
    </p:spTree>
    <p:extLst>
      <p:ext uri="{BB962C8B-B14F-4D97-AF65-F5344CB8AC3E}">
        <p14:creationId xmlns:p14="http://schemas.microsoft.com/office/powerpoint/2010/main" val="4005141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A239E-226A-E7A2-444E-B77758C2FABA}"/>
              </a:ext>
            </a:extLst>
          </p:cNvPr>
          <p:cNvSpPr>
            <a:spLocks noGrp="1"/>
          </p:cNvSpPr>
          <p:nvPr>
            <p:ph type="title"/>
          </p:nvPr>
        </p:nvSpPr>
        <p:spPr>
          <a:xfrm>
            <a:off x="282887" y="197223"/>
            <a:ext cx="8596668" cy="1320800"/>
          </a:xfrm>
        </p:spPr>
        <p:txBody>
          <a:bodyPr/>
          <a:lstStyle/>
          <a:p>
            <a:r>
              <a:rPr lang="en-US" dirty="0"/>
              <a:t>AGENDA</a:t>
            </a:r>
          </a:p>
        </p:txBody>
      </p:sp>
      <p:sp>
        <p:nvSpPr>
          <p:cNvPr id="3" name="Content Placeholder 2">
            <a:extLst>
              <a:ext uri="{FF2B5EF4-FFF2-40B4-BE49-F238E27FC236}">
                <a16:creationId xmlns:a16="http://schemas.microsoft.com/office/drawing/2014/main" id="{C10BA442-05A3-A10E-5068-38CDE5421CF9}"/>
              </a:ext>
            </a:extLst>
          </p:cNvPr>
          <p:cNvSpPr>
            <a:spLocks noGrp="1"/>
          </p:cNvSpPr>
          <p:nvPr>
            <p:ph idx="1"/>
          </p:nvPr>
        </p:nvSpPr>
        <p:spPr>
          <a:xfrm>
            <a:off x="1797666" y="857623"/>
            <a:ext cx="8596668" cy="5803154"/>
          </a:xfrm>
        </p:spPr>
        <p:txBody>
          <a:bodyPr>
            <a:noAutofit/>
          </a:bodyPr>
          <a:lstStyle/>
          <a:p>
            <a:r>
              <a:rPr lang="en-US" i="1" dirty="0"/>
              <a:t>1.Problem Statement
2. Project Overview
3. End Users
4. Our Solution and Proposition
5. Dataset Description
6. Modelling Approach  </a:t>
            </a:r>
          </a:p>
          <a:p>
            <a:endParaRPr lang="en-US" i="1" dirty="0"/>
          </a:p>
          <a:p>
            <a:r>
              <a:rPr lang="en-US" i="1" dirty="0"/>
              <a:t>7. Results and Discussion
8. Conclusion</a:t>
            </a:r>
          </a:p>
        </p:txBody>
      </p:sp>
    </p:spTree>
    <p:extLst>
      <p:ext uri="{BB962C8B-B14F-4D97-AF65-F5344CB8AC3E}">
        <p14:creationId xmlns:p14="http://schemas.microsoft.com/office/powerpoint/2010/main" val="3959133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EFF28-8BB6-1760-0A4D-80E908312CD8}"/>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63863AF4-7E4C-B88B-481E-195568A5E49B}"/>
              </a:ext>
            </a:extLst>
          </p:cNvPr>
          <p:cNvSpPr>
            <a:spLocks noGrp="1"/>
          </p:cNvSpPr>
          <p:nvPr>
            <p:ph idx="1"/>
          </p:nvPr>
        </p:nvSpPr>
        <p:spPr/>
        <p:txBody>
          <a:bodyPr>
            <a:normAutofit/>
          </a:bodyPr>
          <a:lstStyle/>
          <a:p>
            <a:pPr marL="0" indent="0">
              <a:buNone/>
            </a:pPr>
            <a:r>
              <a:rPr lang="en-US" sz="2400" dirty="0"/>
              <a:t>Employee performance analysis using. Excel </a:t>
            </a:r>
            <a:r>
              <a:rPr lang="en-US" sz="2400" dirty="0" err="1"/>
              <a:t>cives</a:t>
            </a:r>
            <a:r>
              <a:rPr lang="en-US" sz="2400" dirty="0"/>
              <a:t> evaluating and measuring employee’s work effectiveness and efficiency based on key </a:t>
            </a:r>
            <a:r>
              <a:rPr lang="en-US" sz="2400" dirty="0" err="1"/>
              <a:t>perkemance</a:t>
            </a:r>
            <a:r>
              <a:rPr lang="en-US" sz="2400" dirty="0"/>
              <a:t> Indicators KPIs This data is then analyzed using Excel’s functions and tools, such as </a:t>
            </a:r>
            <a:r>
              <a:rPr lang="en-US" sz="2400" dirty="0" err="1"/>
              <a:t>plent</a:t>
            </a:r>
            <a:r>
              <a:rPr lang="en-US" sz="2400" dirty="0"/>
              <a:t> tables, charts, and conditional formatting, to identify </a:t>
            </a:r>
            <a:r>
              <a:rPr lang="en-US" sz="2400" dirty="0" err="1"/>
              <a:t>pattems</a:t>
            </a:r>
            <a:r>
              <a:rPr lang="en-US" sz="2400" dirty="0"/>
              <a:t>, </a:t>
            </a:r>
            <a:r>
              <a:rPr lang="en-US" sz="2400" dirty="0" err="1"/>
              <a:t>strangthe</a:t>
            </a:r>
            <a:r>
              <a:rPr lang="en-US" sz="2400" dirty="0"/>
              <a:t> and areas for improvement. The analysis helps in mating </a:t>
            </a:r>
            <a:r>
              <a:rPr lang="en-US" sz="2400" dirty="0" err="1"/>
              <a:t>sformed</a:t>
            </a:r>
            <a:r>
              <a:rPr lang="en-US" sz="2400" dirty="0"/>
              <a:t> de </a:t>
            </a:r>
            <a:r>
              <a:rPr lang="en-US" sz="2400" dirty="0" err="1"/>
              <a:t>giding</a:t>
            </a:r>
            <a:r>
              <a:rPr lang="en-US" sz="2400" dirty="0"/>
              <a:t> training needs, promotions and overall workforce optimization</a:t>
            </a:r>
          </a:p>
        </p:txBody>
      </p:sp>
    </p:spTree>
    <p:extLst>
      <p:ext uri="{BB962C8B-B14F-4D97-AF65-F5344CB8AC3E}">
        <p14:creationId xmlns:p14="http://schemas.microsoft.com/office/powerpoint/2010/main" val="1571671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B838B-C0F6-FDBE-4859-C03E798FC3EE}"/>
              </a:ext>
            </a:extLst>
          </p:cNvPr>
          <p:cNvSpPr>
            <a:spLocks noGrp="1"/>
          </p:cNvSpPr>
          <p:nvPr>
            <p:ph type="title"/>
          </p:nvPr>
        </p:nvSpPr>
        <p:spPr/>
        <p:txBody>
          <a:bodyPr/>
          <a:lstStyle/>
          <a:p>
            <a:r>
              <a:rPr lang="en-US" dirty="0"/>
              <a:t>PROJECTOVERVIEW</a:t>
            </a:r>
          </a:p>
        </p:txBody>
      </p:sp>
      <p:sp>
        <p:nvSpPr>
          <p:cNvPr id="3" name="Content Placeholder 2">
            <a:extLst>
              <a:ext uri="{FF2B5EF4-FFF2-40B4-BE49-F238E27FC236}">
                <a16:creationId xmlns:a16="http://schemas.microsoft.com/office/drawing/2014/main" id="{AB640BAF-D970-5EFB-2C14-6113A197A77E}"/>
              </a:ext>
            </a:extLst>
          </p:cNvPr>
          <p:cNvSpPr>
            <a:spLocks noGrp="1"/>
          </p:cNvSpPr>
          <p:nvPr>
            <p:ph idx="1"/>
          </p:nvPr>
        </p:nvSpPr>
        <p:spPr/>
        <p:txBody>
          <a:bodyPr/>
          <a:lstStyle/>
          <a:p>
            <a:r>
              <a:rPr lang="en-US" dirty="0"/>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extLst>
      <p:ext uri="{BB962C8B-B14F-4D97-AF65-F5344CB8AC3E}">
        <p14:creationId xmlns:p14="http://schemas.microsoft.com/office/powerpoint/2010/main" val="1069237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B9149-6EB5-3CEA-B593-8BB92EE58CEC}"/>
              </a:ext>
            </a:extLst>
          </p:cNvPr>
          <p:cNvSpPr>
            <a:spLocks noGrp="1"/>
          </p:cNvSpPr>
          <p:nvPr>
            <p:ph type="title"/>
          </p:nvPr>
        </p:nvSpPr>
        <p:spPr/>
        <p:txBody>
          <a:bodyPr/>
          <a:lstStyle/>
          <a:p>
            <a:r>
              <a:rPr lang="en-US" dirty="0"/>
              <a:t>WHO ARE THE END USERS?</a:t>
            </a:r>
          </a:p>
        </p:txBody>
      </p:sp>
      <p:sp>
        <p:nvSpPr>
          <p:cNvPr id="3" name="Content Placeholder 2">
            <a:extLst>
              <a:ext uri="{FF2B5EF4-FFF2-40B4-BE49-F238E27FC236}">
                <a16:creationId xmlns:a16="http://schemas.microsoft.com/office/drawing/2014/main" id="{9FF2108A-EEA8-CDB5-F2CB-51E758113F6C}"/>
              </a:ext>
            </a:extLst>
          </p:cNvPr>
          <p:cNvSpPr>
            <a:spLocks noGrp="1"/>
          </p:cNvSpPr>
          <p:nvPr>
            <p:ph idx="1"/>
          </p:nvPr>
        </p:nvSpPr>
        <p:spPr/>
        <p:txBody>
          <a:bodyPr/>
          <a:lstStyle/>
          <a:p>
            <a:r>
              <a:rPr lang="en-US" dirty="0"/>
              <a:t>Human Resources (HR) Managers:
Department Managers/Supervisors:
Senior Management/Executives:
Employees:</a:t>
            </a:r>
          </a:p>
        </p:txBody>
      </p:sp>
    </p:spTree>
    <p:extLst>
      <p:ext uri="{BB962C8B-B14F-4D97-AF65-F5344CB8AC3E}">
        <p14:creationId xmlns:p14="http://schemas.microsoft.com/office/powerpoint/2010/main" val="1538501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26F0B-1B24-A06C-C74C-22530AC1FF27}"/>
              </a:ext>
            </a:extLst>
          </p:cNvPr>
          <p:cNvSpPr>
            <a:spLocks noGrp="1"/>
          </p:cNvSpPr>
          <p:nvPr>
            <p:ph type="title"/>
          </p:nvPr>
        </p:nvSpPr>
        <p:spPr>
          <a:xfrm>
            <a:off x="182515" y="0"/>
            <a:ext cx="8596668" cy="1320800"/>
          </a:xfrm>
        </p:spPr>
        <p:txBody>
          <a:bodyPr/>
          <a:lstStyle/>
          <a:p>
            <a:r>
              <a:rPr lang="en-US" dirty="0"/>
              <a:t>OUR SOLUTION AND ITS VALUE PROPOSITION</a:t>
            </a:r>
          </a:p>
        </p:txBody>
      </p:sp>
      <p:sp>
        <p:nvSpPr>
          <p:cNvPr id="3" name="Content Placeholder 2">
            <a:extLst>
              <a:ext uri="{FF2B5EF4-FFF2-40B4-BE49-F238E27FC236}">
                <a16:creationId xmlns:a16="http://schemas.microsoft.com/office/drawing/2014/main" id="{5EA68C5C-304F-71CF-08B7-46950EF84D97}"/>
              </a:ext>
            </a:extLst>
          </p:cNvPr>
          <p:cNvSpPr>
            <a:spLocks noGrp="1"/>
          </p:cNvSpPr>
          <p:nvPr>
            <p:ph idx="1"/>
          </p:nvPr>
        </p:nvSpPr>
        <p:spPr>
          <a:xfrm>
            <a:off x="1598497" y="1011080"/>
            <a:ext cx="8596668" cy="6624823"/>
          </a:xfrm>
        </p:spPr>
        <p:txBody>
          <a:bodyPr>
            <a:noAutofit/>
          </a:bodyPr>
          <a:lstStyle/>
          <a:p>
            <a:r>
              <a:rPr lang="en-US" sz="1200" dirty="0"/>
              <a:t>Data-Driven Insights: Enables managers to make
informed decisions based on accurate, real-time performance data.
Improved Efficiency: Automates the data collection and analysis process, saving time and reducing manual
errors.
Enhanced Employee Development: Identifies training needs and development opportunities, leading to a more skilled workforce.
Better Performance Management: Helps in recognizing top performers and addressing. Underperformance, ultimately improving overall productivity.
Cost-Effective Solution: Leverages the widely accessible Excel platform, avoiding the need for expensive software or tools.
PROJECTOVERVIEW
SOLUTION</a:t>
            </a:r>
          </a:p>
        </p:txBody>
      </p:sp>
    </p:spTree>
    <p:extLst>
      <p:ext uri="{BB962C8B-B14F-4D97-AF65-F5344CB8AC3E}">
        <p14:creationId xmlns:p14="http://schemas.microsoft.com/office/powerpoint/2010/main" val="3398834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3E9F7-14C8-B3D5-1FF1-4569250BA5EF}"/>
              </a:ext>
            </a:extLst>
          </p:cNvPr>
          <p:cNvSpPr>
            <a:spLocks noGrp="1"/>
          </p:cNvSpPr>
          <p:nvPr>
            <p:ph type="title"/>
          </p:nvPr>
        </p:nvSpPr>
        <p:spPr>
          <a:xfrm>
            <a:off x="490238" y="383665"/>
            <a:ext cx="7054389" cy="468923"/>
          </a:xfrm>
        </p:spPr>
        <p:txBody>
          <a:bodyPr>
            <a:normAutofit fontScale="90000"/>
          </a:bodyPr>
          <a:lstStyle/>
          <a:p>
            <a:r>
              <a:rPr lang="en-US" dirty="0"/>
              <a:t>Dataset Description</a:t>
            </a:r>
          </a:p>
        </p:txBody>
      </p:sp>
      <p:sp>
        <p:nvSpPr>
          <p:cNvPr id="3" name="Content Placeholder 2">
            <a:extLst>
              <a:ext uri="{FF2B5EF4-FFF2-40B4-BE49-F238E27FC236}">
                <a16:creationId xmlns:a16="http://schemas.microsoft.com/office/drawing/2014/main" id="{80468094-965F-DB76-4389-E6286C2C9EF8}"/>
              </a:ext>
            </a:extLst>
          </p:cNvPr>
          <p:cNvSpPr>
            <a:spLocks noGrp="1"/>
          </p:cNvSpPr>
          <p:nvPr>
            <p:ph idx="1"/>
          </p:nvPr>
        </p:nvSpPr>
        <p:spPr>
          <a:xfrm>
            <a:off x="936305" y="1435440"/>
            <a:ext cx="10957287" cy="6459625"/>
          </a:xfrm>
        </p:spPr>
        <p:txBody>
          <a:bodyPr>
            <a:noAutofit/>
          </a:bodyPr>
          <a:lstStyle/>
          <a:p>
            <a:r>
              <a:rPr lang="en-US" i="1" dirty="0"/>
              <a:t>Descriptions for each of the columns in the dataset:
1.Employee ID: Unique identifier for each employee in the organization.
2. First Name: The first name of the employee.
3. Last Name: The last name of the employee.
4. Email: The email address associated with the employee’s communication within the organization.</a:t>
            </a:r>
          </a:p>
          <a:p>
            <a:r>
              <a:rPr lang="en-US" i="1" dirty="0"/>
              <a:t>5. Business Unit: The specific business unit or department to which the employee belongs.
6. State: The state or region where the employee is located.
7. Job Function: A brief description of the employee’s primary job function or role.
8. Gender: A code representing the gender of the employee (e.g. M for Male, F for Female, N for Non-</a:t>
            </a:r>
            <a:r>
              <a:rPr lang="en-US" i="1" dirty="0" err="1"/>
              <a:t>binay</a:t>
            </a:r>
            <a:r>
              <a:rPr lang="en-US" i="1" dirty="0"/>
              <a:t> 9. Performance Score: A score indicating the employee’s performance level (e.g.. Excellent, Satisfactory.
Needs Improvement). 10. Current Employee Rating: The current rating or evaluation of the employee’s overall performance</a:t>
            </a:r>
          </a:p>
        </p:txBody>
      </p:sp>
    </p:spTree>
    <p:extLst>
      <p:ext uri="{BB962C8B-B14F-4D97-AF65-F5344CB8AC3E}">
        <p14:creationId xmlns:p14="http://schemas.microsoft.com/office/powerpoint/2010/main" val="1281473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F7AB1-9D18-AFF1-6C6C-F976B4152F3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6F2B830-0D8B-94C8-2F5E-683F8B36143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7448546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PROJECT TITLE
</vt:lpstr>
      <vt:lpstr>Employee Data Analysis using Excel
</vt:lpstr>
      <vt:lpstr>AGENDA</vt:lpstr>
      <vt:lpstr>PROBLEM STATEMENT</vt:lpstr>
      <vt:lpstr>PROJECTOVERVIEW</vt:lpstr>
      <vt:lpstr>WHO ARE THE END USERS?</vt:lpstr>
      <vt:lpstr>OUR SOLUTION AND ITS VALUE PROPOSITION</vt:lpstr>
      <vt:lpstr>Dataset Description</vt:lpstr>
      <vt:lpstr>PowerPoint Presentation</vt:lpstr>
      <vt:lpstr>MODELLING</vt:lpstr>
      <vt:lpstr>MODELLING</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dc:title>
  <dc:creator>ymaha414@gmail.com</dc:creator>
  <cp:lastModifiedBy>ymaha414@gmail.com</cp:lastModifiedBy>
  <cp:revision>1</cp:revision>
  <dcterms:created xsi:type="dcterms:W3CDTF">2024-08-30T04:40:27Z</dcterms:created>
  <dcterms:modified xsi:type="dcterms:W3CDTF">2024-08-30T07:36:41Z</dcterms:modified>
</cp:coreProperties>
</file>