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R</a:t>
            </a:r>
            <a:r>
              <a:rPr sz="2400" lang="en-US" smtClean="0"/>
              <a:t>.</a:t>
            </a:r>
            <a:r>
              <a:rPr sz="2400" lang="en-US" smtClean="0"/>
              <a:t>M</a:t>
            </a:r>
            <a:r>
              <a:rPr sz="2400" lang="en-US" smtClean="0"/>
              <a:t>a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l</a:t>
            </a:r>
            <a:r>
              <a:rPr sz="2400" lang="en-US" smtClean="0"/>
              <a:t>a</a:t>
            </a:r>
            <a:r>
              <a:rPr sz="2400" lang="en-US" smtClean="0"/>
              <a:t>k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m</a:t>
            </a:r>
            <a:r>
              <a:rPr sz="2400" lang="en-US" smtClean="0"/>
              <a:t>i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(asunm1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ST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2024-11-04T04:38:42Z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a6526b99ffd7480682f8b321e88d317e</vt:lpwstr>
  </property>
</Properties>
</file>