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686E-0919-410D-87DC-74E5B9165E9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DBF0-CAD8-4EF8-9654-FB41137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686E-0919-410D-87DC-74E5B9165E9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DBF0-CAD8-4EF8-9654-FB41137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686E-0919-410D-87DC-74E5B9165E9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DBF0-CAD8-4EF8-9654-FB41137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686E-0919-410D-87DC-74E5B9165E9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DBF0-CAD8-4EF8-9654-FB41137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686E-0919-410D-87DC-74E5B9165E9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DBF0-CAD8-4EF8-9654-FB41137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686E-0919-410D-87DC-74E5B9165E9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DBF0-CAD8-4EF8-9654-FB41137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686E-0919-410D-87DC-74E5B9165E9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DBF0-CAD8-4EF8-9654-FB41137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686E-0919-410D-87DC-74E5B9165E9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DBF0-CAD8-4EF8-9654-FB41137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686E-0919-410D-87DC-74E5B9165E9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DBF0-CAD8-4EF8-9654-FB41137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686E-0919-410D-87DC-74E5B9165E9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DBF0-CAD8-4EF8-9654-FB41137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686E-0919-410D-87DC-74E5B9165E9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9DBF0-CAD8-4EF8-9654-FB411373A7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6686E-0919-410D-87DC-74E5B9165E9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9DBF0-CAD8-4EF8-9654-FB411373A7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130425"/>
            <a:ext cx="8243918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TRADITIONAL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VS AGILE METHODOLOGIES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9220" y="5105400"/>
            <a:ext cx="3914780" cy="17526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BY,</a:t>
            </a:r>
          </a:p>
          <a:p>
            <a:r>
              <a:rPr lang="en-US" sz="2500" dirty="0" smtClean="0"/>
              <a:t>MAHALAKSHMI K</a:t>
            </a:r>
            <a:endParaRPr lang="en-US" sz="2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4357694"/>
            <a:ext cx="8072494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Step-by-step, sequential project execution.</a:t>
            </a:r>
          </a:p>
          <a:p>
            <a:pPr>
              <a:buFont typeface="Arial" pitchFamily="34" charset="0"/>
              <a:buChar char="•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Examples: Waterfall, V-Model, Spiral.</a:t>
            </a:r>
          </a:p>
          <a:p>
            <a:pPr>
              <a:buFont typeface="Arial" pitchFamily="34" charset="0"/>
              <a:buChar char="•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Focus on extensive planning and documentation.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8662" y="285728"/>
            <a:ext cx="72866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      TRADITIONAL METHODOLOGIES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071546"/>
            <a:ext cx="8643966" cy="32294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4282" y="1071546"/>
            <a:ext cx="742952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dirty="0" smtClean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dirty="0" smtClean="0"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72" y="1785926"/>
            <a:ext cx="7358082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Deliver a well-defined product as per requirements.</a:t>
            </a:r>
          </a:p>
          <a:p>
            <a:pPr>
              <a:buFont typeface="Arial" pitchFamily="34" charset="0"/>
              <a:buChar char="•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Minimize project risks by thorough upfront planning.</a:t>
            </a:r>
          </a:p>
          <a:p>
            <a:pPr>
              <a:buFont typeface="Arial" pitchFamily="34" charset="0"/>
              <a:buChar char="•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Ensure structured and predictable outcomes.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4546" y="642918"/>
            <a:ext cx="385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      OBJECTIVE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TARG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4071942"/>
            <a:ext cx="3286148" cy="19570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1285860"/>
            <a:ext cx="457203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Gather complete requirements at the start.</a:t>
            </a:r>
          </a:p>
          <a:p>
            <a:pPr>
              <a:buFont typeface="Arial" pitchFamily="34" charset="0"/>
              <a:buChar char="•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Follow strict, linear project phases: Design → Development →  Testing → Deployment.</a:t>
            </a:r>
          </a:p>
          <a:p>
            <a:pPr>
              <a:buFont typeface="Arial" pitchFamily="34" charset="0"/>
              <a:buChar char="•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Review only after major phase   completion.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1604" y="0"/>
            <a:ext cx="5286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                   IMPLEMENTATION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G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6380" y="428604"/>
            <a:ext cx="3500446" cy="58578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714356"/>
            <a:ext cx="2857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DRAWBACKS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0034" y="2285992"/>
            <a:ext cx="7215238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Difficult to adapt to changes after project starts.</a:t>
            </a:r>
          </a:p>
          <a:p>
            <a:pPr>
              <a:buFont typeface="Arial" pitchFamily="34" charset="0"/>
              <a:buChar char="•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Late discovery of issues or mismatches with needs.</a:t>
            </a:r>
          </a:p>
          <a:p>
            <a:pPr>
              <a:buFont typeface="Arial" pitchFamily="34" charset="0"/>
              <a:buChar char="•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High risk if requirements are misunderstood initially.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BROKE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2" y="428604"/>
            <a:ext cx="3190875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1428736"/>
            <a:ext cx="421484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Focus on flexibility, collaboration, and customer feedback.</a:t>
            </a:r>
          </a:p>
          <a:p>
            <a:pPr>
              <a:buFont typeface="Arial" pitchFamily="34" charset="0"/>
              <a:buChar char="•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Examples: Agile, Scrum, Lean.</a:t>
            </a:r>
          </a:p>
          <a:p>
            <a:pPr>
              <a:buFont typeface="Arial" pitchFamily="34" charset="0"/>
              <a:buChar char="•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Emphasizes adaptive planning and continuous delivery.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0166" y="285728"/>
            <a:ext cx="5214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AGILE METHODOLOGIES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5a948e13-99ab-4f15-93af-bab6e8912f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2" y="857232"/>
            <a:ext cx="4143404" cy="55721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1928802"/>
            <a:ext cx="742955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Deliver value to customers faster and more efficiently.</a:t>
            </a:r>
          </a:p>
          <a:p>
            <a:pPr>
              <a:buFont typeface="Arial" pitchFamily="34" charset="0"/>
              <a:buChar char="•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Embrace changes anytime during the project.</a:t>
            </a:r>
          </a:p>
          <a:p>
            <a:pPr>
              <a:buFont typeface="Arial" pitchFamily="34" charset="0"/>
              <a:buChar char="•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Improve team collaboration and transparency.</a:t>
            </a:r>
          </a:p>
          <a:p>
            <a:pPr>
              <a:buFont typeface="Arial" pitchFamily="34" charset="0"/>
              <a:buChar char="•"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86050" y="500042"/>
            <a:ext cx="3000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1571612"/>
            <a:ext cx="42862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Work in short cycles (sprints or iterations).</a:t>
            </a:r>
          </a:p>
          <a:p>
            <a:pPr>
              <a:buFont typeface="Arial" pitchFamily="34" charset="0"/>
              <a:buChar char="•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Continuously plan, build, test, and review.</a:t>
            </a:r>
          </a:p>
          <a:p>
            <a:pPr>
              <a:buFont typeface="Arial" pitchFamily="34" charset="0"/>
              <a:buChar char="•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Involve customer feedback at every stage.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3108" y="714356"/>
            <a:ext cx="41434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AGILE WORKFLOW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gle_wrkfl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1152525"/>
            <a:ext cx="4429125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852" y="2500306"/>
            <a:ext cx="621510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Allows real-time changes based on feedback.</a:t>
            </a:r>
          </a:p>
          <a:p>
            <a:pPr>
              <a:buFont typeface="Arial" pitchFamily="34" charset="0"/>
              <a:buChar char="•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Early and continuous testing catches issues quickly.</a:t>
            </a:r>
          </a:p>
          <a:p>
            <a:pPr>
              <a:buFont typeface="Arial" pitchFamily="34" charset="0"/>
              <a:buChar char="•"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Reduces risks through incremental delivery.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571480"/>
            <a:ext cx="7929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HOW IT OVERCOMES DRAWBACKS OF TRADITIONAL METHODOLOGIES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244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TRADITIONAL VS AGILE METHODOLOGIES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TRADITIONAL METHODOLOGIES</dc:title>
  <dc:creator>Admin</dc:creator>
  <cp:lastModifiedBy>Admin</cp:lastModifiedBy>
  <cp:revision>8</cp:revision>
  <dcterms:created xsi:type="dcterms:W3CDTF">2025-04-28T04:28:13Z</dcterms:created>
  <dcterms:modified xsi:type="dcterms:W3CDTF">2025-04-28T05:40:16Z</dcterms:modified>
</cp:coreProperties>
</file>