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333533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47528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66953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56611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94813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21982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585849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Employee</a:t>
            </a:r>
            <a:endParaRPr lang="en-US" altLang="zh-CN"/>
          </a:p>
          <a:p>
            <a:endParaRPr lang="en-US" altLang="zh-CN"/>
          </a:p>
          <a:p>
            <a:endParaRPr lang="zh-CN" altLang="en-US"/>
          </a:p>
        </p:txBody>
      </p:sp>
    </p:spTree>
    <p:extLst>
      <p:ext uri="{BB962C8B-B14F-4D97-AF65-F5344CB8AC3E}">
        <p14:creationId xmlns:p14="http://schemas.microsoft.com/office/powerpoint/2010/main" val="18901066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829576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1125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604071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9932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153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0318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4730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10331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21404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01572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04505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65025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0550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3230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1507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38687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51285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1745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49117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tmp"/><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jpeg"/><Relationship Id="rId4" Type="http://schemas.openxmlformats.org/officeDocument/2006/relationships/image" Target="../media/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M.Mahalakshm</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endParaRPr lang="en-US" altLang="zh-CN" sz="2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655</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(asunm13112220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0655</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(Corporate Secretary Ship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St.Joseph</a:t>
            </a:r>
            <a:r>
              <a:rPr lang="en-US" altLang="zh-CN" sz="2400" b="0" i="0" u="none" strike="noStrike" kern="1200" cap="none" spc="0" baseline="0">
                <a:solidFill>
                  <a:schemeClr val="tx1"/>
                </a:solidFill>
                <a:latin typeface="Calibri" pitchFamily="0" charset="0"/>
                <a:ea typeface="宋体" pitchFamily="0" charset="0"/>
                <a:cs typeface="Calibri" pitchFamily="0" charset="0"/>
              </a:rPr>
              <a:t> ( Arts And science Collage )</a:t>
            </a:r>
            <a:r>
              <a:rPr lang="en-US" altLang="zh-CN" sz="2400" b="0" i="0" u="none" strike="noStrike" kern="1200" cap="none" spc="0" baseline="0">
                <a:solidFill>
                  <a:schemeClr val="tx1"/>
                </a:solidFill>
                <a:latin typeface="Calibri" pitchFamily="0" charset="0"/>
                <a:ea typeface="宋体" pitchFamily="0" charset="0"/>
                <a:cs typeface="Calibri" pitchFamily="0" charset="0"/>
              </a:rPr>
              <a:t>Kovur</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00740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矩形"/>
          <p:cNvSpPr>
            <a:spLocks/>
          </p:cNvSpPr>
          <p:nvPr/>
        </p:nvSpPr>
        <p:spPr>
          <a:xfrm rot="0">
            <a:off x="1447800" y="1219200"/>
            <a:ext cx="7248525" cy="60631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Formatting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Pie 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Feature Collections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Google Logo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Bar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Accuracy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Algorithm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13694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8" name="图片"/>
          <p:cNvPicPr>
            <a:picLocks noChangeAspect="1"/>
          </p:cNvPicPr>
          <p:nvPr/>
        </p:nvPicPr>
        <p:blipFill>
          <a:blip r:embed="rId2" cstate="print"/>
          <a:stretch>
            <a:fillRect/>
          </a:stretch>
        </p:blipFill>
        <p:spPr>
          <a:xfrm rot="0">
            <a:off x="1743075" y="1176027"/>
            <a:ext cx="7979768" cy="4719948"/>
          </a:xfrm>
          <a:prstGeom prst="rect"/>
          <a:noFill/>
          <a:ln w="12700" cmpd="sng" cap="flat">
            <a:noFill/>
            <a:prstDash val="solid"/>
            <a:miter/>
          </a:ln>
        </p:spPr>
      </p:pic>
    </p:spTree>
    <p:extLst>
      <p:ext uri="{BB962C8B-B14F-4D97-AF65-F5344CB8AC3E}">
        <p14:creationId xmlns:p14="http://schemas.microsoft.com/office/powerpoint/2010/main" val="1248909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2" name="矩形"/>
          <p:cNvSpPr>
            <a:spLocks/>
          </p:cNvSpPr>
          <p:nvPr/>
        </p:nvSpPr>
        <p:spPr>
          <a:xfrm rot="0">
            <a:off x="1295399" y="1219200"/>
            <a:ext cx="7772400"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conclusion Is About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0" i="0" u="none" strike="noStrike" kern="1200" cap="none" spc="0" baseline="0">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53846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866510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53299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1232996" y="45740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403639" y="1253235"/>
            <a:ext cx="7267575"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Statement Is About To Identify</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Salary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How Many Leaves They Have Taken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Individual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Punctuality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Production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Acheivement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77716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533400" y="1695451"/>
            <a:ext cx="69342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Project Overview Is About</a:t>
            </a: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If a company Is Under 5000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They have Calculating Monthly to Monthly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34512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8" name="图片" descr="Free download | HD PNG new employee icon people transparent background ..."/>
          <p:cNvPicPr>
            <a:picLocks noChangeAspect="1"/>
          </p:cNvPicPr>
          <p:nvPr/>
        </p:nvPicPr>
        <p:blipFill>
          <a:blip r:embed="rId2" cstate="print"/>
          <a:stretch>
            <a:fillRect/>
          </a:stretch>
        </p:blipFill>
        <p:spPr>
          <a:xfrm rot="0">
            <a:off x="3581399" y="4657730"/>
            <a:ext cx="1447800" cy="1350046"/>
          </a:xfrm>
          <a:prstGeom prst="rect"/>
          <a:noFill/>
          <a:ln w="12700" cmpd="sng" cap="flat">
            <a:noFill/>
            <a:prstDash val="solid"/>
            <a:miter/>
          </a:ln>
        </p:spPr>
      </p:pic>
      <p:pic>
        <p:nvPicPr>
          <p:cNvPr id="139" name="图片" descr="180+ Administrative Duties Stock Illustrations, Royalty-Free Vector ..."/>
          <p:cNvPicPr>
            <a:picLocks noChangeAspect="1"/>
          </p:cNvPicPr>
          <p:nvPr/>
        </p:nvPicPr>
        <p:blipFill>
          <a:blip r:embed="rId3" cstate="print"/>
          <a:stretch>
            <a:fillRect/>
          </a:stretch>
        </p:blipFill>
        <p:spPr>
          <a:xfrm rot="0">
            <a:off x="3619500" y="2895600"/>
            <a:ext cx="1447800" cy="1447800"/>
          </a:xfrm>
          <a:prstGeom prst="rect"/>
          <a:noFill/>
          <a:ln w="12700" cmpd="sng" cap="flat">
            <a:noFill/>
            <a:prstDash val="solid"/>
            <a:miter/>
          </a:ln>
        </p:spPr>
      </p:pic>
      <p:pic>
        <p:nvPicPr>
          <p:cNvPr id="140" name="图片"/>
          <p:cNvPicPr>
            <a:picLocks noChangeAspect="1"/>
          </p:cNvPicPr>
          <p:nvPr/>
        </p:nvPicPr>
        <p:blipFill>
          <a:blip r:embed="rId4" cstate="print"/>
          <a:stretch>
            <a:fillRect/>
          </a:stretch>
        </p:blipFill>
        <p:spPr>
          <a:xfrm rot="0">
            <a:off x="3147002" y="1650675"/>
            <a:ext cx="2213199" cy="1244925"/>
          </a:xfrm>
          <a:prstGeom prst="rect"/>
          <a:noFill/>
          <a:ln w="12700" cmpd="sng" cap="flat">
            <a:noFill/>
            <a:prstDash val="solid"/>
            <a:miter/>
          </a:ln>
        </p:spPr>
      </p:pic>
    </p:spTree>
    <p:extLst>
      <p:ext uri="{BB962C8B-B14F-4D97-AF65-F5344CB8AC3E}">
        <p14:creationId xmlns:p14="http://schemas.microsoft.com/office/powerpoint/2010/main" val="10298545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3124199" y="1476375"/>
            <a:ext cx="6410325" cy="1754326"/>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Visuvalization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17127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066800" y="1676400"/>
            <a:ext cx="7620000" cy="3693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Full Name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Date of Joining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Department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Start Date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Salary</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FTE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Employee type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Work location</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Production </a:t>
            </a:r>
            <a:r>
              <a:rPr lang="en-US" altLang="zh-CN" sz="1800" b="1" i="0" u="none" strike="noStrike" kern="1200" cap="none" spc="0" baseline="0">
                <a:solidFill>
                  <a:srgbClr val="000000"/>
                </a:solidFill>
                <a:latin typeface="Calibri" pitchFamily="0" charset="0"/>
                <a:ea typeface="宋体" pitchFamily="0" charset="0"/>
                <a:cs typeface="Calibri" pitchFamily="0" charset="0"/>
              </a:rPr>
              <a:t>Acheviement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38442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2949573" y="1905001"/>
            <a:ext cx="8480425"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HIGH’’Z8&gt;=4,HIGH,Z8.=3,’’MED,’’TRUE,’’LOW’’)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36009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35</cp:revision>
  <dcterms:created xsi:type="dcterms:W3CDTF">2024-03-29T15:07:22Z</dcterms:created>
  <dcterms:modified xsi:type="dcterms:W3CDTF">2024-10-24T04:10:59Z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