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2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E4B2-A79E-6347-9F26-5B513993D8AE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4BDB-0F44-3D46-AA5A-8398A3CF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Map-Reduce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7111" y="6174980"/>
            <a:ext cx="6400800" cy="1752600"/>
          </a:xfrm>
        </p:spPr>
        <p:txBody>
          <a:bodyPr/>
          <a:lstStyle/>
          <a:p>
            <a:r>
              <a:rPr lang="en-US" dirty="0" smtClean="0"/>
              <a:t>-Ref: </a:t>
            </a:r>
            <a:r>
              <a:rPr lang="en-US" dirty="0" err="1" smtClean="0"/>
              <a:t>Hadoop</a:t>
            </a:r>
            <a:r>
              <a:rPr lang="en-US" dirty="0" smtClean="0"/>
              <a:t> in Action </a:t>
            </a:r>
            <a:r>
              <a:rPr lang="en-US" dirty="0" err="1" smtClean="0"/>
              <a:t>Ch</a:t>
            </a:r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1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684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public static class </a:t>
            </a:r>
            <a:r>
              <a:rPr lang="en-US" sz="1400" dirty="0" err="1" smtClean="0"/>
              <a:t>MapClass</a:t>
            </a:r>
            <a:r>
              <a:rPr lang="en-US" sz="1400" dirty="0" smtClean="0"/>
              <a:t> extends </a:t>
            </a:r>
            <a:r>
              <a:rPr lang="en-US" sz="1400" dirty="0" err="1" smtClean="0"/>
              <a:t>MapReduceBase</a:t>
            </a:r>
            <a:r>
              <a:rPr lang="en-US" sz="1400" dirty="0" smtClean="0"/>
              <a:t> implements Mapper&lt;Text, Text, Text, Text&gt; {</a:t>
            </a:r>
          </a:p>
          <a:p>
            <a:pPr marL="0" indent="0">
              <a:buNone/>
            </a:pPr>
            <a:r>
              <a:rPr lang="en-US" sz="1400" dirty="0" smtClean="0"/>
              <a:t>        public void map(Text key, Text value, </a:t>
            </a:r>
            <a:r>
              <a:rPr lang="en-US" sz="1400" dirty="0" err="1" smtClean="0"/>
              <a:t>OutputCollector</a:t>
            </a:r>
            <a:r>
              <a:rPr lang="en-US" sz="1400" dirty="0" smtClean="0"/>
              <a:t>&lt;Text, Text&gt; output, Reporter reporter) throws </a:t>
            </a:r>
            <a:r>
              <a:rPr lang="en-US" sz="1400" dirty="0" err="1" smtClean="0"/>
              <a:t>IOException</a:t>
            </a:r>
            <a:r>
              <a:rPr lang="en-US" sz="1400" dirty="0" smtClean="0"/>
              <a:t> {</a:t>
            </a:r>
          </a:p>
          <a:p>
            <a:pPr marL="0" indent="0"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output.collect</a:t>
            </a:r>
            <a:r>
              <a:rPr lang="en-US" sz="1400" dirty="0" smtClean="0"/>
              <a:t>(value, key);</a:t>
            </a:r>
          </a:p>
          <a:p>
            <a:pPr marL="0" indent="0">
              <a:buNone/>
            </a:pPr>
            <a:r>
              <a:rPr lang="en-US" sz="1400" dirty="0" smtClean="0"/>
              <a:t>        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87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public void reduce(Text key, Iterator&lt;Text&gt; </a:t>
            </a:r>
            <a:r>
              <a:rPr lang="en-US" sz="1400" dirty="0" err="1" smtClean="0"/>
              <a:t>values,OutputCollector</a:t>
            </a:r>
            <a:r>
              <a:rPr lang="en-US" sz="1400" dirty="0" smtClean="0"/>
              <a:t>&lt;Text, </a:t>
            </a:r>
            <a:r>
              <a:rPr lang="en-US" sz="1400" dirty="0" err="1" smtClean="0"/>
              <a:t>IntWritable</a:t>
            </a:r>
            <a:r>
              <a:rPr lang="en-US" sz="1400" dirty="0" smtClean="0"/>
              <a:t>&gt; output, Reporter reporter) throws </a:t>
            </a:r>
            <a:r>
              <a:rPr lang="en-US" sz="1400" dirty="0" err="1" smtClean="0"/>
              <a:t>IOException</a:t>
            </a:r>
            <a:r>
              <a:rPr lang="en-US" sz="1400" dirty="0" smtClean="0"/>
              <a:t> {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count = 0;</a:t>
            </a:r>
          </a:p>
          <a:p>
            <a:pPr marL="0" indent="0">
              <a:buNone/>
            </a:pPr>
            <a:r>
              <a:rPr lang="en-US" sz="1400" dirty="0" smtClean="0"/>
              <a:t>        while (</a:t>
            </a:r>
            <a:r>
              <a:rPr lang="en-US" sz="1400" dirty="0" err="1" smtClean="0"/>
              <a:t>values.hasNext</a:t>
            </a:r>
            <a:r>
              <a:rPr lang="en-US" sz="1400" dirty="0" smtClean="0"/>
              <a:t>()) {</a:t>
            </a:r>
          </a:p>
          <a:p>
            <a:pPr marL="0" indent="0"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values.next</a:t>
            </a:r>
            <a:r>
              <a:rPr lang="en-US" sz="1400" dirty="0" smtClean="0"/>
              <a:t>();</a:t>
            </a:r>
          </a:p>
          <a:p>
            <a:pPr marL="0" indent="0">
              <a:buNone/>
            </a:pPr>
            <a:r>
              <a:rPr lang="en-US" sz="1400" dirty="0" smtClean="0"/>
              <a:t>			count++; </a:t>
            </a:r>
          </a:p>
          <a:p>
            <a:pPr marL="0" indent="0">
              <a:buNone/>
            </a:pPr>
            <a:r>
              <a:rPr lang="en-US" sz="1400" dirty="0" smtClean="0"/>
              <a:t>		}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output.collect</a:t>
            </a:r>
            <a:r>
              <a:rPr lang="en-US" sz="1400" dirty="0" smtClean="0"/>
              <a:t>(key, new </a:t>
            </a:r>
            <a:r>
              <a:rPr lang="en-US" sz="1400" dirty="0" err="1" smtClean="0"/>
              <a:t>IntWritable</a:t>
            </a:r>
            <a:r>
              <a:rPr lang="en-US" sz="1400" dirty="0" smtClean="0"/>
              <a:t>(count));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441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945" r="-14945"/>
          <a:stretch/>
        </p:blipFill>
        <p:spPr>
          <a:xfrm>
            <a:off x="566429" y="13806"/>
            <a:ext cx="7843172" cy="6737200"/>
          </a:xfrm>
        </p:spPr>
      </p:pic>
    </p:spTree>
    <p:extLst>
      <p:ext uri="{BB962C8B-B14F-4D97-AF65-F5344CB8AC3E}">
        <p14:creationId xmlns:p14="http://schemas.microsoft.com/office/powerpoint/2010/main" val="3731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1233" r="-51233"/>
          <a:stretch>
            <a:fillRect/>
          </a:stretch>
        </p:blipFill>
        <p:spPr>
          <a:xfrm>
            <a:off x="-2361264" y="1"/>
            <a:ext cx="12469965" cy="6858000"/>
          </a:xfrm>
        </p:spPr>
      </p:pic>
    </p:spTree>
    <p:extLst>
      <p:ext uri="{BB962C8B-B14F-4D97-AF65-F5344CB8AC3E}">
        <p14:creationId xmlns:p14="http://schemas.microsoft.com/office/powerpoint/2010/main" val="318223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to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DataJoinMapperBase</a:t>
            </a:r>
            <a:endParaRPr lang="en-US" dirty="0" smtClean="0"/>
          </a:p>
          <a:p>
            <a:r>
              <a:rPr lang="en-US" dirty="0" err="1" smtClean="0"/>
              <a:t>DataJoinReducerBase</a:t>
            </a:r>
            <a:endParaRPr lang="en-US" dirty="0" smtClean="0"/>
          </a:p>
          <a:p>
            <a:r>
              <a:rPr lang="en-US" dirty="0" err="1"/>
              <a:t>TaggedMapOutput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7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DataJoinMapperBase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protected abstract Text </a:t>
            </a:r>
            <a:r>
              <a:rPr lang="en-US" sz="2600" dirty="0" err="1"/>
              <a:t>generateInputTag</a:t>
            </a:r>
            <a:r>
              <a:rPr lang="en-US" sz="2600" dirty="0"/>
              <a:t>(String </a:t>
            </a:r>
            <a:r>
              <a:rPr lang="en-US" sz="2600" dirty="0" err="1"/>
              <a:t>inputFile</a:t>
            </a:r>
            <a:r>
              <a:rPr lang="en-US" sz="2600" dirty="0"/>
              <a:t>); </a:t>
            </a:r>
            <a:endParaRPr lang="en-US" sz="2600" dirty="0" smtClean="0"/>
          </a:p>
          <a:p>
            <a:r>
              <a:rPr lang="en-US" sz="2600" dirty="0" smtClean="0"/>
              <a:t>protected </a:t>
            </a:r>
            <a:r>
              <a:rPr lang="en-US" sz="2600" dirty="0"/>
              <a:t>abstract </a:t>
            </a:r>
            <a:r>
              <a:rPr lang="en-US" sz="2600" dirty="0" err="1"/>
              <a:t>TaggedMapOutput</a:t>
            </a:r>
            <a:r>
              <a:rPr lang="en-US" sz="2600" dirty="0"/>
              <a:t> </a:t>
            </a:r>
            <a:r>
              <a:rPr lang="en-US" sz="2600" dirty="0" err="1"/>
              <a:t>generateTaggedMapOutput</a:t>
            </a:r>
            <a:r>
              <a:rPr lang="en-US" sz="2600" dirty="0"/>
              <a:t>(Object value); </a:t>
            </a:r>
            <a:endParaRPr lang="en-US" sz="2600" dirty="0" smtClean="0"/>
          </a:p>
          <a:p>
            <a:r>
              <a:rPr lang="en-US" sz="2600" dirty="0" smtClean="0"/>
              <a:t>protected </a:t>
            </a:r>
            <a:r>
              <a:rPr lang="en-US" sz="2600" dirty="0"/>
              <a:t>abstract Text </a:t>
            </a:r>
            <a:r>
              <a:rPr lang="en-US" sz="2600" dirty="0" err="1"/>
              <a:t>generateGroupKey</a:t>
            </a:r>
            <a:r>
              <a:rPr lang="en-US" sz="2600" dirty="0"/>
              <a:t>(</a:t>
            </a:r>
            <a:r>
              <a:rPr lang="en-US" sz="2600" dirty="0" err="1"/>
              <a:t>TaggedMapOutput</a:t>
            </a:r>
            <a:r>
              <a:rPr lang="en-US" sz="2600" dirty="0"/>
              <a:t> </a:t>
            </a:r>
            <a:r>
              <a:rPr lang="en-US" sz="2600" dirty="0" err="1"/>
              <a:t>aRecord</a:t>
            </a:r>
            <a:r>
              <a:rPr lang="en-US" sz="2600" dirty="0"/>
              <a:t>); 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697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DataJoinReducerBase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Combine()</a:t>
            </a:r>
          </a:p>
          <a:p>
            <a:r>
              <a:rPr lang="en-US" dirty="0"/>
              <a:t>protected abstract </a:t>
            </a:r>
            <a:r>
              <a:rPr lang="en-US" dirty="0" err="1"/>
              <a:t>TaggedMapOutput</a:t>
            </a:r>
            <a:r>
              <a:rPr lang="en-US" dirty="0"/>
              <a:t>  </a:t>
            </a:r>
            <a:r>
              <a:rPr lang="en-US" dirty="0" smtClean="0"/>
              <a:t>combine</a:t>
            </a:r>
            <a:r>
              <a:rPr lang="en-US" dirty="0"/>
              <a:t>(Object[] tags, Object[] values); </a:t>
            </a:r>
            <a:endParaRPr lang="en-US" dirty="0" smtClean="0"/>
          </a:p>
          <a:p>
            <a:r>
              <a:rPr lang="fi-FI" dirty="0" err="1"/>
              <a:t>tags</a:t>
            </a:r>
            <a:r>
              <a:rPr lang="fi-FI" dirty="0"/>
              <a:t> = {"</a:t>
            </a:r>
            <a:r>
              <a:rPr lang="fi-FI" dirty="0" err="1"/>
              <a:t>Customers</a:t>
            </a:r>
            <a:r>
              <a:rPr lang="fi-FI" dirty="0"/>
              <a:t>", "</a:t>
            </a:r>
            <a:r>
              <a:rPr lang="fi-FI" dirty="0" err="1"/>
              <a:t>Orders</a:t>
            </a:r>
            <a:r>
              <a:rPr lang="fi-FI" dirty="0"/>
              <a:t>"}; </a:t>
            </a:r>
            <a:endParaRPr lang="fi-FI" dirty="0" smtClean="0"/>
          </a:p>
          <a:p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/>
              <a:t>= {"3,Jose Madriz,281-330-8004", "A,12.95,02-Jun-2008"}; </a:t>
            </a:r>
            <a:endParaRPr lang="fi-FI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3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www.nber.org</a:t>
            </a:r>
            <a:r>
              <a:rPr lang="en-US" dirty="0"/>
              <a:t>/patents/ </a:t>
            </a:r>
          </a:p>
          <a:p>
            <a:endParaRPr lang="en-US" dirty="0" smtClean="0"/>
          </a:p>
          <a:p>
            <a:r>
              <a:rPr lang="en-US" dirty="0" smtClean="0"/>
              <a:t>Download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acite75_99.zip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apat63_99.zip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2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11" b="3076"/>
          <a:stretch/>
        </p:blipFill>
        <p:spPr>
          <a:xfrm>
            <a:off x="457200" y="879204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95054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Code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Class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Map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Reduce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Run method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Main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1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method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Configuration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Input/Output</a:t>
            </a:r>
            <a:r>
              <a:rPr lang="en-US" dirty="0" smtClean="0"/>
              <a:t> File Path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Input</a:t>
            </a:r>
            <a:r>
              <a:rPr lang="en-US" dirty="0" err="1" smtClean="0"/>
              <a:t>/Output</a:t>
            </a:r>
            <a:r>
              <a:rPr lang="en-US" dirty="0" smtClean="0"/>
              <a:t> File Format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Mapper/Reducer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Key/Value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1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654" r="-22654"/>
          <a:stretch>
            <a:fillRect/>
          </a:stretch>
        </p:blipFill>
        <p:spPr>
          <a:xfrm>
            <a:off x="-955058" y="414172"/>
            <a:ext cx="11522324" cy="6336834"/>
          </a:xfrm>
        </p:spPr>
      </p:pic>
    </p:spTree>
    <p:extLst>
      <p:ext uri="{BB962C8B-B14F-4D97-AF65-F5344CB8AC3E}">
        <p14:creationId xmlns:p14="http://schemas.microsoft.com/office/powerpoint/2010/main" val="223751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2254" b="-32254"/>
          <a:stretch>
            <a:fillRect/>
          </a:stretch>
        </p:blipFill>
        <p:spPr>
          <a:xfrm>
            <a:off x="25203" y="1311546"/>
            <a:ext cx="9062216" cy="4983870"/>
          </a:xfrm>
        </p:spPr>
      </p:pic>
    </p:spTree>
    <p:extLst>
      <p:ext uri="{BB962C8B-B14F-4D97-AF65-F5344CB8AC3E}">
        <p14:creationId xmlns:p14="http://schemas.microsoft.com/office/powerpoint/2010/main" val="83299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5214"/>
            <a:ext cx="8229600" cy="1143000"/>
          </a:xfrm>
        </p:spPr>
        <p:txBody>
          <a:bodyPr/>
          <a:lstStyle/>
          <a:p>
            <a:r>
              <a:rPr lang="en-US" dirty="0" smtClean="0"/>
              <a:t>Template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5" y="717890"/>
            <a:ext cx="8862726" cy="5605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public class </a:t>
            </a:r>
            <a:r>
              <a:rPr lang="en-US" sz="1000" dirty="0" err="1" smtClean="0"/>
              <a:t>MyJob</a:t>
            </a:r>
            <a:r>
              <a:rPr lang="en-US" sz="1000" dirty="0" smtClean="0"/>
              <a:t> extends Configured implements Tool {</a:t>
            </a:r>
          </a:p>
          <a:p>
            <a:pPr marL="0" indent="0">
              <a:buNone/>
            </a:pPr>
            <a:r>
              <a:rPr lang="en-US" sz="1000" dirty="0" smtClean="0"/>
              <a:t>    public static class </a:t>
            </a:r>
            <a:r>
              <a:rPr lang="en-US" sz="1000" dirty="0" err="1" smtClean="0"/>
              <a:t>MapClass</a:t>
            </a:r>
            <a:r>
              <a:rPr lang="en-US" sz="1000" dirty="0" smtClean="0"/>
              <a:t> extends </a:t>
            </a:r>
            <a:r>
              <a:rPr lang="en-US" sz="1000" dirty="0" err="1" smtClean="0"/>
              <a:t>MapReduceBase</a:t>
            </a:r>
            <a:r>
              <a:rPr lang="en-US" sz="1000" dirty="0"/>
              <a:t> </a:t>
            </a:r>
            <a:r>
              <a:rPr lang="en-US" sz="1000" dirty="0" smtClean="0"/>
              <a:t>implements Mapper&lt;Text, Text, Text, Text&gt; {</a:t>
            </a:r>
          </a:p>
          <a:p>
            <a:pPr marL="0" indent="0">
              <a:buNone/>
            </a:pPr>
            <a:r>
              <a:rPr lang="en-US" sz="1000" dirty="0" smtClean="0"/>
              <a:t>        public void map(Text key, Text value, </a:t>
            </a:r>
            <a:r>
              <a:rPr lang="en-US" sz="1000" dirty="0" err="1" smtClean="0"/>
              <a:t>OutputCollector</a:t>
            </a:r>
            <a:r>
              <a:rPr lang="en-US" sz="1000" dirty="0" smtClean="0"/>
              <a:t>&lt;Text, Text&gt; output, Reporter reporter) throws </a:t>
            </a:r>
            <a:r>
              <a:rPr lang="en-US" sz="1000" dirty="0" err="1" smtClean="0"/>
              <a:t>IOException</a:t>
            </a:r>
            <a:r>
              <a:rPr lang="en-US" sz="1000" dirty="0" smtClean="0"/>
              <a:t> {</a:t>
            </a:r>
          </a:p>
          <a:p>
            <a:pPr marL="0" indent="0">
              <a:buNone/>
            </a:pPr>
            <a:r>
              <a:rPr lang="en-US" sz="1000" dirty="0" smtClean="0"/>
              <a:t>            //Mapper Code here</a:t>
            </a:r>
          </a:p>
          <a:p>
            <a:pPr marL="0" indent="0">
              <a:buNone/>
            </a:pPr>
            <a:r>
              <a:rPr lang="en-US" sz="1000" dirty="0" smtClean="0"/>
              <a:t>        }</a:t>
            </a:r>
          </a:p>
          <a:p>
            <a:pPr marL="0" indent="0">
              <a:buNone/>
            </a:pPr>
            <a:r>
              <a:rPr lang="en-US" sz="1000" dirty="0" smtClean="0"/>
              <a:t>}</a:t>
            </a:r>
          </a:p>
          <a:p>
            <a:pPr marL="0" indent="0">
              <a:buNone/>
            </a:pPr>
            <a:r>
              <a:rPr lang="en-US" sz="1000" dirty="0" smtClean="0"/>
              <a:t>    public static class Reduce extends </a:t>
            </a:r>
            <a:r>
              <a:rPr lang="en-US" sz="1000" dirty="0" err="1" smtClean="0"/>
              <a:t>MapReduceBase</a:t>
            </a:r>
            <a:r>
              <a:rPr lang="en-US" sz="1000" dirty="0"/>
              <a:t> </a:t>
            </a:r>
            <a:r>
              <a:rPr lang="en-US" sz="1000" dirty="0" smtClean="0"/>
              <a:t>implements Reducer&lt;Text, Text, Text, Text&gt; {</a:t>
            </a:r>
          </a:p>
          <a:p>
            <a:pPr marL="0" indent="0">
              <a:buNone/>
            </a:pPr>
            <a:r>
              <a:rPr lang="en-US" sz="1000" dirty="0" smtClean="0"/>
              <a:t>        public void reduce(Text key, Iterator&lt;Text&gt; values, </a:t>
            </a:r>
            <a:r>
              <a:rPr lang="en-US" sz="1000" dirty="0" err="1" smtClean="0"/>
              <a:t>OutputCollector</a:t>
            </a:r>
            <a:r>
              <a:rPr lang="en-US" sz="1000" dirty="0" smtClean="0"/>
              <a:t>&lt;Text, Text&gt; output, Reporter reporter) throws </a:t>
            </a:r>
            <a:r>
              <a:rPr lang="en-US" sz="1000" dirty="0" err="1" smtClean="0"/>
              <a:t>IOException</a:t>
            </a:r>
            <a:r>
              <a:rPr lang="en-US" sz="1000" dirty="0" smtClean="0"/>
              <a:t> {</a:t>
            </a:r>
          </a:p>
          <a:p>
            <a:pPr marL="0" indent="0">
              <a:buNone/>
            </a:pPr>
            <a:r>
              <a:rPr lang="en-US" sz="1000" dirty="0" smtClean="0"/>
              <a:t>            //Reducer Code here</a:t>
            </a:r>
          </a:p>
          <a:p>
            <a:pPr marL="0" indent="0">
              <a:buNone/>
            </a:pPr>
            <a:r>
              <a:rPr lang="en-US" sz="1000" dirty="0" smtClean="0"/>
              <a:t>        }</a:t>
            </a:r>
          </a:p>
          <a:p>
            <a:pPr marL="0" indent="0">
              <a:buNone/>
            </a:pPr>
            <a:r>
              <a:rPr lang="en-US" sz="1000" dirty="0" smtClean="0"/>
              <a:t>}</a:t>
            </a:r>
          </a:p>
          <a:p>
            <a:pPr marL="0" indent="0">
              <a:buNone/>
            </a:pPr>
            <a:r>
              <a:rPr lang="en-US" sz="1000" dirty="0" smtClean="0"/>
              <a:t>    public </a:t>
            </a:r>
            <a:r>
              <a:rPr lang="en-US" sz="1000" dirty="0" err="1" smtClean="0"/>
              <a:t>int</a:t>
            </a:r>
            <a:r>
              <a:rPr lang="en-US" sz="1000" dirty="0" smtClean="0"/>
              <a:t> run(String[] </a:t>
            </a:r>
            <a:r>
              <a:rPr lang="en-US" sz="1000" dirty="0" err="1" smtClean="0"/>
              <a:t>args</a:t>
            </a:r>
            <a:r>
              <a:rPr lang="en-US" sz="1000" dirty="0" smtClean="0"/>
              <a:t>) throws Exception {</a:t>
            </a:r>
          </a:p>
          <a:p>
            <a:pPr marL="0" indent="0">
              <a:buNone/>
            </a:pPr>
            <a:r>
              <a:rPr lang="en-US" sz="1000" dirty="0" smtClean="0"/>
              <a:t>        Configuration </a:t>
            </a:r>
            <a:r>
              <a:rPr lang="en-US" sz="1000" dirty="0" err="1" smtClean="0"/>
              <a:t>conf</a:t>
            </a:r>
            <a:r>
              <a:rPr lang="en-US" sz="1000" dirty="0" smtClean="0"/>
              <a:t> = </a:t>
            </a:r>
            <a:r>
              <a:rPr lang="en-US" sz="1000" dirty="0" err="1" smtClean="0"/>
              <a:t>getConf</a:t>
            </a:r>
            <a:r>
              <a:rPr lang="en-US" sz="1000" dirty="0" smtClean="0"/>
              <a:t>();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JobConf</a:t>
            </a:r>
            <a:r>
              <a:rPr lang="en-US" sz="1000" dirty="0" smtClean="0"/>
              <a:t> job = new </a:t>
            </a:r>
            <a:r>
              <a:rPr lang="en-US" sz="1000" dirty="0" err="1" smtClean="0"/>
              <a:t>JobConf</a:t>
            </a:r>
            <a:r>
              <a:rPr lang="en-US" sz="1000" dirty="0" smtClean="0"/>
              <a:t>(</a:t>
            </a:r>
            <a:r>
              <a:rPr lang="en-US" sz="1000" dirty="0" err="1" smtClean="0"/>
              <a:t>conf</a:t>
            </a:r>
            <a:r>
              <a:rPr lang="en-US" sz="1000" dirty="0" smtClean="0"/>
              <a:t>, </a:t>
            </a:r>
            <a:r>
              <a:rPr lang="en-US" sz="1000" dirty="0" err="1" smtClean="0"/>
              <a:t>MyJob.class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    Path in = new Path(</a:t>
            </a:r>
            <a:r>
              <a:rPr lang="en-US" sz="1000" dirty="0" err="1" smtClean="0"/>
              <a:t>args</a:t>
            </a:r>
            <a:r>
              <a:rPr lang="en-US" sz="1000" dirty="0" smtClean="0"/>
              <a:t>[0]);</a:t>
            </a:r>
          </a:p>
          <a:p>
            <a:pPr marL="0" indent="0">
              <a:buNone/>
            </a:pPr>
            <a:r>
              <a:rPr lang="en-US" sz="1000" dirty="0" smtClean="0"/>
              <a:t>        Path out = new Path(</a:t>
            </a:r>
            <a:r>
              <a:rPr lang="en-US" sz="1000" dirty="0" err="1" smtClean="0"/>
              <a:t>args</a:t>
            </a:r>
            <a:r>
              <a:rPr lang="en-US" sz="1000" dirty="0" smtClean="0"/>
              <a:t>[1]);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FileInputFormat.setInputPaths</a:t>
            </a:r>
            <a:r>
              <a:rPr lang="en-US" sz="1000" dirty="0" smtClean="0"/>
              <a:t>(job, in);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FileOutputFormat.setOutputPath</a:t>
            </a:r>
            <a:r>
              <a:rPr lang="en-US" sz="1000" dirty="0" smtClean="0"/>
              <a:t>(job, out);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job.setJobName</a:t>
            </a:r>
            <a:r>
              <a:rPr lang="en-US" sz="1000" dirty="0" smtClean="0"/>
              <a:t>("</a:t>
            </a:r>
            <a:r>
              <a:rPr lang="en-US" sz="1000" dirty="0" err="1" smtClean="0"/>
              <a:t>MyJob</a:t>
            </a:r>
            <a:r>
              <a:rPr lang="en-US" sz="1000" dirty="0" smtClean="0"/>
              <a:t>");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job.setMapperClass</a:t>
            </a:r>
            <a:r>
              <a:rPr lang="en-US" sz="1000" dirty="0" smtClean="0"/>
              <a:t>(</a:t>
            </a:r>
            <a:r>
              <a:rPr lang="en-US" sz="1000" dirty="0" err="1" smtClean="0"/>
              <a:t>MapClass.class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job.setReducerClass</a:t>
            </a:r>
            <a:r>
              <a:rPr lang="en-US" sz="1000" dirty="0" smtClean="0"/>
              <a:t>(</a:t>
            </a:r>
            <a:r>
              <a:rPr lang="en-US" sz="1000" dirty="0" err="1" smtClean="0"/>
              <a:t>Reduce.class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job.setInputFormat</a:t>
            </a:r>
            <a:r>
              <a:rPr lang="en-US" sz="1000" dirty="0" smtClean="0"/>
              <a:t>(</a:t>
            </a:r>
            <a:r>
              <a:rPr lang="en-US" sz="1000" dirty="0" err="1" smtClean="0"/>
              <a:t>KeyValueTextInputFormat.class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job.setOutputFormat</a:t>
            </a:r>
            <a:r>
              <a:rPr lang="en-US" sz="1000" dirty="0" smtClean="0"/>
              <a:t>(</a:t>
            </a:r>
            <a:r>
              <a:rPr lang="en-US" sz="1000" dirty="0" err="1" smtClean="0"/>
              <a:t>TextOutputFormat.class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job.setOutputKeyClass</a:t>
            </a:r>
            <a:r>
              <a:rPr lang="en-US" sz="1000" dirty="0" smtClean="0"/>
              <a:t>(</a:t>
            </a:r>
            <a:r>
              <a:rPr lang="en-US" sz="1000" dirty="0" err="1" smtClean="0"/>
              <a:t>Text.class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job.setOutputValueClass</a:t>
            </a:r>
            <a:r>
              <a:rPr lang="en-US" sz="1000" dirty="0" smtClean="0"/>
              <a:t>(</a:t>
            </a:r>
            <a:r>
              <a:rPr lang="en-US" sz="1000" dirty="0" err="1" smtClean="0"/>
              <a:t>Text.class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job.set</a:t>
            </a:r>
            <a:r>
              <a:rPr lang="en-US" sz="1000" dirty="0" smtClean="0"/>
              <a:t>("</a:t>
            </a:r>
            <a:r>
              <a:rPr lang="en-US" sz="1000" dirty="0" err="1" smtClean="0"/>
              <a:t>key.value.separator.in.input.line</a:t>
            </a:r>
            <a:r>
              <a:rPr lang="en-US" sz="1000" dirty="0" smtClean="0"/>
              <a:t>", ",");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JobClient.runJob</a:t>
            </a:r>
            <a:r>
              <a:rPr lang="en-US" sz="1000" dirty="0" smtClean="0"/>
              <a:t>(job);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return 0; }</a:t>
            </a:r>
          </a:p>
          <a:p>
            <a:pPr marL="0" indent="0">
              <a:buNone/>
            </a:pPr>
            <a:r>
              <a:rPr lang="en-US" sz="1000" dirty="0" smtClean="0"/>
              <a:t>    public static void main(String[] </a:t>
            </a:r>
            <a:r>
              <a:rPr lang="en-US" sz="1000" dirty="0" err="1" smtClean="0"/>
              <a:t>args</a:t>
            </a:r>
            <a:r>
              <a:rPr lang="en-US" sz="1000" dirty="0" smtClean="0"/>
              <a:t>) throws Exception {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res = </a:t>
            </a:r>
            <a:r>
              <a:rPr lang="en-US" sz="1000" dirty="0" err="1" smtClean="0"/>
              <a:t>ToolRunner.run</a:t>
            </a:r>
            <a:r>
              <a:rPr lang="en-US" sz="1000" dirty="0" smtClean="0"/>
              <a:t>(new Configuration(), new </a:t>
            </a:r>
            <a:r>
              <a:rPr lang="en-US" sz="1000" dirty="0" err="1" smtClean="0"/>
              <a:t>MyJob</a:t>
            </a:r>
            <a:r>
              <a:rPr lang="en-US" sz="1000" dirty="0" smtClean="0"/>
              <a:t>(), </a:t>
            </a:r>
            <a:r>
              <a:rPr lang="en-US" sz="1000" dirty="0" err="1" smtClean="0"/>
              <a:t>args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System.exit</a:t>
            </a:r>
            <a:r>
              <a:rPr lang="en-US" sz="1000" dirty="0" smtClean="0"/>
              <a:t>(res);</a:t>
            </a:r>
          </a:p>
          <a:p>
            <a:pPr marL="0" indent="0">
              <a:buNone/>
            </a:pPr>
            <a:r>
              <a:rPr lang="en-US" sz="1000" dirty="0" smtClean="0"/>
              <a:t>    }</a:t>
            </a:r>
          </a:p>
          <a:p>
            <a:pPr marL="0" indent="0">
              <a:buNone/>
            </a:pPr>
            <a:r>
              <a:rPr lang="en-US" sz="1000" dirty="0" smtClean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226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patent citation data, we may want the number of citations a patent has received. </a:t>
            </a:r>
            <a:endParaRPr lang="en-US" dirty="0" smtClean="0"/>
          </a:p>
          <a:p>
            <a:r>
              <a:rPr lang="en-US" dirty="0" smtClean="0"/>
              <a:t>Output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55" y="2997296"/>
            <a:ext cx="1308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555</Words>
  <Application>Microsoft Macintosh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Map-Reduce Programming</vt:lpstr>
      <vt:lpstr>DataSet </vt:lpstr>
      <vt:lpstr>PowerPoint Presentation</vt:lpstr>
      <vt:lpstr>Map Reduce Code </vt:lpstr>
      <vt:lpstr>Run method </vt:lpstr>
      <vt:lpstr>PowerPoint Presentation</vt:lpstr>
      <vt:lpstr>PowerPoint Presentation</vt:lpstr>
      <vt:lpstr>Template </vt:lpstr>
      <vt:lpstr>Problem Statement </vt:lpstr>
      <vt:lpstr>Map Class </vt:lpstr>
      <vt:lpstr>Reduce Class </vt:lpstr>
      <vt:lpstr>Joining In Hadoop</vt:lpstr>
      <vt:lpstr>PowerPoint Presentation</vt:lpstr>
      <vt:lpstr>PowerPoint Presentation</vt:lpstr>
      <vt:lpstr>Classes to Use </vt:lpstr>
      <vt:lpstr>DataJoinMapperBase</vt:lpstr>
      <vt:lpstr>DataJoinReducerBase </vt:lpstr>
    </vt:vector>
  </TitlesOfParts>
  <Company>com.brahmbhatt.spandan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 Programming</dc:title>
  <dc:creator>Spandan Brahmbhatt</dc:creator>
  <cp:lastModifiedBy>Spandan Brahmbhatt</cp:lastModifiedBy>
  <cp:revision>6</cp:revision>
  <dcterms:created xsi:type="dcterms:W3CDTF">2015-06-12T15:39:08Z</dcterms:created>
  <dcterms:modified xsi:type="dcterms:W3CDTF">2015-06-12T19:07:26Z</dcterms:modified>
</cp:coreProperties>
</file>