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60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F5C5B2-54F7-4568-94AC-FA55D1F4DFDE}">
          <p14:sldIdLst>
            <p14:sldId id="260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6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4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6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66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59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22FA-B06C-4D78-9098-A932591B29A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E6ECDA-AA88-40DE-80B1-5B9761349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E261-3614-488E-868E-94D1A0D2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9"/>
            <a:ext cx="8144204" cy="1954154"/>
          </a:xfrm>
        </p:spPr>
        <p:txBody>
          <a:bodyPr>
            <a:normAutofit fontScale="90000"/>
          </a:bodyPr>
          <a:lstStyle/>
          <a:p>
            <a:r>
              <a:rPr lang="en-US" dirty="0"/>
              <a:t>Web Design Project</a:t>
            </a:r>
            <a:br>
              <a:rPr lang="en-US" dirty="0"/>
            </a:br>
            <a:r>
              <a:rPr lang="en-US" dirty="0"/>
              <a:t>NU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658A1-B056-4A5C-99A8-63A9F406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8330"/>
            <a:ext cx="8462255" cy="22926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Varun Murthy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Mansi </a:t>
            </a:r>
            <a:r>
              <a:rPr lang="en-US" cap="none" dirty="0" err="1"/>
              <a:t>Shamsingh</a:t>
            </a:r>
            <a:r>
              <a:rPr lang="en-US" cap="none" dirty="0"/>
              <a:t> </a:t>
            </a:r>
            <a:r>
              <a:rPr lang="en-US" cap="none" dirty="0" err="1"/>
              <a:t>Raghuwanshi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Mahalakshmi Arunachalam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Akash </a:t>
            </a:r>
            <a:r>
              <a:rPr lang="en-US" cap="none" dirty="0" err="1"/>
              <a:t>Bangera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6A9-8889-49CA-96BC-752503E1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9027"/>
            <a:ext cx="9603275" cy="410816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Added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B7608-BE84-4D00-A323-69BA963D5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827509"/>
            <a:ext cx="8711596" cy="41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0DA8-5ECB-4756-BEC7-385B2350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522"/>
            <a:ext cx="9603275" cy="437321"/>
          </a:xfrm>
        </p:spPr>
        <p:txBody>
          <a:bodyPr>
            <a:normAutofit fontScale="90000"/>
          </a:bodyPr>
          <a:lstStyle/>
          <a:p>
            <a:r>
              <a:rPr lang="en-US" dirty="0"/>
              <a:t>My orders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19B7F-CA02-4F0A-A4CF-B4AFE570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569843"/>
            <a:ext cx="10549812" cy="39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DBC4-1A07-47B3-9803-AD50F3E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8783"/>
            <a:ext cx="9603275" cy="424069"/>
          </a:xfrm>
        </p:spPr>
        <p:txBody>
          <a:bodyPr>
            <a:normAutofit fontScale="90000"/>
          </a:bodyPr>
          <a:lstStyle/>
          <a:p>
            <a:r>
              <a:rPr lang="en-US" dirty="0"/>
              <a:t>My orders after payment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C2F86-412B-4522-A752-336CFA753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69" y="755650"/>
            <a:ext cx="9454986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4105-B59A-4A6D-9E89-976B2BA4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8784"/>
            <a:ext cx="9603275" cy="490330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from the cart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375BF-2F44-483C-943F-6682113C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857422"/>
            <a:ext cx="8191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8361-C69A-45EA-9413-BF730B6F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62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CEA6-9E35-4075-8C3A-39B23369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79B0-B552-48F3-8DD5-98DCEBB8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 online shopping website designed using Angular </a:t>
            </a:r>
            <a:r>
              <a:rPr lang="en-US" sz="2800"/>
              <a:t>5 with Spree API.</a:t>
            </a:r>
            <a:endParaRPr lang="en-US" sz="2800" dirty="0"/>
          </a:p>
          <a:p>
            <a:r>
              <a:rPr lang="en-US" sz="2800" dirty="0"/>
              <a:t>The website has wide range of products divided amongst different categories</a:t>
            </a:r>
          </a:p>
          <a:p>
            <a:r>
              <a:rPr lang="en-US" sz="2800" dirty="0"/>
              <a:t>Users can login and order the products, view their orders.</a:t>
            </a:r>
          </a:p>
          <a:p>
            <a:r>
              <a:rPr lang="en-US" sz="2800" dirty="0"/>
              <a:t>State of the application is maintained browsing between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14250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0BE-B116-4167-8B7E-1C2CBCA2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FD2-E4FB-4445-8416-FA8A8F5B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5</a:t>
            </a:r>
          </a:p>
          <a:p>
            <a:r>
              <a:rPr lang="en-US" dirty="0"/>
              <a:t>REST API</a:t>
            </a:r>
          </a:p>
          <a:p>
            <a:r>
              <a:rPr lang="en-US" dirty="0" err="1"/>
              <a:t>BootStrap</a:t>
            </a:r>
            <a:endParaRPr lang="en-US" dirty="0"/>
          </a:p>
          <a:p>
            <a:r>
              <a:rPr lang="en-US" dirty="0"/>
              <a:t>SCSS</a:t>
            </a:r>
          </a:p>
          <a:p>
            <a:r>
              <a:rPr lang="en-US" dirty="0"/>
              <a:t>Spree API</a:t>
            </a:r>
          </a:p>
        </p:txBody>
      </p:sp>
    </p:spTree>
    <p:extLst>
      <p:ext uri="{BB962C8B-B14F-4D97-AF65-F5344CB8AC3E}">
        <p14:creationId xmlns:p14="http://schemas.microsoft.com/office/powerpoint/2010/main" val="3726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7DCF-F63B-411D-92B0-B4B6828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7777"/>
          </a:xfrm>
        </p:spPr>
        <p:txBody>
          <a:bodyPr/>
          <a:lstStyle/>
          <a:p>
            <a:r>
              <a:rPr lang="en-US" cap="none" dirty="0"/>
              <a:t>The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A6589D-415B-44A2-BA30-13C69D315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29606"/>
            <a:ext cx="7258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0862-A49A-4C16-9E68-7E965AE9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54746"/>
            <a:ext cx="7664286" cy="40710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AD17B4-1604-495E-8973-D706B527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779278"/>
            <a:ext cx="7396999" cy="4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796C-6CE8-4881-95F4-BCA3F8E2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+mn-lt"/>
              </a:rPr>
              <a:t>Screenshots of the E-commerce Site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4B490-45AF-402D-A76D-2F3485821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14355"/>
            <a:ext cx="7748692" cy="4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401F-275D-4531-8A2E-0B22FA7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"/>
            <a:ext cx="9295934" cy="384312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3F0A0-B17E-4982-9233-65478EB1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789781"/>
            <a:ext cx="95440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03E1-6180-4A33-A279-D2C34438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450166"/>
          </a:xfrm>
        </p:spPr>
        <p:txBody>
          <a:bodyPr>
            <a:normAutofit fontScale="90000"/>
          </a:bodyPr>
          <a:lstStyle/>
          <a:p>
            <a:r>
              <a:rPr lang="en-US" dirty="0"/>
              <a:t>Cart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FB671-68AD-425F-BFFD-D16AD100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817334"/>
            <a:ext cx="8952102" cy="48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71FF-217B-44DD-BBA2-D4C72B64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9027"/>
            <a:ext cx="9603275" cy="463825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and filter for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DC274-1A6E-4F5B-86BC-F403793F7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769222"/>
            <a:ext cx="9604375" cy="46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14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346</TotalTime>
  <Words>98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Web Design Project NU BOX</vt:lpstr>
      <vt:lpstr>Description</vt:lpstr>
      <vt:lpstr>Technologies used</vt:lpstr>
      <vt:lpstr>The Workflow</vt:lpstr>
      <vt:lpstr>Architecture</vt:lpstr>
      <vt:lpstr>Screenshots of the E-commerce Site Home Page</vt:lpstr>
      <vt:lpstr>Login Page</vt:lpstr>
      <vt:lpstr>Cart</vt:lpstr>
      <vt:lpstr>Search and filter for products</vt:lpstr>
      <vt:lpstr>Order Added</vt:lpstr>
      <vt:lpstr>My orders</vt:lpstr>
      <vt:lpstr>My orders after payment</vt:lpstr>
      <vt:lpstr>Remove from the 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mansi</dc:creator>
  <cp:lastModifiedBy>mansi</cp:lastModifiedBy>
  <cp:revision>24</cp:revision>
  <dcterms:created xsi:type="dcterms:W3CDTF">2018-04-25T02:54:39Z</dcterms:created>
  <dcterms:modified xsi:type="dcterms:W3CDTF">2018-04-25T08:44:17Z</dcterms:modified>
</cp:coreProperties>
</file>