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kshmi</a:t>
            </a:r>
            <a:r>
              <a:rPr dirty="0" sz="2400" lang="en-US" smtClean="0"/>
              <a:t> </a:t>
            </a:r>
            <a:r>
              <a:rPr dirty="0" sz="2400" lang="en-US" smtClean="0"/>
              <a:t>R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5</a:t>
            </a:r>
            <a:r>
              <a:rPr dirty="0" sz="2400" lang="en-US" smtClean="0"/>
              <a:t>9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2024-09-20T14:52:22Z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f8d70830de1b4c40ad34035377699e40</vt:lpwstr>
  </property>
</Properties>
</file>