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3"/>
  </p:normalViewPr>
  <p:slideViewPr>
    <p:cSldViewPr snapToGrid="0">
      <p:cViewPr varScale="1">
        <p:scale>
          <a:sx n="86" d="100"/>
          <a:sy n="86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10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2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4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8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9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33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2E242-DABD-4C64-ED37-D02E5861C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837" y="2131023"/>
            <a:ext cx="6859225" cy="2595954"/>
          </a:xfrm>
        </p:spPr>
        <p:txBody>
          <a:bodyPr anchor="t">
            <a:noAutofit/>
          </a:bodyPr>
          <a:lstStyle/>
          <a:p>
            <a:r>
              <a:rPr lang="en-US" sz="3200" dirty="0"/>
              <a:t>NET-257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Lab 1 – Part a:  Navigate the IOS by Using Tera Term for Console Connectivity </a:t>
            </a:r>
            <a:br>
              <a:rPr lang="en-US" sz="3200" dirty="0"/>
            </a:br>
            <a:endParaRPr lang="en-AE" sz="3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C6F432CD-540D-3A35-572D-E6102DAC1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85" r="14497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5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atalyst 2960 Switch Hardware Installation Guide - Configuring the Switch  with the CLI-Based Setup Program [Cisco Catalyst 2960 Series Switches] -  Cisco">
            <a:extLst>
              <a:ext uri="{FF2B5EF4-FFF2-40B4-BE49-F238E27FC236}">
                <a16:creationId xmlns:a16="http://schemas.microsoft.com/office/drawing/2014/main" id="{38E36A3A-BEBE-25AA-B32D-1EFD382E2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15" y="4602129"/>
            <a:ext cx="2953062" cy="18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17393E-FC9C-76A7-838E-8D62384F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707" y="2342314"/>
            <a:ext cx="4068480" cy="755793"/>
          </a:xfrm>
        </p:spPr>
        <p:txBody>
          <a:bodyPr/>
          <a:lstStyle/>
          <a:p>
            <a:pPr algn="ctr"/>
            <a:r>
              <a:rPr lang="en-AE" dirty="0"/>
              <a:t>Connections</a:t>
            </a:r>
          </a:p>
        </p:txBody>
      </p:sp>
      <p:pic>
        <p:nvPicPr>
          <p:cNvPr id="1028" name="Picture 4" descr="Routers - Cisco">
            <a:extLst>
              <a:ext uri="{FF2B5EF4-FFF2-40B4-BE49-F238E27FC236}">
                <a16:creationId xmlns:a16="http://schemas.microsoft.com/office/drawing/2014/main" id="{E3D53AF4-ECC8-012B-25F4-8E3C7587A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44" y="-551422"/>
            <a:ext cx="4983362" cy="280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FCBFC9-C604-1445-C957-F967CF38C523}"/>
              </a:ext>
            </a:extLst>
          </p:cNvPr>
          <p:cNvSpPr txBox="1"/>
          <p:nvPr/>
        </p:nvSpPr>
        <p:spPr>
          <a:xfrm>
            <a:off x="660644" y="1352234"/>
            <a:ext cx="91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Router</a:t>
            </a:r>
          </a:p>
        </p:txBody>
      </p:sp>
      <p:pic>
        <p:nvPicPr>
          <p:cNvPr id="1030" name="Picture 6" descr="Cisco Business CBS110-24T-D Unmanaged Switch | 24 Port GE | 2x1G SFP Shared  | Limited Lifetime Protection (CBS110-24T-NA): Buy Online at Best Price in  UAE - Amazon.ae">
            <a:extLst>
              <a:ext uri="{FF2B5EF4-FFF2-40B4-BE49-F238E27FC236}">
                <a16:creationId xmlns:a16="http://schemas.microsoft.com/office/drawing/2014/main" id="{7881DBAB-6DB6-0597-7F05-5E369070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75" y="236350"/>
            <a:ext cx="4068481" cy="173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422144-983B-C63D-DF1E-58BD35C95383}"/>
              </a:ext>
            </a:extLst>
          </p:cNvPr>
          <p:cNvSpPr txBox="1"/>
          <p:nvPr/>
        </p:nvSpPr>
        <p:spPr>
          <a:xfrm>
            <a:off x="10811739" y="1551226"/>
            <a:ext cx="91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Switch</a:t>
            </a:r>
          </a:p>
        </p:txBody>
      </p:sp>
      <p:pic>
        <p:nvPicPr>
          <p:cNvPr id="1034" name="Picture 10" descr="Cisco MDS 9216 Switch Hardware Installation Guide - Connecting the Cisco  MDS 9216 Switch [Cisco MDS 9200 Series Multiservice Switches] - Cisco  Systems">
            <a:extLst>
              <a:ext uri="{FF2B5EF4-FFF2-40B4-BE49-F238E27FC236}">
                <a16:creationId xmlns:a16="http://schemas.microsoft.com/office/drawing/2014/main" id="{54A6B4DD-B849-9B0F-6B91-1D8EF07B5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97" y="2835173"/>
            <a:ext cx="2983173" cy="17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ccess an SMB Switch CLI using SSH or Telnet - Cisco">
            <a:extLst>
              <a:ext uri="{FF2B5EF4-FFF2-40B4-BE49-F238E27FC236}">
                <a16:creationId xmlns:a16="http://schemas.microsoft.com/office/drawing/2014/main" id="{C688845C-969A-2F04-48D0-746DB82C4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484" y="3477368"/>
            <a:ext cx="6419601" cy="292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23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C51E-2340-7A40-A140-2289CD3F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3618775" cy="1294228"/>
          </a:xfrm>
        </p:spPr>
        <p:txBody>
          <a:bodyPr/>
          <a:lstStyle/>
          <a:p>
            <a:r>
              <a:rPr lang="en-US" dirty="0"/>
              <a:t>Tera Term </a:t>
            </a:r>
            <a:br>
              <a:rPr lang="en-US" dirty="0"/>
            </a:b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terminal emulation program </a:t>
            </a:r>
            <a:endParaRPr lang="en-AE" dirty="0"/>
          </a:p>
        </p:txBody>
      </p:sp>
      <p:pic>
        <p:nvPicPr>
          <p:cNvPr id="2050" name="Picture 2" descr="Configuration for Tera Term | Hiyoshi Information Technology Center, Keio  University">
            <a:extLst>
              <a:ext uri="{FF2B5EF4-FFF2-40B4-BE49-F238E27FC236}">
                <a16:creationId xmlns:a16="http://schemas.microsoft.com/office/drawing/2014/main" id="{AA401878-04DB-21FE-7BB5-DDD1AB358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92" y="3009274"/>
            <a:ext cx="3193671" cy="226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era Term - Download">
            <a:extLst>
              <a:ext uri="{FF2B5EF4-FFF2-40B4-BE49-F238E27FC236}">
                <a16:creationId xmlns:a16="http://schemas.microsoft.com/office/drawing/2014/main" id="{F2F1F1EE-E3D6-E9AB-FCC8-42B29715C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49" y="2518352"/>
            <a:ext cx="7568421" cy="391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11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54F9-F88D-D8AC-AC77-375CEB2F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Start Fresh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9ADC-4D45-A094-FB3B-03DC828E3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9922764" cy="202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highlight>
                  <a:srgbClr val="C0C0C0"/>
                </a:highlight>
              </a:rPr>
              <a:t>enable</a:t>
            </a:r>
          </a:p>
          <a:p>
            <a:pPr marL="0" indent="0">
              <a:buNone/>
            </a:pPr>
            <a:r>
              <a:rPr lang="en-US" sz="2400" i="1" dirty="0">
                <a:highlight>
                  <a:srgbClr val="C0C0C0"/>
                </a:highlight>
              </a:rPr>
              <a:t>erase startup-config</a:t>
            </a:r>
          </a:p>
          <a:p>
            <a:pPr marL="0" indent="0">
              <a:buNone/>
            </a:pPr>
            <a:r>
              <a:rPr lang="en-US" sz="2400" i="1" dirty="0">
                <a:highlight>
                  <a:srgbClr val="C0C0C0"/>
                </a:highlight>
              </a:rPr>
              <a:t>reload</a:t>
            </a:r>
          </a:p>
          <a:p>
            <a:endParaRPr lang="en-AE" sz="2400" dirty="0"/>
          </a:p>
        </p:txBody>
      </p:sp>
    </p:spTree>
    <p:extLst>
      <p:ext uri="{BB962C8B-B14F-4D97-AF65-F5344CB8AC3E}">
        <p14:creationId xmlns:p14="http://schemas.microsoft.com/office/powerpoint/2010/main" val="168305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167D-F840-DC0B-C1CB-19BAFDE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Cisco Device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2943-9688-A18D-E95C-E7FE27A2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98623"/>
            <a:ext cx="9922764" cy="4187877"/>
          </a:xfrm>
        </p:spPr>
        <p:txBody>
          <a:bodyPr>
            <a:normAutofit/>
          </a:bodyPr>
          <a:lstStyle/>
          <a:p>
            <a:r>
              <a:rPr lang="en-US" sz="2400" b="1" i="0" dirty="0">
                <a:effectLst/>
                <a:latin typeface="Söhne"/>
              </a:rPr>
              <a:t>User Exec Mode (&gt;)</a:t>
            </a: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sz="2400" b="1" i="0" dirty="0">
                <a:effectLst/>
                <a:latin typeface="Söhne"/>
              </a:rPr>
              <a:t>Privileged Exec Mode (#)</a:t>
            </a:r>
            <a:endParaRPr lang="en-US" sz="2400" dirty="0">
              <a:solidFill>
                <a:srgbClr val="D1D5DB"/>
              </a:solidFill>
              <a:latin typeface="Söhne"/>
            </a:endParaRPr>
          </a:p>
          <a:p>
            <a:r>
              <a:rPr lang="en-US" sz="2400" b="1" i="0" dirty="0">
                <a:effectLst/>
                <a:latin typeface="Söhne"/>
              </a:rPr>
              <a:t>Global Configuration Mode</a:t>
            </a:r>
            <a:r>
              <a:rPr lang="en-US" sz="2400" b="0" i="0" dirty="0">
                <a:effectLst/>
                <a:latin typeface="Söhne"/>
              </a:rPr>
              <a:t> (</a:t>
            </a:r>
            <a:r>
              <a:rPr lang="en-US" sz="2400" dirty="0"/>
              <a:t>configure terminal</a:t>
            </a:r>
            <a:r>
              <a:rPr lang="en-US" sz="2400" b="0" i="0" dirty="0">
                <a:effectLst/>
                <a:latin typeface="Söhne"/>
              </a:rPr>
              <a:t> or </a:t>
            </a:r>
            <a:r>
              <a:rPr lang="en-US" sz="2400" dirty="0"/>
              <a:t>conf t)</a:t>
            </a:r>
          </a:p>
          <a:p>
            <a:r>
              <a:rPr lang="en-US" sz="2400" b="1" i="0" dirty="0">
                <a:effectLst/>
                <a:latin typeface="Söhne"/>
              </a:rPr>
              <a:t>Interface Configuration Mode</a:t>
            </a:r>
            <a:r>
              <a:rPr lang="en-US" sz="2400" b="0" i="0" dirty="0">
                <a:effectLst/>
                <a:latin typeface="Söhne"/>
              </a:rPr>
              <a:t> (</a:t>
            </a:r>
            <a:r>
              <a:rPr lang="en-US" sz="2400" dirty="0"/>
              <a:t>interface interface_name)</a:t>
            </a:r>
          </a:p>
          <a:p>
            <a:pPr marL="0" indent="0">
              <a:buNone/>
            </a:pPr>
            <a:r>
              <a:rPr lang="en-US" sz="1400" dirty="0"/>
              <a:t>Ethernet port or a VLAN interface</a:t>
            </a:r>
          </a:p>
          <a:p>
            <a:r>
              <a:rPr lang="en-US" sz="2400" b="1" i="0" dirty="0">
                <a:effectLst/>
                <a:latin typeface="Söhne"/>
              </a:rPr>
              <a:t>Line Configuration Mode</a:t>
            </a:r>
            <a:r>
              <a:rPr lang="en-US" sz="2400" b="0" i="0" dirty="0">
                <a:effectLst/>
                <a:latin typeface="Söhne"/>
              </a:rPr>
              <a:t> (</a:t>
            </a:r>
            <a:r>
              <a:rPr lang="en-US" sz="2400" dirty="0"/>
              <a:t>line line_type line_number)</a:t>
            </a:r>
          </a:p>
          <a:p>
            <a:pPr marL="0" indent="0">
              <a:buNone/>
            </a:pPr>
            <a:r>
              <a:rPr lang="en-US" sz="1400" dirty="0"/>
              <a:t>console lines or virtual terminal (VTY) lines used for remote access</a:t>
            </a:r>
            <a:endParaRPr lang="en-AE" sz="1400" dirty="0"/>
          </a:p>
        </p:txBody>
      </p:sp>
    </p:spTree>
    <p:extLst>
      <p:ext uri="{BB962C8B-B14F-4D97-AF65-F5344CB8AC3E}">
        <p14:creationId xmlns:p14="http://schemas.microsoft.com/office/powerpoint/2010/main" val="2682647218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96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Neue Haas Grotesk Text Pro</vt:lpstr>
      <vt:lpstr>Söhne</vt:lpstr>
      <vt:lpstr>BjornVTI</vt:lpstr>
      <vt:lpstr>NET-257  Lab 1 – Part a:  Navigate the IOS by Using Tera Term for Console Connectivity  </vt:lpstr>
      <vt:lpstr>Connections</vt:lpstr>
      <vt:lpstr>Tera Term  terminal emulation program </vt:lpstr>
      <vt:lpstr>Start Fresh</vt:lpstr>
      <vt:lpstr>Cisco Device Modes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NET-257  Lab 1 – Part a:  Navigate the IOS by Using Tera Term for Console Connectivity  </dc:title>
  <dc:creator>Maha AlBlooki</dc:creator>
  <cp:lastModifiedBy>Maha AlBlooki</cp:lastModifiedBy>
  <cp:revision>2</cp:revision>
  <dcterms:created xsi:type="dcterms:W3CDTF">2023-08-26T13:10:04Z</dcterms:created>
  <dcterms:modified xsi:type="dcterms:W3CDTF">2023-08-26T14:07:25Z</dcterms:modified>
</cp:coreProperties>
</file>