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E242-DABD-4C64-ED37-D02E5861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37" y="2131023"/>
            <a:ext cx="6859225" cy="2595954"/>
          </a:xfrm>
        </p:spPr>
        <p:txBody>
          <a:bodyPr anchor="t">
            <a:noAutofit/>
          </a:bodyPr>
          <a:lstStyle/>
          <a:p>
            <a:r>
              <a:rPr lang="en-US" sz="3200" dirty="0"/>
              <a:t>NET-257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Lab 1 – Part a:  Navigate the IOS by Using Tera Term for Console Connectivity </a:t>
            </a:r>
            <a:br>
              <a:rPr lang="en-US" sz="3200" dirty="0"/>
            </a:br>
            <a:endParaRPr lang="en-AE" sz="3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C6F432CD-540D-3A35-572D-E6102DAC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5" r="1449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talyst 2960 Switch Hardware Installation Guide - Configuring the Switch  with the CLI-Based Setup Program [Cisco Catalyst 2960 Series Switches] -  Cisco">
            <a:extLst>
              <a:ext uri="{FF2B5EF4-FFF2-40B4-BE49-F238E27FC236}">
                <a16:creationId xmlns:a16="http://schemas.microsoft.com/office/drawing/2014/main" id="{38E36A3A-BEBE-25AA-B32D-1EFD382E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5" y="4602129"/>
            <a:ext cx="2953062" cy="1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7393E-FC9C-76A7-838E-8D62384F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07" y="2342314"/>
            <a:ext cx="4068480" cy="755793"/>
          </a:xfrm>
        </p:spPr>
        <p:txBody>
          <a:bodyPr/>
          <a:lstStyle/>
          <a:p>
            <a:pPr algn="ctr"/>
            <a:r>
              <a:rPr lang="en-AE" dirty="0"/>
              <a:t>Connections</a:t>
            </a:r>
          </a:p>
        </p:txBody>
      </p:sp>
      <p:pic>
        <p:nvPicPr>
          <p:cNvPr id="1028" name="Picture 4" descr="Routers - Cisco">
            <a:extLst>
              <a:ext uri="{FF2B5EF4-FFF2-40B4-BE49-F238E27FC236}">
                <a16:creationId xmlns:a16="http://schemas.microsoft.com/office/drawing/2014/main" id="{E3D53AF4-ECC8-012B-25F4-8E3C7587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4" y="-551422"/>
            <a:ext cx="4983362" cy="28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CBFC9-C604-1445-C957-F967CF38C523}"/>
              </a:ext>
            </a:extLst>
          </p:cNvPr>
          <p:cNvSpPr txBox="1"/>
          <p:nvPr/>
        </p:nvSpPr>
        <p:spPr>
          <a:xfrm>
            <a:off x="660644" y="1352234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Router</a:t>
            </a:r>
          </a:p>
        </p:txBody>
      </p:sp>
      <p:pic>
        <p:nvPicPr>
          <p:cNvPr id="1030" name="Picture 6" descr="Cisco Business CBS110-24T-D Unmanaged Switch | 24 Port GE | 2x1G SFP Shared  | Limited Lifetime Protection (CBS110-24T-NA): Buy Online at Best Price in  UAE - Amazon.ae">
            <a:extLst>
              <a:ext uri="{FF2B5EF4-FFF2-40B4-BE49-F238E27FC236}">
                <a16:creationId xmlns:a16="http://schemas.microsoft.com/office/drawing/2014/main" id="{7881DBAB-6DB6-0597-7F05-5E369070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75" y="236350"/>
            <a:ext cx="4068481" cy="17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22144-983B-C63D-DF1E-58BD35C95383}"/>
              </a:ext>
            </a:extLst>
          </p:cNvPr>
          <p:cNvSpPr txBox="1"/>
          <p:nvPr/>
        </p:nvSpPr>
        <p:spPr>
          <a:xfrm>
            <a:off x="10811739" y="1551226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Switch</a:t>
            </a:r>
          </a:p>
        </p:txBody>
      </p:sp>
      <p:pic>
        <p:nvPicPr>
          <p:cNvPr id="1034" name="Picture 10" descr="Cisco MDS 9216 Switch Hardware Installation Guide - Connecting the Cisco  MDS 9216 Switch [Cisco MDS 9200 Series Multiservice Switches] - Cisco  Systems">
            <a:extLst>
              <a:ext uri="{FF2B5EF4-FFF2-40B4-BE49-F238E27FC236}">
                <a16:creationId xmlns:a16="http://schemas.microsoft.com/office/drawing/2014/main" id="{54A6B4DD-B849-9B0F-6B91-1D8EF07B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7" y="2835173"/>
            <a:ext cx="2983173" cy="17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ccess an SMB Switch CLI using SSH or Telnet - Cisco">
            <a:extLst>
              <a:ext uri="{FF2B5EF4-FFF2-40B4-BE49-F238E27FC236}">
                <a16:creationId xmlns:a16="http://schemas.microsoft.com/office/drawing/2014/main" id="{C688845C-969A-2F04-48D0-746DB82C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84" y="3477368"/>
            <a:ext cx="6419601" cy="29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725C-620A-DBC1-3276-8250988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Types of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B12-81D4-683D-59EE-C5BCAA9A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761519" cy="3838722"/>
          </a:xfrm>
        </p:spPr>
        <p:txBody>
          <a:bodyPr/>
          <a:lstStyle/>
          <a:p>
            <a:r>
              <a:rPr lang="en-AE" b="1" dirty="0"/>
              <a:t>Straight-through</a:t>
            </a:r>
            <a:r>
              <a:rPr lang="en-AE" dirty="0"/>
              <a:t> for unlike devices.</a:t>
            </a:r>
          </a:p>
          <a:p>
            <a:r>
              <a:rPr lang="en-AE" b="1" dirty="0"/>
              <a:t>Cross-over</a:t>
            </a:r>
            <a:r>
              <a:rPr lang="en-AE" dirty="0"/>
              <a:t> for like devices.</a:t>
            </a:r>
          </a:p>
          <a:p>
            <a:r>
              <a:rPr lang="en-AE" b="1" dirty="0"/>
              <a:t>Auto-MDIX</a:t>
            </a:r>
            <a:r>
              <a:rPr lang="en-AE" dirty="0"/>
              <a:t> </a:t>
            </a:r>
            <a:r>
              <a:rPr lang="en-US" dirty="0"/>
              <a:t>detects the type of cable and adjust the configuration accordingly.</a:t>
            </a:r>
            <a:endParaRPr lang="en-AE" dirty="0"/>
          </a:p>
        </p:txBody>
      </p:sp>
      <p:pic>
        <p:nvPicPr>
          <p:cNvPr id="1026" name="Picture 2" descr="The Fundamentals of Ethernet Cabling in an Enterprise Data Network">
            <a:extLst>
              <a:ext uri="{FF2B5EF4-FFF2-40B4-BE49-F238E27FC236}">
                <a16:creationId xmlns:a16="http://schemas.microsoft.com/office/drawing/2014/main" id="{3C63AF55-5A15-E1A0-B099-27ED8B3C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05" y="2751895"/>
            <a:ext cx="5751473" cy="34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ssover Cable and Straight Through Cable - Snabay Networking">
            <a:extLst>
              <a:ext uri="{FF2B5EF4-FFF2-40B4-BE49-F238E27FC236}">
                <a16:creationId xmlns:a16="http://schemas.microsoft.com/office/drawing/2014/main" id="{0FC40641-4D48-021A-2140-DFCCC0654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t="24435" r="7839" b="19906"/>
          <a:stretch/>
        </p:blipFill>
        <p:spPr bwMode="auto">
          <a:xfrm>
            <a:off x="6319534" y="220147"/>
            <a:ext cx="5586413" cy="21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51E-2340-7A40-A140-2289CD3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3618775" cy="1294228"/>
          </a:xfrm>
        </p:spPr>
        <p:txBody>
          <a:bodyPr/>
          <a:lstStyle/>
          <a:p>
            <a:r>
              <a:rPr lang="en-US" dirty="0"/>
              <a:t>Tera Term </a:t>
            </a: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emulation program </a:t>
            </a:r>
            <a:endParaRPr lang="en-AE" dirty="0"/>
          </a:p>
        </p:txBody>
      </p:sp>
      <p:pic>
        <p:nvPicPr>
          <p:cNvPr id="2050" name="Picture 2" descr="Configuration for Tera Term | Hiyoshi Information Technology Center, Keio  University">
            <a:extLst>
              <a:ext uri="{FF2B5EF4-FFF2-40B4-BE49-F238E27FC236}">
                <a16:creationId xmlns:a16="http://schemas.microsoft.com/office/drawing/2014/main" id="{AA401878-04DB-21FE-7BB5-DDD1AB35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2" y="3009274"/>
            <a:ext cx="3193671" cy="22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ra Term - Download">
            <a:extLst>
              <a:ext uri="{FF2B5EF4-FFF2-40B4-BE49-F238E27FC236}">
                <a16:creationId xmlns:a16="http://schemas.microsoft.com/office/drawing/2014/main" id="{F2F1F1EE-E3D6-E9AB-FCC8-42B2971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9" y="2518352"/>
            <a:ext cx="7568421" cy="39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1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54F9-F88D-D8AC-AC77-375CEB2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Start 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ADC-4D45-A094-FB3B-03DC828E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202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enable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erase startup-config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C0C0C0"/>
                </a:highlight>
              </a:rPr>
              <a:t>reload</a:t>
            </a:r>
          </a:p>
          <a:p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16830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67D-F840-DC0B-C1CB-19BAFDE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Cisco Device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2943-9688-A18D-E95C-E7FE27A2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98623"/>
            <a:ext cx="9922764" cy="4187877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User Exec Mode (&gt;)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Privileged Exec Mode (#)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1" i="0" dirty="0">
                <a:effectLst/>
                <a:latin typeface="Söhne"/>
              </a:rPr>
              <a:t>Global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configure terminal</a:t>
            </a:r>
            <a:r>
              <a:rPr lang="en-US" sz="2400" b="0" i="0" dirty="0">
                <a:effectLst/>
                <a:latin typeface="Söhne"/>
              </a:rPr>
              <a:t> or </a:t>
            </a:r>
            <a:r>
              <a:rPr lang="en-US" sz="2400" dirty="0"/>
              <a:t>conf t)</a:t>
            </a:r>
          </a:p>
          <a:p>
            <a:r>
              <a:rPr lang="en-US" sz="2400" b="1" i="0" dirty="0">
                <a:effectLst/>
                <a:latin typeface="Söhne"/>
              </a:rPr>
              <a:t>Interface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interface interface_name)</a:t>
            </a:r>
          </a:p>
          <a:p>
            <a:pPr marL="0" indent="0">
              <a:buNone/>
            </a:pPr>
            <a:r>
              <a:rPr lang="en-US" sz="1400" dirty="0"/>
              <a:t>Ethernet port or a VLAN interface</a:t>
            </a:r>
          </a:p>
          <a:p>
            <a:r>
              <a:rPr lang="en-US" sz="2400" b="1" i="0" dirty="0">
                <a:effectLst/>
                <a:latin typeface="Söhne"/>
              </a:rPr>
              <a:t>Line Configuration Mode</a:t>
            </a:r>
            <a:r>
              <a:rPr lang="en-US" sz="2400" b="0" i="0" dirty="0">
                <a:effectLst/>
                <a:latin typeface="Söhne"/>
              </a:rPr>
              <a:t> (</a:t>
            </a:r>
            <a:r>
              <a:rPr lang="en-US" sz="2400" dirty="0"/>
              <a:t>line line_type line_number)</a:t>
            </a:r>
          </a:p>
          <a:p>
            <a:pPr marL="0" indent="0">
              <a:buNone/>
            </a:pPr>
            <a:r>
              <a:rPr lang="en-US" sz="1400" dirty="0"/>
              <a:t>console lines or virtual terminal (VTY) lines used for remote access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26826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E10-1540-8731-1E89-EF27E7CC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Switch/Router Interfaces</a:t>
            </a:r>
          </a:p>
        </p:txBody>
      </p:sp>
      <p:pic>
        <p:nvPicPr>
          <p:cNvPr id="4098" name="Picture 2" descr="Dlink Switch DGS1005P Unmanaged Desktop 1 Gbps (RJ45) ports quantity 5 PoE  ports quantity 4 Power supply type External: Buy Online at Best Price in  UAE - Amazon.ae">
            <a:extLst>
              <a:ext uri="{FF2B5EF4-FFF2-40B4-BE49-F238E27FC236}">
                <a16:creationId xmlns:a16="http://schemas.microsoft.com/office/drawing/2014/main" id="{52EBF4B0-F284-E3AF-3AC0-5877FD19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3" y="3123018"/>
            <a:ext cx="4396636" cy="20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ifference between LAN and WAN Port">
            <a:extLst>
              <a:ext uri="{FF2B5EF4-FFF2-40B4-BE49-F238E27FC236}">
                <a16:creationId xmlns:a16="http://schemas.microsoft.com/office/drawing/2014/main" id="{E251A995-94EC-1619-C97A-B8103FD0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39" y="2958940"/>
            <a:ext cx="635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1556-C0D1-A0DF-D69F-BC811AF8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9AAA-5E33-A7DD-ECD5-B78F3889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2" descr="Packet Tracer - Cant Edit Interface on Router - Cisco Community">
            <a:extLst>
              <a:ext uri="{FF2B5EF4-FFF2-40B4-BE49-F238E27FC236}">
                <a16:creationId xmlns:a16="http://schemas.microsoft.com/office/drawing/2014/main" id="{B031EBBC-5276-2CF0-097A-75991F72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32" y="304863"/>
            <a:ext cx="9834560" cy="62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AAB9A6-FF6B-84A8-BAFF-26C4E2E7B18E}"/>
              </a:ext>
            </a:extLst>
          </p:cNvPr>
          <p:cNvSpPr/>
          <p:nvPr/>
        </p:nvSpPr>
        <p:spPr>
          <a:xfrm>
            <a:off x="4221271" y="4546948"/>
            <a:ext cx="676406" cy="212942"/>
          </a:xfrm>
          <a:prstGeom prst="rect">
            <a:avLst/>
          </a:prstGeom>
          <a:solidFill>
            <a:srgbClr val="B8BF38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994F5-E637-72CD-6021-01143A9C3440}"/>
              </a:ext>
            </a:extLst>
          </p:cNvPr>
          <p:cNvSpPr/>
          <p:nvPr/>
        </p:nvSpPr>
        <p:spPr>
          <a:xfrm>
            <a:off x="4221271" y="4716724"/>
            <a:ext cx="676406" cy="212942"/>
          </a:xfrm>
          <a:prstGeom prst="rect">
            <a:avLst/>
          </a:prstGeom>
          <a:solidFill>
            <a:srgbClr val="B8BF38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4E53C-40E9-BA6B-29B8-0DCFF1D155A2}"/>
              </a:ext>
            </a:extLst>
          </p:cNvPr>
          <p:cNvSpPr/>
          <p:nvPr/>
        </p:nvSpPr>
        <p:spPr>
          <a:xfrm>
            <a:off x="4221270" y="5283081"/>
            <a:ext cx="1240077" cy="212942"/>
          </a:xfrm>
          <a:prstGeom prst="rect">
            <a:avLst/>
          </a:prstGeom>
          <a:solidFill>
            <a:srgbClr val="B8BF38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A8954A-06B8-8246-7DD2-0072433A191A}"/>
              </a:ext>
            </a:extLst>
          </p:cNvPr>
          <p:cNvSpPr/>
          <p:nvPr/>
        </p:nvSpPr>
        <p:spPr>
          <a:xfrm>
            <a:off x="4221269" y="5742967"/>
            <a:ext cx="1515652" cy="212942"/>
          </a:xfrm>
          <a:prstGeom prst="rect">
            <a:avLst/>
          </a:prstGeom>
          <a:solidFill>
            <a:srgbClr val="B8BF38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377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12E-DF8E-9E39-5592-2E50E79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28" y="576678"/>
            <a:ext cx="9922764" cy="1294228"/>
          </a:xfrm>
        </p:spPr>
        <p:txBody>
          <a:bodyPr/>
          <a:lstStyle/>
          <a:p>
            <a:r>
              <a:rPr lang="en-US" dirty="0"/>
              <a:t>Cisco IOS shortcuts</a:t>
            </a:r>
            <a:endParaRPr lang="en-AE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4C38B2-77A1-9DF5-0139-5417632B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384" y="1274628"/>
            <a:ext cx="7796073" cy="53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378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Söhne</vt:lpstr>
      <vt:lpstr>BjornVTI</vt:lpstr>
      <vt:lpstr>NET-257  Lab 1 – Part a:  Navigate the IOS by Using Tera Term for Console Connectivity  </vt:lpstr>
      <vt:lpstr>Connections</vt:lpstr>
      <vt:lpstr>Types of Cables</vt:lpstr>
      <vt:lpstr>Tera Term  terminal emulation program </vt:lpstr>
      <vt:lpstr>Start Fresh</vt:lpstr>
      <vt:lpstr>Cisco Device Modes</vt:lpstr>
      <vt:lpstr>Switch/Router Interfaces</vt:lpstr>
      <vt:lpstr>PowerPoint Presentation</vt:lpstr>
      <vt:lpstr>Cisco IOS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NET-257  Lab 1 – Part a:  Navigate the IOS by Using Tera Term for Console Connectivity  </dc:title>
  <dc:creator>Maha AlBlooki</dc:creator>
  <cp:lastModifiedBy>Maha Alblooki</cp:lastModifiedBy>
  <cp:revision>6</cp:revision>
  <dcterms:created xsi:type="dcterms:W3CDTF">2023-08-26T13:10:04Z</dcterms:created>
  <dcterms:modified xsi:type="dcterms:W3CDTF">2024-01-07T16:06:38Z</dcterms:modified>
</cp:coreProperties>
</file>