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B4C5E-6B42-4AFC-815F-5CB4150411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53459-44C1-4798-907E-F4366BB7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5602-A782-D9D4-D41A-EA31DDEA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E7A0-6D1B-7918-103C-22D2D0DC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83BB-3A43-2F9F-0030-BF85AE2D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5D4A-9B1A-63E4-67D9-9AE482BC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ED40-02AB-AD30-0BE6-1E78A8E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0426-AA53-8E09-6CF9-92A86761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13ED-9144-4CA6-47E8-CFFF50D4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B-193A-779E-3AAD-9B19909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EE47-2C97-4E9B-077F-79530147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1F7F-0138-7516-430B-EA0FFE35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A868D-7850-81F6-E51A-6FB89B012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1895-4B3E-C545-8C38-103F6EF4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C4CC-B6FA-DDAD-5826-DBBC14B7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33F3-2A12-655E-9F95-31737590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FD8E-2E5E-82E8-398B-62CA01D3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FF7-91AD-C19F-C89D-7F17DBC9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89A4-16C5-6BE3-D724-5D88FDB1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A404-7938-7838-F4B3-C030BFB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0260-FA59-3EC1-FF95-3B3CF8D7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B9AF-8EBF-F9B3-5547-8EF6E88F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CDF5-C0B4-06DE-12C5-90B88BCC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27F9-9331-9B29-D215-2BAF1F7E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BC0E-0951-5B58-4DAC-8B6BC0F7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C730-DB32-A50B-8194-0929F610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6BB0-4413-2F3B-CB6B-7576DF5B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3110-ACA4-A8B7-1135-B884380C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953D-787E-22FC-6F79-28C82CA0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DE8B5-652F-BCDD-4B92-05DED0107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775B-7D06-C3AA-45E4-37AEAB76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2B4C-F4CA-FE1E-C617-47366717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2A6D1-24D9-1CB1-8798-E2C10C5D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39B4-6B8F-13B2-05D9-439DFE07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7A41-B9DC-E8C1-6709-38310574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51E3-EF70-68F4-9A4C-BAB4259E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C830-9E23-8CB2-A93F-99F785B06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5E673-D806-4E1B-5EE6-963A4DBBD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E86D-A17A-906F-C6F8-05B249C7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9EC16-BE90-9619-EDF5-C5E6954E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21DA1-90EA-3571-2DBA-0DA937D8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C59-0B19-5735-26BE-3687195B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771B-4AF7-7DD2-BC0B-DE0A9951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D8CBA-CE9D-886D-667E-821B0B9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18191-76EA-9306-7398-B67AC67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8107D-08C9-1104-41E2-E96E3281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9988-E401-6A32-62D7-9689CB0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55F9-FB25-EB75-6CEF-DEA4F3A5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3A66-46AA-0FC3-4F04-2473390A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9E10-3A1C-F6B9-2A43-D644804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06C55-9D77-2488-FB46-51E432CE6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F6FD-32CC-9756-7B8B-0C5EB704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98822-1404-131F-11BC-9FDB8B52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5DC59-7A27-816B-E5B9-55773EEF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FB2F-4B56-FD51-CCA8-3B30C1E6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A6BD0-3C4C-6C6E-483B-DE8FDF9A4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B2C92-E1B9-90F0-699B-250C6EE1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A588-CE7D-B408-E524-6AE544BC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78F6-7C73-7EE9-7696-4B1BCF3A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3FEC-75AD-714D-3374-0DC9FDAA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2077-765C-43A5-DC70-F611C1BB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A1AE-C508-5397-ADBA-D9C61E85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DE6A-7E5F-16A3-09DF-B5A74A505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6DBF-1CD7-467D-AA1E-EA58BAA8327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2F9A-9959-1053-3A92-91F35DED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05FB-ABCF-B12C-F0D5-5DC5B0986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259D-9140-47B1-8B20-71C81ECB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symbols&#10;&#10;Description automatically generated">
            <a:extLst>
              <a:ext uri="{FF2B5EF4-FFF2-40B4-BE49-F238E27FC236}">
                <a16:creationId xmlns:a16="http://schemas.microsoft.com/office/drawing/2014/main" id="{94581545-E7DF-E2D7-FEB4-4978538D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6F488A-C0F4-1F5F-35B2-C9A2F8537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F99895D4-885D-07FB-F04A-0F53D06EC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4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1FE25360-2C01-E9C7-A096-72A30BBB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white text and blue lines&#10;&#10;Description automatically generated">
            <a:extLst>
              <a:ext uri="{FF2B5EF4-FFF2-40B4-BE49-F238E27FC236}">
                <a16:creationId xmlns:a16="http://schemas.microsoft.com/office/drawing/2014/main" id="{C519D1D7-C679-DA9F-7017-CAC31BF1F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839B602-94AA-3482-8E35-F30736E5D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3ED04A-69FA-D67E-C5F3-26A07B02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F64A52-BFE2-DF27-9744-795FDC6D1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JAAFAR ALI ALJIRDABI</dc:creator>
  <cp:lastModifiedBy>NOOR JAAFAR ALI ALJIRDABI</cp:lastModifiedBy>
  <cp:revision>1</cp:revision>
  <dcterms:created xsi:type="dcterms:W3CDTF">2024-01-02T15:25:11Z</dcterms:created>
  <dcterms:modified xsi:type="dcterms:W3CDTF">2024-01-02T16:27:09Z</dcterms:modified>
</cp:coreProperties>
</file>