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8F8899C-6271-4733-883B-881F9EAE18E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28F0008-2B27-44A1-9148-A6311C5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60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99C-6271-4733-883B-881F9EAE18E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008-2B27-44A1-9148-A6311C5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1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99C-6271-4733-883B-881F9EAE18E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008-2B27-44A1-9148-A6311C5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45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99C-6271-4733-883B-881F9EAE18E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008-2B27-44A1-9148-A6311C5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120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99C-6271-4733-883B-881F9EAE18E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008-2B27-44A1-9148-A6311C5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7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99C-6271-4733-883B-881F9EAE18E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008-2B27-44A1-9148-A6311C53C6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182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99C-6271-4733-883B-881F9EAE18E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008-2B27-44A1-9148-A6311C5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2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99C-6271-4733-883B-881F9EAE18E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008-2B27-44A1-9148-A6311C5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90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99C-6271-4733-883B-881F9EAE18E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008-2B27-44A1-9148-A6311C5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1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99C-6271-4733-883B-881F9EAE18E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008-2B27-44A1-9148-A6311C5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9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99C-6271-4733-883B-881F9EAE18E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008-2B27-44A1-9148-A6311C5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13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99C-6271-4733-883B-881F9EAE18E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008-2B27-44A1-9148-A6311C5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6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99C-6271-4733-883B-881F9EAE18E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008-2B27-44A1-9148-A6311C5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38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99C-6271-4733-883B-881F9EAE18E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008-2B27-44A1-9148-A6311C5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27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99C-6271-4733-883B-881F9EAE18E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008-2B27-44A1-9148-A6311C5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99C-6271-4733-883B-881F9EAE18E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008-2B27-44A1-9148-A6311C5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27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899C-6271-4733-883B-881F9EAE18E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0008-2B27-44A1-9148-A6311C5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6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F8899C-6271-4733-883B-881F9EAE18E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8F0008-2B27-44A1-9148-A6311C5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7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8EEB-389F-C7D7-C5D5-9FC161170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988"/>
          </a:xfrm>
        </p:spPr>
        <p:txBody>
          <a:bodyPr>
            <a:normAutofit fontScale="90000"/>
          </a:bodyPr>
          <a:lstStyle/>
          <a:p>
            <a:r>
              <a:rPr lang="en-IN" dirty="0"/>
              <a:t>Super Market Sales Reviews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42471-AA9B-BEBB-D883-7EA890E9A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8" y="5539393"/>
            <a:ext cx="9144001" cy="1655762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        K.Kanaka Maha Lakshmi.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6B543-047C-4ED1-F17C-B7F730564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023" y="1286026"/>
            <a:ext cx="8167954" cy="422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8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D7A8-E126-1FDB-AFDC-0D91D65A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43007" y="191022"/>
            <a:ext cx="9601196" cy="1303867"/>
          </a:xfrm>
        </p:spPr>
        <p:txBody>
          <a:bodyPr/>
          <a:lstStyle/>
          <a:p>
            <a:r>
              <a:rPr lang="en-IN" dirty="0"/>
              <a:t>1.Key Metrics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B2C2-A828-F352-D8C8-0032BFCEB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335" y="1494889"/>
            <a:ext cx="9797262" cy="438097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 err="1">
                <a:latin typeface="Algerian" panose="04020705040A02060702" pitchFamily="82" charset="0"/>
              </a:rPr>
              <a:t>Title:Key</a:t>
            </a:r>
            <a:r>
              <a:rPr lang="en-IN" dirty="0">
                <a:latin typeface="Algerian" panose="04020705040A02060702" pitchFamily="82" charset="0"/>
              </a:rPr>
              <a:t> Performance Indicators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Content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Total sales:Rs160,921.33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Total Profit:Rs3.75 Million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Total Count:24(likely representing </a:t>
            </a:r>
            <a:r>
              <a:rPr lang="en-IN" dirty="0" err="1">
                <a:latin typeface="Algerian" panose="04020705040A02060702" pitchFamily="82" charset="0"/>
              </a:rPr>
              <a:t>items,categories,or</a:t>
            </a:r>
            <a:r>
              <a:rPr lang="en-IN" dirty="0">
                <a:latin typeface="Algerian" panose="04020705040A02060702" pitchFamily="82" charset="0"/>
              </a:rPr>
              <a:t> orders)</a:t>
            </a:r>
          </a:p>
        </p:txBody>
      </p:sp>
    </p:spTree>
    <p:extLst>
      <p:ext uri="{BB962C8B-B14F-4D97-AF65-F5344CB8AC3E}">
        <p14:creationId xmlns:p14="http://schemas.microsoft.com/office/powerpoint/2010/main" val="237752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DB41-4045-9620-DDFE-63885DC2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21294" y="-513708"/>
            <a:ext cx="14317892" cy="2799707"/>
          </a:xfrm>
        </p:spPr>
        <p:txBody>
          <a:bodyPr>
            <a:normAutofit/>
          </a:bodyPr>
          <a:lstStyle/>
          <a:p>
            <a:r>
              <a:rPr lang="en-IN" dirty="0"/>
              <a:t>2.Sales by City and Category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4F07-DF54-BFAC-CE2E-D7357EC2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591" y="1520575"/>
            <a:ext cx="9263006" cy="435529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Sales 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Content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Top Cities by Sales: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Kanayakumari-0.7M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Bodi-0.682M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Karur-0.67M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lgerian" panose="04020705040A02060702" pitchFamily="82" charset="0"/>
              </a:rPr>
              <a:t>Top Categories by Sales: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lgerian" panose="04020705040A02060702" pitchFamily="82" charset="0"/>
              </a:rPr>
              <a:t>Snacks-2.3M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lgerian" panose="04020705040A02060702" pitchFamily="82" charset="0"/>
              </a:rPr>
              <a:t>Eggs&amp;Meat-2.2M</a:t>
            </a:r>
          </a:p>
        </p:txBody>
      </p:sp>
    </p:spTree>
    <p:extLst>
      <p:ext uri="{BB962C8B-B14F-4D97-AF65-F5344CB8AC3E}">
        <p14:creationId xmlns:p14="http://schemas.microsoft.com/office/powerpoint/2010/main" val="7491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F021-7517-C590-6E94-F97FF6AC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37079" y="-212651"/>
            <a:ext cx="16033677" cy="2307266"/>
          </a:xfrm>
        </p:spPr>
        <p:txBody>
          <a:bodyPr/>
          <a:lstStyle/>
          <a:p>
            <a:r>
              <a:rPr lang="en-IN" dirty="0"/>
              <a:t>    3.Profit by City 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C45D7-1CBD-0421-F616-74FAF2F31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94615"/>
            <a:ext cx="9601195" cy="37812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Profit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Pie chart showing profit Distribution among cities.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Cities like </a:t>
            </a:r>
            <a:r>
              <a:rPr lang="en-IN" dirty="0" err="1">
                <a:latin typeface="Algerian" panose="04020705040A02060702" pitchFamily="82" charset="0"/>
              </a:rPr>
              <a:t>Vellore,Bodhi,and</a:t>
            </a:r>
            <a:r>
              <a:rPr lang="en-IN" dirty="0">
                <a:latin typeface="Algerian" panose="04020705040A02060702" pitchFamily="82" charset="0"/>
              </a:rPr>
              <a:t> Chennai show significant contributions</a:t>
            </a:r>
            <a:r>
              <a:rPr lang="en-IN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5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18A2-A982-D34E-4E4E-46CBD803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37079" y="297952"/>
            <a:ext cx="16033677" cy="1988048"/>
          </a:xfrm>
        </p:spPr>
        <p:txBody>
          <a:bodyPr/>
          <a:lstStyle/>
          <a:p>
            <a:r>
              <a:rPr lang="en-IN" dirty="0"/>
              <a:t>4.Discount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1D2D-86DD-651E-2C54-E24EB2281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087" y="1499191"/>
            <a:ext cx="9365509" cy="43766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Discount Distribution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Content: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By Discount Type(Donut chart)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By Category(Bar chart):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Categories like </a:t>
            </a:r>
            <a:r>
              <a:rPr lang="en-IN" dirty="0" err="1">
                <a:latin typeface="Algerian" panose="04020705040A02060702" pitchFamily="82" charset="0"/>
              </a:rPr>
              <a:t>Bevarages,Bakery,and</a:t>
            </a:r>
            <a:r>
              <a:rPr lang="en-IN" dirty="0">
                <a:latin typeface="Algerian" panose="04020705040A02060702" pitchFamily="82" charset="0"/>
              </a:rPr>
              <a:t> Diary show varying discount levels.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81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44A8-57C1-D80A-3CE4-62A0288C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41870" y="-421240"/>
            <a:ext cx="15838468" cy="2707239"/>
          </a:xfrm>
        </p:spPr>
        <p:txBody>
          <a:bodyPr/>
          <a:lstStyle/>
          <a:p>
            <a:r>
              <a:rPr lang="en-IN" dirty="0"/>
              <a:t>5.Bussiness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BB8E-BB87-4F18-7CB2-D6781A0CE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419" y="1467293"/>
            <a:ext cx="9780178" cy="4408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latin typeface="Algerian" panose="04020705040A02060702" pitchFamily="82" charset="0"/>
              </a:rPr>
              <a:t>Summary&amp;Recommendations</a:t>
            </a:r>
            <a:endParaRPr lang="en-IN" dirty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content: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Focus Marketing Efforts on high-profit cities.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Consider optimizing discount Strategies for low-Profit categories.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lgerian" panose="04020705040A02060702" pitchFamily="82" charset="0"/>
              </a:rPr>
              <a:t>Expand high –Sales categories like snacks and </a:t>
            </a:r>
            <a:r>
              <a:rPr lang="en-IN" dirty="0" err="1">
                <a:latin typeface="Algerian" panose="04020705040A02060702" pitchFamily="82" charset="0"/>
              </a:rPr>
              <a:t>Eggs&amp;Meat</a:t>
            </a:r>
            <a:r>
              <a:rPr lang="en-IN" dirty="0">
                <a:latin typeface="Algerian" panose="04020705040A02060702" pitchFamily="82" charset="0"/>
              </a:rPr>
              <a:t> for higher revenue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80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65</TotalTime>
  <Words>173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Garamond</vt:lpstr>
      <vt:lpstr>Wingdings</vt:lpstr>
      <vt:lpstr>Organic</vt:lpstr>
      <vt:lpstr>Super Market Sales Reviews</vt:lpstr>
      <vt:lpstr>1.Key Metrics Summary</vt:lpstr>
      <vt:lpstr>2.Sales by City and Category</vt:lpstr>
      <vt:lpstr>    3.Profit by City Content</vt:lpstr>
      <vt:lpstr>4.Discount Insights</vt:lpstr>
      <vt:lpstr>5.Bussiness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veerababu karri</dc:creator>
  <cp:lastModifiedBy>veerababu karri</cp:lastModifiedBy>
  <cp:revision>1</cp:revision>
  <dcterms:created xsi:type="dcterms:W3CDTF">2025-04-13T09:53:51Z</dcterms:created>
  <dcterms:modified xsi:type="dcterms:W3CDTF">2025-04-13T10:59:06Z</dcterms:modified>
</cp:coreProperties>
</file>