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9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071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2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4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6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8077" y="1318591"/>
            <a:ext cx="4350697" cy="4220820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Small-Model Multi-Agent Debate to Improve Reasoning of Large Language Models for Source-Code Comprehension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Prior work on code comprehension evaluation shows that LLMs perform well on factual and surface-level questions but struggle with completeness, clarity, and abstract reasoning.</a:t>
            </a:r>
          </a:p>
          <a:p>
            <a:r>
              <a:t>Teacher‒student LLM-as-judge with ToM interventions improved evaluation reliability by aligning smaller judge models with larger ones.</a:t>
            </a:r>
          </a:p>
          <a:p>
            <a:r>
              <a:t>However, this approach remains limited by reliance on a single stronger teacher and high computational cost.</a:t>
            </a:r>
          </a:p>
          <a:p>
            <a:r>
              <a:t>Our extension: leverage multi-agent debate among small models (SLMs) to approximate teacher interventions at lower cost while promoting reasoning diversity and error correction.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 (RQs)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RQ1 (Effectiveness): Can multi-agent SLM debate improve comprehension reasoning beyond single-LLM and ToM-based evaluation frameworks?</a:t>
            </a:r>
          </a:p>
          <a:p>
            <a:r>
              <a:t>RQ2 (Mechanism): How do debate protocols (single-round vs multi-round, critique styles) compare to ToM teacher interventions?</a:t>
            </a:r>
          </a:p>
          <a:p>
            <a:r>
              <a:t>RQ3 (Efficiency): Does SLM debate achieve competitive improvements at lower computational cost than teacher-student ToM correction?</a:t>
            </a:r>
          </a:p>
          <a:p>
            <a:r>
              <a:t>RQ4 (Generalization): Do debate-based gains extend across question categories (What, Why, How, Algorithm, Error reasoning)?</a:t>
            </a:r>
          </a:p>
          <a:p>
            <a:r>
              <a:t>RQ5 (Robustness): Does debate reduce unreliable judgments (e.g., fluent but incorrect, off-topic but confident answers)?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— High-Level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Datasets: CS1QA (educational comprehension Qs) and </a:t>
            </a:r>
            <a:r>
              <a:rPr dirty="0" err="1"/>
              <a:t>CodeQA</a:t>
            </a:r>
            <a:r>
              <a:rPr dirty="0"/>
              <a:t> (diverse program reasoning tasks).</a:t>
            </a:r>
          </a:p>
          <a:p>
            <a:r>
              <a:rPr dirty="0"/>
              <a:t>Baseline Setup (from prior work): retrieval-augmented prompting + LLM-as-judge with teacher-student </a:t>
            </a:r>
            <a:r>
              <a:rPr dirty="0" err="1"/>
              <a:t>ToM</a:t>
            </a:r>
            <a:r>
              <a:rPr dirty="0"/>
              <a:t> interventions.</a:t>
            </a:r>
          </a:p>
          <a:p>
            <a:r>
              <a:rPr dirty="0"/>
              <a:t>Extension:</a:t>
            </a:r>
          </a:p>
          <a:p>
            <a:r>
              <a:rPr dirty="0"/>
              <a:t>Replace single teacher judge with 3‒7 SLM debaters.</a:t>
            </a:r>
          </a:p>
          <a:p>
            <a:r>
              <a:rPr dirty="0"/>
              <a:t>Protocol includes: initial answer proposals → multi-round critique &amp; refutation → final arbitration by a small Judge.</a:t>
            </a:r>
          </a:p>
          <a:p>
            <a:r>
              <a:rPr dirty="0"/>
              <a:t>Integrate suspicion patterns (from prior </a:t>
            </a:r>
            <a:r>
              <a:rPr dirty="0" err="1"/>
              <a:t>ToM</a:t>
            </a:r>
            <a:r>
              <a:rPr dirty="0"/>
              <a:t> framework) to trigger extra debate rounds on questionable answers.</a:t>
            </a:r>
          </a:p>
          <a:p>
            <a:r>
              <a:rPr dirty="0"/>
              <a:t>Optional Lesson Bank to capture recurring reasoning errors and corrections for reuse.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Debate Protocol (per 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1. Input Construction: As in </a:t>
            </a:r>
            <a:r>
              <a:rPr lang="en-US" dirty="0"/>
              <a:t>the </a:t>
            </a:r>
            <a:r>
              <a:rPr dirty="0"/>
              <a:t>base framework</a:t>
            </a:r>
            <a:r>
              <a:rPr lang="en-US" dirty="0"/>
              <a:t>, r</a:t>
            </a:r>
            <a:r>
              <a:rPr dirty="0"/>
              <a:t>etrieved demos + question + code.</a:t>
            </a:r>
          </a:p>
          <a:p>
            <a:r>
              <a:rPr dirty="0"/>
              <a:t>2. Round 0 (Propose): Each SLM outputs answer + rationale.</a:t>
            </a:r>
          </a:p>
          <a:p>
            <a:r>
              <a:rPr dirty="0"/>
              <a:t>3. Debate Rounds (t=1..T): Each agent critiques peers’ answers (pointing out </a:t>
            </a:r>
            <a:r>
              <a:rPr lang="en-US" dirty="0"/>
              <a:t>accuracy, </a:t>
            </a:r>
            <a:r>
              <a:rPr dirty="0"/>
              <a:t>completeness,</a:t>
            </a:r>
            <a:r>
              <a:rPr lang="en-US" dirty="0"/>
              <a:t> clarity</a:t>
            </a:r>
            <a:r>
              <a:rPr dirty="0"/>
              <a:t> or relevance) and updates its own.</a:t>
            </a:r>
          </a:p>
          <a:p>
            <a:r>
              <a:rPr dirty="0"/>
              <a:t>4. Suspicion Trigger: If patterns (fluent-but-wrong, off-topic, contradictions) are detected, extend debate by 1 round.</a:t>
            </a:r>
          </a:p>
          <a:p>
            <a:r>
              <a:rPr dirty="0"/>
              <a:t>5. Judge Arbitration: Selects final based on evidence coverage, alignment to reference, and debate convergence.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65005"/>
            <a:ext cx="6945946" cy="5053781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Task Correctness (Datasets)</a:t>
            </a:r>
          </a:p>
          <a:p>
            <a:pPr lvl="1"/>
            <a:r>
              <a:rPr dirty="0"/>
              <a:t>Accuracy, Completeness, Relevance, Clarity (1‒3 scale as in base study).</a:t>
            </a:r>
          </a:p>
          <a:p>
            <a:pPr lvl="1"/>
            <a:r>
              <a:rPr dirty="0"/>
              <a:t>Stratified reporting by question type (What, Why, How, Algorithm, Error, Explanation).</a:t>
            </a:r>
          </a:p>
          <a:p>
            <a:r>
              <a:rPr dirty="0"/>
              <a:t>Faithfulness &amp; Reasoning Quality</a:t>
            </a:r>
          </a:p>
          <a:p>
            <a:pPr lvl="1"/>
            <a:r>
              <a:rPr dirty="0"/>
              <a:t>Error Refutation Rate: % of successful corrections of wrong peer rationales.</a:t>
            </a:r>
          </a:p>
          <a:p>
            <a:pPr lvl="1"/>
            <a:r>
              <a:rPr dirty="0"/>
              <a:t>Contradiction Rate: % final answers contradicted by debate critiques.</a:t>
            </a:r>
          </a:p>
          <a:p>
            <a:r>
              <a:rPr dirty="0"/>
              <a:t>Efficiency &amp; Cost</a:t>
            </a:r>
          </a:p>
          <a:p>
            <a:pPr lvl="1"/>
            <a:r>
              <a:rPr dirty="0"/>
              <a:t>Average tokens per evaluation.</a:t>
            </a:r>
          </a:p>
          <a:p>
            <a:pPr lvl="1"/>
            <a:r>
              <a:rPr dirty="0"/>
              <a:t>Latency per question (p50/p95).</a:t>
            </a:r>
          </a:p>
          <a:p>
            <a:pPr lvl="1"/>
            <a:r>
              <a:rPr dirty="0"/>
              <a:t>Accuracy/cost trade-off vs </a:t>
            </a:r>
            <a:r>
              <a:rPr dirty="0" err="1"/>
              <a:t>ToM</a:t>
            </a:r>
            <a:r>
              <a:rPr dirty="0"/>
              <a:t> teacher-student framework.</a:t>
            </a:r>
          </a:p>
          <a:p>
            <a:r>
              <a:rPr dirty="0"/>
              <a:t>Robustness</a:t>
            </a:r>
          </a:p>
          <a:p>
            <a:pPr lvl="1"/>
            <a:r>
              <a:rPr dirty="0"/>
              <a:t>Reduction in flagged “suspicious patterns” vs baseline.</a:t>
            </a:r>
          </a:p>
          <a:p>
            <a:pPr lvl="1"/>
            <a:r>
              <a:rPr dirty="0"/>
              <a:t>Stress tests: long questions, abstract reasoning categories (Why/How), adversarial noise.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Single LLM (Mistral, </a:t>
            </a:r>
            <a:r>
              <a:rPr dirty="0" err="1"/>
              <a:t>CodeLlama</a:t>
            </a:r>
            <a:r>
              <a:rPr dirty="0"/>
              <a:t>).</a:t>
            </a:r>
          </a:p>
          <a:p>
            <a:r>
              <a:rPr dirty="0" err="1"/>
              <a:t>ToM</a:t>
            </a:r>
            <a:r>
              <a:rPr dirty="0"/>
              <a:t> Teacher‒Student Judge</a:t>
            </a:r>
          </a:p>
          <a:p>
            <a:r>
              <a:rPr dirty="0"/>
              <a:t>SLM Multi-Agent Debate (our extension).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Ablation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#Agents: 1 vs 3 vs 5 vs 7.</a:t>
            </a:r>
          </a:p>
          <a:p>
            <a:r>
              <a:t>2. Rounds: 0, 1, 2, 3 with/without suspicion triggers.</a:t>
            </a:r>
          </a:p>
          <a:p>
            <a:r>
              <a:t>3. Intervention Type: ToM teacher vs debate vs hybrid (teacher for suspicion cases only).</a:t>
            </a:r>
          </a:p>
          <a:p>
            <a:r>
              <a:t>4. Judge Variant: Rule-based vs small-LLM vs hybrid.</a:t>
            </a:r>
          </a:p>
          <a:p>
            <a:r>
              <a:t>5. Lesson Bank: enabled vs disabled.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Show that debate reduces suspicious misjudgments (e.g., fluent-but-wrong answers) while lowering cost compared to large teacher interventions.</a:t>
            </a:r>
          </a:p>
          <a:p>
            <a:r>
              <a:rPr dirty="0"/>
              <a:t>Deliver a framework for improving reasoning faithfulness in code comprehension evaluation.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675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Small-Model Multi-Agent Debate to Improve Reasoning of Large Language Models for Source-Code Comprehension</vt:lpstr>
      <vt:lpstr>Motivation</vt:lpstr>
      <vt:lpstr>Research Questions (RQs)</vt:lpstr>
      <vt:lpstr>Method — High-Level Framework</vt:lpstr>
      <vt:lpstr>Debate Protocol (per sample)</vt:lpstr>
      <vt:lpstr>Evaluation Metrics</vt:lpstr>
      <vt:lpstr>Baselines</vt:lpstr>
      <vt:lpstr>Ablation Studies</vt:lpstr>
      <vt:lpstr>Expected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Maha Zainab</cp:lastModifiedBy>
  <cp:revision>4</cp:revision>
  <dcterms:created xsi:type="dcterms:W3CDTF">2013-01-27T09:14:16Z</dcterms:created>
  <dcterms:modified xsi:type="dcterms:W3CDTF">2025-09-25T00:57:49Z</dcterms:modified>
  <cp:category/>
</cp:coreProperties>
</file>