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72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21,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1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21,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learning.hslu.ch/ilias/ilias.php?baseClass=ilrepositorygui&amp;ref_id=59192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and black stove&#10;&#10;Description automatically generated">
            <a:extLst>
              <a:ext uri="{FF2B5EF4-FFF2-40B4-BE49-F238E27FC236}">
                <a16:creationId xmlns:a16="http://schemas.microsoft.com/office/drawing/2014/main" id="{FC508BB6-DBCD-E929-AA4E-A66559968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7" r="19934" b="-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36BB-E268-2406-B5BA-0E136F74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02" y="958100"/>
            <a:ext cx="3766538" cy="2640247"/>
          </a:xfrm>
        </p:spPr>
        <p:txBody>
          <a:bodyPr>
            <a:normAutofit fontScale="90000"/>
          </a:bodyPr>
          <a:lstStyle/>
          <a:p>
            <a:pPr algn="l"/>
            <a:r>
              <a:rPr lang="en-GB" b="0" i="0" dirty="0">
                <a:solidFill>
                  <a:srgbClr val="C00000"/>
                </a:solidFill>
                <a:effectLst/>
                <a:latin typeface="Söhne"/>
              </a:rPr>
              <a:t>Influence of iPhone Product Announcements on Apple Stock Performance</a:t>
            </a:r>
            <a:endParaRPr lang="de-CH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C6D6-E7A5-8CD0-2B91-1FD0E04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3" y="5445497"/>
            <a:ext cx="3439235" cy="95531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Members;</a:t>
            </a:r>
          </a:p>
          <a:p>
            <a:pPr algn="l"/>
            <a:r>
              <a:rPr lang="en-GB" dirty="0"/>
              <a:t>Christopher T Loo</a:t>
            </a:r>
          </a:p>
          <a:p>
            <a:pPr algn="l"/>
            <a:r>
              <a:rPr lang="de-CH" dirty="0" err="1"/>
              <a:t>Hazimé-Zayour</a:t>
            </a:r>
            <a:r>
              <a:rPr lang="de-CH" dirty="0"/>
              <a:t> Maha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AB2C5-F46A-1AF9-AA99-2C76381F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82" y="6355669"/>
            <a:ext cx="2576944" cy="39779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CFEB806B-A246-7C2B-34F0-B38EE722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9" y="4294837"/>
            <a:ext cx="447998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W.MSCIDS_DE_TSA01.H2301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W.TSA01_Time Series Analysis in Finance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98-2EDC-121B-4B4D-AF98F75B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Research Question and </a:t>
            </a:r>
            <a:r>
              <a:rPr lang="de-CH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20E5-BDCE-F8ED-85AC-DD18E65D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Influence of iPhone Product Announcements on Apple's Stock Performance.</a:t>
            </a:r>
          </a:p>
          <a:p>
            <a:pPr marL="0" indent="0"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Focus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Assessing Apple's stock price impact from iPhone announcements.</a:t>
            </a:r>
          </a:p>
          <a:p>
            <a:pPr marL="0" indent="0"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Key Aspects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Historical data analysis of stock price reactions.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Investigating investor behaviour during announcements.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Exploring market dynamics linked to iPhone announcements.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4AF8-CC83-2AA2-EA62-0A7D352B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5" y="6322289"/>
            <a:ext cx="257273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DF2C-03C3-D458-4033-38245DC3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9FA9-80FF-116B-CF43-3EA7E155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Null Hypothesis (H0): 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Apple's stock price does </a:t>
            </a:r>
            <a:r>
              <a: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experience significant fluctuations during iPhone announcements.</a:t>
            </a:r>
          </a:p>
          <a:p>
            <a:pPr marL="0" indent="0" algn="l">
              <a:buNone/>
            </a:pP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Alternative Hypothesis (H1): 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Apple's stock price experiences significant fluctuations during iPhone announcements.</a:t>
            </a:r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9BB2E-9DA5-6ECE-0979-C3B10D5C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5" y="6368471"/>
            <a:ext cx="257273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5F78-8F8A-545C-3709-2A9B069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de-CH" b="1" dirty="0" err="1">
                <a:latin typeface="Verdana" panose="020B0604030504040204" pitchFamily="34" charset="0"/>
                <a:ea typeface="Verdana" panose="020B0604030504040204" pitchFamily="34" charset="0"/>
              </a:rPr>
              <a:t>Methodologies</a:t>
            </a:r>
            <a:endParaRPr lang="de-CH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9807-8230-DBCD-9318-42E4AB56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: Historical Apple stock prices (2007-2023), focusing on iPhone announcement periods.</a:t>
            </a: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Methodologies Used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: ARIMA(5,1,4) and GARCH(1,1) models to analyse stock price and volatility, stationarity tests (ADF, KPSS), and the creation of a binary variable for iPhone announcement dates.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0459-9CBE-7607-80FF-B716A71A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5" y="6331527"/>
            <a:ext cx="257273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2206-8CFD-220C-469C-6CDEAB12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Results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60DA-37F1-4C03-5122-D4A52E72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ARIMA(5,1,4) and GARCH(1,1) model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Models are stationary &amp; model Stock price volatility and able to show predictive power of past prices.</a:t>
            </a:r>
            <a:r>
              <a:rPr lang="en-GB" b="0" i="0" dirty="0">
                <a:solidFill>
                  <a:srgbClr val="D1D5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Event window ARIMA hypothesis tests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Significant positive impact of iPhone announcements on stock price, in contrast with simple linear regression model findings.</a:t>
            </a:r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4330-BD81-7681-981D-EFAA1C84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5" y="6315808"/>
            <a:ext cx="257273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BE18-0D60-6BA8-D38A-68BEE5F4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r>
              <a:rPr lang="de-CH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de-CH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Recommendations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6051-9ED5-F823-8030-AC0F3053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Findings: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iPhone announcements have a statistically significant positive impact on Apple's stock price.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Recommendations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: Use iPhone announcements as a potential indicator for stock price increase, but integrate with broader market analysis due to the limited explanatory power of iPhone announcements alone.</a:t>
            </a:r>
            <a:endParaRPr lang="de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D374-2EFA-89EF-5154-827511C6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5" y="6322290"/>
            <a:ext cx="257273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415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947EE5924A76458B0EF0BC55472FA5" ma:contentTypeVersion="8" ma:contentTypeDescription="Ein neues Dokument erstellen." ma:contentTypeScope="" ma:versionID="7ae44fc0f34aba68f6354b8eb21c7780">
  <xsd:schema xmlns:xsd="http://www.w3.org/2001/XMLSchema" xmlns:xs="http://www.w3.org/2001/XMLSchema" xmlns:p="http://schemas.microsoft.com/office/2006/metadata/properties" xmlns:ns3="42c6b2e8-2149-46a8-b135-fec2815ba919" xmlns:ns4="23d4787a-2521-4e31-94ef-52ee90c1255f" targetNamespace="http://schemas.microsoft.com/office/2006/metadata/properties" ma:root="true" ma:fieldsID="6aa67d3863f640ea4ccedbe08bbcb790" ns3:_="" ns4:_="">
    <xsd:import namespace="42c6b2e8-2149-46a8-b135-fec2815ba919"/>
    <xsd:import namespace="23d4787a-2521-4e31-94ef-52ee90c125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6b2e8-2149-46a8-b135-fec2815ba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4787a-2521-4e31-94ef-52ee90c1255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6A143D-8879-4E9F-8BED-BE4476F8A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6b2e8-2149-46a8-b135-fec2815ba919"/>
    <ds:schemaRef ds:uri="23d4787a-2521-4e31-94ef-52ee90c125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C43EF-3446-41EA-8D68-FE6CC8389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35110-EDEC-4A14-AD6A-65ED7618C960}">
  <ds:schemaRefs>
    <ds:schemaRef ds:uri="http://purl.org/dc/terms/"/>
    <ds:schemaRef ds:uri="http://schemas.microsoft.com/office/2006/documentManagement/types"/>
    <ds:schemaRef ds:uri="23d4787a-2521-4e31-94ef-52ee90c1255f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2c6b2e8-2149-46a8-b135-fec2815ba91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Bembo</vt:lpstr>
      <vt:lpstr>Open Sans</vt:lpstr>
      <vt:lpstr>Söhne</vt:lpstr>
      <vt:lpstr>Verdana</vt:lpstr>
      <vt:lpstr>ArchiveVTI</vt:lpstr>
      <vt:lpstr>Influence of iPhone Product Announcements on Apple Stock Performance</vt:lpstr>
      <vt:lpstr>Research Question and Introduction</vt:lpstr>
      <vt:lpstr>Hypothesis</vt:lpstr>
      <vt:lpstr>Data and Methodologies</vt:lpstr>
      <vt:lpstr>Results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iPhone Product Announcements on Apple Stock Performance</dc:title>
  <dc:creator>Loo Christopher T W.MSCIDS_F22.2101</dc:creator>
  <cp:lastModifiedBy>Loo Christopher T W.MSCIDS_F22.2101</cp:lastModifiedBy>
  <cp:revision>1</cp:revision>
  <dcterms:created xsi:type="dcterms:W3CDTF">2023-12-21T20:26:22Z</dcterms:created>
  <dcterms:modified xsi:type="dcterms:W3CDTF">2023-12-21T21:51:28Z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0x0101007A947EE5924A76458B0EF0BC55472FA5</vt:lpwstr>
  </property>
</Properties>
</file>