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82" r:id="rId7"/>
    <p:sldId id="266" r:id="rId8"/>
    <p:sldId id="267" r:id="rId9"/>
    <p:sldId id="281" r:id="rId10"/>
    <p:sldId id="287" r:id="rId11"/>
    <p:sldId id="292" r:id="rId12"/>
    <p:sldId id="311" r:id="rId13"/>
    <p:sldId id="312" r:id="rId14"/>
    <p:sldId id="314" r:id="rId15"/>
    <p:sldId id="313" r:id="rId16"/>
    <p:sldId id="294" r:id="rId17"/>
    <p:sldId id="306" r:id="rId18"/>
    <p:sldId id="315" r:id="rId19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Archivo Black" panose="020B0604020202020204" charset="0"/>
      <p:regular r:id="rId25"/>
    </p:embeddedFont>
    <p:embeddedFont>
      <p:font typeface="Anaheim" panose="020B0604020202020204" charset="0"/>
      <p:regular r:id="rId26"/>
    </p:embeddedFont>
    <p:embeddedFont>
      <p:font typeface="Barlow" panose="020B0604020202020204" charset="0"/>
      <p:regular r:id="rId27"/>
      <p:bold r:id="rId28"/>
      <p:italic r:id="rId29"/>
      <p:boldItalic r:id="rId30"/>
    </p:embeddedFont>
    <p:embeddedFont>
      <p:font typeface="Antonio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810FD-2773-469C-AA1B-2AB8C58FA1BE}">
  <a:tblStyle styleId="{C7D810FD-2773-469C-AA1B-2AB8C58FA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882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7c6f1f162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7c6f1f162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295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db4dd54edc_0_2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2" name="Google Shape;3442;gdb4dd54edc_0_2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13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83d841755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83d841755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908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83d841755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83d841755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782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83d841755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83d841755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018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83d841755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83d841755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153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83d841755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83d841755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553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gdb4dd54edc_0_2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3" name="Google Shape;3873;gdb4dd54edc_0_2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43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8" name="Google Shape;5598;gdb4dd54edc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9" name="Google Shape;5599;gdb4dd54edc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93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7dc117408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7dc117408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98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65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0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91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gdb4dd54edc_0_1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5" name="Google Shape;2935;gdb4dd54edc_0_1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8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15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975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gdb4dd54edc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0" name="Google Shape;2930;gdb4dd54edc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63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2609850"/>
            <a:ext cx="3852000" cy="10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720000" y="1508550"/>
            <a:ext cx="3852000" cy="118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>
            <a:spLocks noGrp="1"/>
          </p:cNvSpPr>
          <p:nvPr>
            <p:ph type="pic" idx="2"/>
          </p:nvPr>
        </p:nvSpPr>
        <p:spPr>
          <a:xfrm>
            <a:off x="4914900" y="-25825"/>
            <a:ext cx="4229100" cy="5201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1"/>
          </p:nvPr>
        </p:nvSpPr>
        <p:spPr>
          <a:xfrm flipH="1">
            <a:off x="2593162" y="2851900"/>
            <a:ext cx="49773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1584085" y="1893525"/>
            <a:ext cx="4977300" cy="8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title" idx="2" hasCustomPrompt="1"/>
          </p:nvPr>
        </p:nvSpPr>
        <p:spPr>
          <a:xfrm>
            <a:off x="6929450" y="1836125"/>
            <a:ext cx="1471500" cy="1471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6" name="Google Shape;176;p32"/>
          <p:cNvSpPr txBox="1">
            <a:spLocks noGrp="1"/>
          </p:cNvSpPr>
          <p:nvPr>
            <p:ph type="subTitle" idx="1"/>
          </p:nvPr>
        </p:nvSpPr>
        <p:spPr>
          <a:xfrm>
            <a:off x="1584086" y="2851900"/>
            <a:ext cx="49773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740488" y="1451225"/>
            <a:ext cx="3205200" cy="158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title" idx="2" hasCustomPrompt="1"/>
          </p:nvPr>
        </p:nvSpPr>
        <p:spPr>
          <a:xfrm>
            <a:off x="4189325" y="1500400"/>
            <a:ext cx="1471500" cy="1471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1"/>
          </p:nvPr>
        </p:nvSpPr>
        <p:spPr>
          <a:xfrm>
            <a:off x="740488" y="3062425"/>
            <a:ext cx="49242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7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7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1" name="Google Shape;211;p37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212" name="Google Shape;212;p37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37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216" name="Google Shape;216;p37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7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7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7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7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7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7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7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7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7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7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7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7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7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7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8"/>
          <p:cNvGrpSpPr/>
          <p:nvPr/>
        </p:nvGrpSpPr>
        <p:grpSpPr>
          <a:xfrm>
            <a:off x="7937432" y="257042"/>
            <a:ext cx="973137" cy="477034"/>
            <a:chOff x="6870075" y="2926700"/>
            <a:chExt cx="3147275" cy="1542800"/>
          </a:xfrm>
        </p:grpSpPr>
        <p:sp>
          <p:nvSpPr>
            <p:cNvPr id="285" name="Google Shape;285;p38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5" name="Google Shape;385;p38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38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9"/>
          <p:cNvGrpSpPr/>
          <p:nvPr/>
        </p:nvGrpSpPr>
        <p:grpSpPr>
          <a:xfrm>
            <a:off x="-558231" y="-1553525"/>
            <a:ext cx="5195100" cy="2942400"/>
            <a:chOff x="-558231" y="-1553525"/>
            <a:chExt cx="5195100" cy="2942400"/>
          </a:xfrm>
        </p:grpSpPr>
        <p:cxnSp>
          <p:nvCxnSpPr>
            <p:cNvPr id="389" name="Google Shape;389;p39"/>
            <p:cNvCxnSpPr/>
            <p:nvPr/>
          </p:nvCxnSpPr>
          <p:spPr>
            <a:xfrm>
              <a:off x="2039319" y="-1215020"/>
              <a:ext cx="0" cy="5195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9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39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9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3" name="Google Shape;393;p39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394" name="Google Shape;394;p39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40"/>
          <p:cNvGrpSpPr/>
          <p:nvPr/>
        </p:nvGrpSpPr>
        <p:grpSpPr>
          <a:xfrm rot="5400000" flipH="1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420" name="Google Shape;420;p40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0" name="Google Shape;480;p40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1" name="Google Shape;481;p40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482" name="Google Shape;482;p40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9" name="Google Shape;549;p40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0" name="Google Shape;550;p40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551" name="Google Shape;551;p40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40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553" name="Google Shape;553;p40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0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200" y="1893521"/>
            <a:ext cx="4423200" cy="8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493750" y="1866125"/>
            <a:ext cx="1471500" cy="1491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200" y="2851893"/>
            <a:ext cx="44232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1540700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3"/>
          </p:nvPr>
        </p:nvSpPr>
        <p:spPr>
          <a:xfrm>
            <a:off x="5075764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507577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54070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6900" y="1514400"/>
            <a:ext cx="4339500" cy="26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■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572000" y="1122925"/>
            <a:ext cx="34365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572000" y="24737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5010150" y="3401275"/>
            <a:ext cx="2933700" cy="12021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48800" y="3119004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1948789" y="3631459"/>
            <a:ext cx="2390700" cy="73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 flipH="1">
            <a:off x="4804500" y="3119004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 flipH="1">
            <a:off x="4804511" y="3631459"/>
            <a:ext cx="2390700" cy="73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382183" y="3024437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1948800" y="1371377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48789" y="1883632"/>
            <a:ext cx="2390700" cy="7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3"/>
          </p:nvPr>
        </p:nvSpPr>
        <p:spPr>
          <a:xfrm flipH="1">
            <a:off x="4804500" y="1371377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 flipH="1">
            <a:off x="4804511" y="1883632"/>
            <a:ext cx="2390700" cy="7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720000" y="3111025"/>
            <a:ext cx="4367700" cy="62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20000" y="1213275"/>
            <a:ext cx="4763400" cy="210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subTitle" idx="1"/>
          </p:nvPr>
        </p:nvSpPr>
        <p:spPr>
          <a:xfrm flipH="1">
            <a:off x="1110043" y="2067164"/>
            <a:ext cx="3041100" cy="13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ntonio"/>
              <a:buNone/>
              <a:defRPr sz="29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9" r:id="rId7"/>
    <p:sldLayoutId id="2147483660" r:id="rId8"/>
    <p:sldLayoutId id="2147483666" r:id="rId9"/>
    <p:sldLayoutId id="2147483667" r:id="rId10"/>
    <p:sldLayoutId id="2147483677" r:id="rId11"/>
    <p:sldLayoutId id="2147483678" r:id="rId12"/>
    <p:sldLayoutId id="2147483679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4"/>
          <p:cNvSpPr txBox="1">
            <a:spLocks noGrp="1"/>
          </p:cNvSpPr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SMART</a:t>
            </a:r>
            <a:br>
              <a:rPr lang="en" sz="6600" dirty="0" smtClean="0"/>
            </a:br>
            <a:r>
              <a:rPr lang="en" sz="6000" dirty="0" smtClean="0">
                <a:solidFill>
                  <a:schemeClr val="dk2"/>
                </a:solidFill>
              </a:rPr>
              <a:t>PARKING</a:t>
            </a:r>
            <a:endParaRPr sz="4000" b="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66" name="Google Shape;566;p44"/>
          <p:cNvSpPr txBox="1">
            <a:spLocks noGrp="1"/>
          </p:cNvSpPr>
          <p:nvPr>
            <p:ph type="subTitle" idx="1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Using</a:t>
            </a:r>
            <a:r>
              <a:rPr lang="en" dirty="0" smtClean="0"/>
              <a:t> ioT to give solution for parking management</a:t>
            </a:r>
            <a:endParaRPr dirty="0"/>
          </a:p>
        </p:txBody>
      </p:sp>
      <p:sp>
        <p:nvSpPr>
          <p:cNvPr id="567" name="Google Shape;567;p44"/>
          <p:cNvSpPr/>
          <p:nvPr/>
        </p:nvSpPr>
        <p:spPr>
          <a:xfrm>
            <a:off x="6952488" y="3131875"/>
            <a:ext cx="1471500" cy="1471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68" name="Google Shape;568;p44"/>
          <p:cNvCxnSpPr/>
          <p:nvPr/>
        </p:nvCxnSpPr>
        <p:spPr>
          <a:xfrm>
            <a:off x="-225126" y="1684763"/>
            <a:ext cx="965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9" name="Google Shape;569;p44"/>
          <p:cNvGrpSpPr/>
          <p:nvPr/>
        </p:nvGrpSpPr>
        <p:grpSpPr>
          <a:xfrm>
            <a:off x="-906410" y="-1164651"/>
            <a:ext cx="10011919" cy="2863527"/>
            <a:chOff x="219450" y="174225"/>
            <a:chExt cx="7860500" cy="1345200"/>
          </a:xfrm>
        </p:grpSpPr>
        <p:cxnSp>
          <p:nvCxnSpPr>
            <p:cNvPr id="570" name="Google Shape;570;p44"/>
            <p:cNvCxnSpPr/>
            <p:nvPr/>
          </p:nvCxnSpPr>
          <p:spPr>
            <a:xfrm>
              <a:off x="71376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4"/>
            <p:cNvCxnSpPr/>
            <p:nvPr/>
          </p:nvCxnSpPr>
          <p:spPr>
            <a:xfrm>
              <a:off x="540810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4"/>
            <p:cNvCxnSpPr/>
            <p:nvPr/>
          </p:nvCxnSpPr>
          <p:spPr>
            <a:xfrm>
              <a:off x="36785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4"/>
            <p:cNvCxnSpPr/>
            <p:nvPr/>
          </p:nvCxnSpPr>
          <p:spPr>
            <a:xfrm>
              <a:off x="194900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4"/>
            <p:cNvCxnSpPr/>
            <p:nvPr/>
          </p:nvCxnSpPr>
          <p:spPr>
            <a:xfrm>
              <a:off x="2194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5" name="Google Shape;575;p44"/>
          <p:cNvGrpSpPr/>
          <p:nvPr/>
        </p:nvGrpSpPr>
        <p:grpSpPr>
          <a:xfrm rot="-6913452">
            <a:off x="6054304" y="-515550"/>
            <a:ext cx="2454092" cy="1203001"/>
            <a:chOff x="6870075" y="2926700"/>
            <a:chExt cx="3147275" cy="1542800"/>
          </a:xfrm>
        </p:grpSpPr>
        <p:sp>
          <p:nvSpPr>
            <p:cNvPr id="576" name="Google Shape;576;p44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6" name="Google Shape;676;p44"/>
          <p:cNvGrpSpPr/>
          <p:nvPr/>
        </p:nvGrpSpPr>
        <p:grpSpPr>
          <a:xfrm rot="-1376416">
            <a:off x="4592992" y="-702416"/>
            <a:ext cx="1271483" cy="2057088"/>
            <a:chOff x="4495050" y="5696175"/>
            <a:chExt cx="1966617" cy="3181720"/>
          </a:xfrm>
        </p:grpSpPr>
        <p:sp>
          <p:nvSpPr>
            <p:cNvPr id="677" name="Google Shape;677;p44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7" name="Google Shape;737;p44"/>
          <p:cNvGrpSpPr/>
          <p:nvPr/>
        </p:nvGrpSpPr>
        <p:grpSpPr>
          <a:xfrm rot="3981337">
            <a:off x="-213871" y="-259218"/>
            <a:ext cx="2244576" cy="1170686"/>
            <a:chOff x="7361475" y="5882971"/>
            <a:chExt cx="2633725" cy="1373929"/>
          </a:xfrm>
        </p:grpSpPr>
        <p:sp>
          <p:nvSpPr>
            <p:cNvPr id="738" name="Google Shape;738;p44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2" name="Google Shape;762;p44"/>
          <p:cNvGrpSpPr/>
          <p:nvPr/>
        </p:nvGrpSpPr>
        <p:grpSpPr>
          <a:xfrm>
            <a:off x="7304210" y="3541249"/>
            <a:ext cx="800339" cy="652758"/>
            <a:chOff x="6835707" y="4485050"/>
            <a:chExt cx="889068" cy="725125"/>
          </a:xfrm>
        </p:grpSpPr>
        <p:cxnSp>
          <p:nvCxnSpPr>
            <p:cNvPr id="763" name="Google Shape;763;p44"/>
            <p:cNvCxnSpPr/>
            <p:nvPr/>
          </p:nvCxnSpPr>
          <p:spPr>
            <a:xfrm>
              <a:off x="6835707" y="4857746"/>
              <a:ext cx="8772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4" name="Google Shape;764;p44"/>
            <p:cNvSpPr/>
            <p:nvPr/>
          </p:nvSpPr>
          <p:spPr>
            <a:xfrm>
              <a:off x="7353300" y="4485050"/>
              <a:ext cx="371475" cy="725125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75"/>
          <p:cNvSpPr txBox="1">
            <a:spLocks noGrp="1"/>
          </p:cNvSpPr>
          <p:nvPr>
            <p:ph type="title"/>
          </p:nvPr>
        </p:nvSpPr>
        <p:spPr>
          <a:xfrm>
            <a:off x="1584085" y="1893525"/>
            <a:ext cx="49773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DESIGN 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FF0000"/>
                </a:solidFill>
              </a:rPr>
              <a:t>THINKING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445" name="Google Shape;3445;p75"/>
          <p:cNvSpPr txBox="1">
            <a:spLocks noGrp="1"/>
          </p:cNvSpPr>
          <p:nvPr>
            <p:ph type="title" idx="2"/>
          </p:nvPr>
        </p:nvSpPr>
        <p:spPr>
          <a:xfrm>
            <a:off x="6929450" y="1836125"/>
            <a:ext cx="14715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46" name="Google Shape;3446;p75"/>
          <p:cNvSpPr txBox="1">
            <a:spLocks noGrp="1"/>
          </p:cNvSpPr>
          <p:nvPr>
            <p:ph type="subTitle" idx="1"/>
          </p:nvPr>
        </p:nvSpPr>
        <p:spPr>
          <a:xfrm>
            <a:off x="1584086" y="2851900"/>
            <a:ext cx="49773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Following 6 steps</a:t>
            </a:r>
            <a:endParaRPr dirty="0"/>
          </a:p>
        </p:txBody>
      </p:sp>
      <p:grpSp>
        <p:nvGrpSpPr>
          <p:cNvPr id="3447" name="Google Shape;3447;p75"/>
          <p:cNvGrpSpPr/>
          <p:nvPr/>
        </p:nvGrpSpPr>
        <p:grpSpPr>
          <a:xfrm>
            <a:off x="-558231" y="-1553525"/>
            <a:ext cx="5195100" cy="2942400"/>
            <a:chOff x="-558231" y="-1553525"/>
            <a:chExt cx="5195100" cy="2942400"/>
          </a:xfrm>
        </p:grpSpPr>
        <p:cxnSp>
          <p:nvCxnSpPr>
            <p:cNvPr id="3448" name="Google Shape;3448;p75"/>
            <p:cNvCxnSpPr/>
            <p:nvPr/>
          </p:nvCxnSpPr>
          <p:spPr>
            <a:xfrm>
              <a:off x="2039319" y="-1215020"/>
              <a:ext cx="0" cy="5195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9" name="Google Shape;3449;p75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0" name="Google Shape;3450;p75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1" name="Google Shape;3451;p75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52" name="Google Shape;3452;p75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3453" name="Google Shape;3453;p75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5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5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5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5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5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5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5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5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5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5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5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5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5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5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5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5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5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5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5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5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5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5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5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7" name="Google Shape;3477;p75"/>
          <p:cNvGrpSpPr/>
          <p:nvPr/>
        </p:nvGrpSpPr>
        <p:grpSpPr>
          <a:xfrm>
            <a:off x="7927781" y="4232392"/>
            <a:ext cx="473174" cy="370974"/>
            <a:chOff x="6799884" y="4485050"/>
            <a:chExt cx="924891" cy="725125"/>
          </a:xfrm>
        </p:grpSpPr>
        <p:cxnSp>
          <p:nvCxnSpPr>
            <p:cNvPr id="3478" name="Google Shape;3478;p75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79" name="Google Shape;3479;p75"/>
            <p:cNvSpPr/>
            <p:nvPr/>
          </p:nvSpPr>
          <p:spPr>
            <a:xfrm>
              <a:off x="7353300" y="4485050"/>
              <a:ext cx="371475" cy="725125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Google Shape;3786;p80"/>
          <p:cNvSpPr txBox="1">
            <a:spLocks noGrp="1"/>
          </p:cNvSpPr>
          <p:nvPr>
            <p:ph type="title"/>
          </p:nvPr>
        </p:nvSpPr>
        <p:spPr>
          <a:xfrm>
            <a:off x="348839" y="0"/>
            <a:ext cx="3852000" cy="11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 THINKING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787" name="Google Shape;3787;p80"/>
          <p:cNvSpPr txBox="1">
            <a:spLocks noGrp="1"/>
          </p:cNvSpPr>
          <p:nvPr>
            <p:ph type="subTitle" idx="1"/>
          </p:nvPr>
        </p:nvSpPr>
        <p:spPr>
          <a:xfrm flipH="1">
            <a:off x="348836" y="982017"/>
            <a:ext cx="4454273" cy="3650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N" dirty="0" smtClean="0"/>
              <a:t>**</a:t>
            </a:r>
            <a:r>
              <a:rPr lang="en-IN" dirty="0"/>
              <a:t>Hardware Setup</a:t>
            </a:r>
            <a:r>
              <a:rPr lang="en-IN" dirty="0" smtClean="0"/>
              <a:t>:**</a:t>
            </a:r>
            <a:endParaRPr lang="en-IN" dirty="0"/>
          </a:p>
          <a:p>
            <a:pPr marL="482600" indent="-342900">
              <a:buAutoNum type="alphaLcPeriod"/>
            </a:pPr>
            <a:r>
              <a:rPr lang="en-IN" dirty="0" smtClean="0"/>
              <a:t>Connect </a:t>
            </a:r>
            <a:r>
              <a:rPr lang="en-IN" dirty="0"/>
              <a:t>the HC-SR04 ultrasonic sensors to your ESP32 board. You will need one sensor per parking </a:t>
            </a:r>
            <a:r>
              <a:rPr lang="en-IN" dirty="0" smtClean="0"/>
              <a:t>space.</a:t>
            </a:r>
          </a:p>
          <a:p>
            <a:pPr marL="482600" indent="-342900">
              <a:buAutoNum type="alphaLcPeriod"/>
            </a:pPr>
            <a:r>
              <a:rPr lang="en-IN" dirty="0" smtClean="0"/>
              <a:t>Wire </a:t>
            </a:r>
            <a:r>
              <a:rPr lang="en-IN" dirty="0"/>
              <a:t>the HC-SR04 sensors as follows:</a:t>
            </a:r>
          </a:p>
          <a:p>
            <a:pPr marL="139700" indent="0">
              <a:buNone/>
            </a:pPr>
            <a:r>
              <a:rPr lang="en-IN" dirty="0"/>
              <a:t>      - VCC to 5V on ESP32</a:t>
            </a:r>
          </a:p>
          <a:p>
            <a:pPr marL="139700" indent="0">
              <a:buNone/>
            </a:pPr>
            <a:r>
              <a:rPr lang="en-IN" dirty="0"/>
              <a:t>      - GND to GND on ESP32</a:t>
            </a:r>
          </a:p>
          <a:p>
            <a:pPr marL="139700" indent="0">
              <a:buNone/>
            </a:pPr>
            <a:r>
              <a:rPr lang="en-IN" dirty="0"/>
              <a:t>      - Trig to a digital GPIO pin on ESP32 (e.g., </a:t>
            </a:r>
            <a:r>
              <a:rPr lang="en-IN" dirty="0" smtClean="0"/>
              <a:t>GPIO2</a:t>
            </a:r>
            <a:r>
              <a:rPr lang="en-IN" dirty="0"/>
              <a:t>)</a:t>
            </a:r>
          </a:p>
          <a:p>
            <a:pPr marL="139700" indent="0">
              <a:buNone/>
            </a:pPr>
            <a:r>
              <a:rPr lang="en-IN" dirty="0"/>
              <a:t>      - Echo to another digital GPIO pin on ESP32 (e.g., </a:t>
            </a:r>
            <a:r>
              <a:rPr lang="en-IN" dirty="0" smtClean="0"/>
              <a:t>GPIO4)</a:t>
            </a:r>
          </a:p>
          <a:p>
            <a:pPr marL="482600" indent="-342900">
              <a:buAutoNum type="alphaLcPeriod" startAt="3"/>
            </a:pPr>
            <a:r>
              <a:rPr lang="en-IN" dirty="0" smtClean="0"/>
              <a:t>Connect </a:t>
            </a:r>
            <a:r>
              <a:rPr lang="en-IN" dirty="0"/>
              <a:t>all the sensors in the same way, </a:t>
            </a:r>
            <a:r>
              <a:rPr lang="en-IN" dirty="0"/>
              <a:t> </a:t>
            </a:r>
            <a:r>
              <a:rPr lang="en-IN" dirty="0" smtClean="0"/>
              <a:t>     one </a:t>
            </a:r>
            <a:r>
              <a:rPr lang="en-IN" dirty="0"/>
              <a:t>for each parking space you want to monitor</a:t>
            </a:r>
            <a:r>
              <a:rPr lang="en-IN" dirty="0" smtClean="0"/>
              <a:t>.</a:t>
            </a:r>
          </a:p>
        </p:txBody>
      </p:sp>
      <p:pic>
        <p:nvPicPr>
          <p:cNvPr id="3788" name="Google Shape;3788;p8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2164" r="308"/>
          <a:stretch/>
        </p:blipFill>
        <p:spPr>
          <a:xfrm>
            <a:off x="4914900" y="-25825"/>
            <a:ext cx="4229176" cy="520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80"/>
          <p:cNvSpPr txBox="1">
            <a:spLocks noGrp="1"/>
          </p:cNvSpPr>
          <p:nvPr>
            <p:ph type="subTitle" idx="1"/>
          </p:nvPr>
        </p:nvSpPr>
        <p:spPr>
          <a:xfrm flipH="1">
            <a:off x="4527772" y="170716"/>
            <a:ext cx="4454273" cy="4793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N" sz="1200" dirty="0" smtClean="0"/>
              <a:t>2. **</a:t>
            </a:r>
            <a:r>
              <a:rPr lang="en-IN" sz="1200" dirty="0"/>
              <a:t>Programming:**</a:t>
            </a:r>
          </a:p>
          <a:p>
            <a:pPr marL="139700" indent="0">
              <a:buNone/>
            </a:pPr>
            <a:r>
              <a:rPr lang="en-IN" sz="1200" dirty="0"/>
              <a:t> </a:t>
            </a:r>
          </a:p>
          <a:p>
            <a:pPr marL="139700" indent="0">
              <a:buNone/>
            </a:pPr>
            <a:r>
              <a:rPr lang="en-IN" sz="1200" dirty="0"/>
              <a:t>   a. Write an Arduino sketch for the ESP32 that reads the distance data from the ultrasonic sensors.</a:t>
            </a:r>
          </a:p>
          <a:p>
            <a:pPr marL="139700" indent="0">
              <a:buNone/>
            </a:pPr>
            <a:r>
              <a:rPr lang="en-IN" sz="1200" dirty="0"/>
              <a:t> </a:t>
            </a:r>
            <a:r>
              <a:rPr lang="en-IN" sz="1200" dirty="0" smtClean="0"/>
              <a:t>   </a:t>
            </a:r>
            <a:r>
              <a:rPr lang="en-IN" sz="1200" dirty="0"/>
              <a:t>```</a:t>
            </a:r>
            <a:r>
              <a:rPr lang="en-IN" sz="1200" dirty="0" err="1"/>
              <a:t>cpp</a:t>
            </a:r>
            <a:endParaRPr lang="en-IN" sz="1200" dirty="0"/>
          </a:p>
          <a:p>
            <a:pPr marL="139700" indent="0">
              <a:buNone/>
            </a:pPr>
            <a:r>
              <a:rPr lang="en-IN" sz="1200" dirty="0"/>
              <a:t>   #include &lt;</a:t>
            </a:r>
            <a:r>
              <a:rPr lang="en-IN" sz="1200" dirty="0" err="1"/>
              <a:t>Ultrasonic.h</a:t>
            </a:r>
            <a:r>
              <a:rPr lang="en-IN" sz="1200" dirty="0"/>
              <a:t>&gt;</a:t>
            </a:r>
          </a:p>
          <a:p>
            <a:pPr marL="139700" indent="0">
              <a:buNone/>
            </a:pPr>
            <a:r>
              <a:rPr lang="en-IN" sz="1200" dirty="0"/>
              <a:t> </a:t>
            </a:r>
          </a:p>
          <a:p>
            <a:pPr marL="139700" indent="0">
              <a:buNone/>
            </a:pPr>
            <a:r>
              <a:rPr lang="en-IN" sz="1200" dirty="0"/>
              <a:t>   Ultrasonic sensor1(GPIO_TRIGGER1, GPIO_ECHO1);</a:t>
            </a:r>
          </a:p>
          <a:p>
            <a:pPr marL="139700" indent="0">
              <a:buNone/>
            </a:pPr>
            <a:r>
              <a:rPr lang="en-IN" sz="1200" dirty="0"/>
              <a:t>   Ultrasonic sensor2(GPIO_TRIGGER2, GPIO_ECHO2);</a:t>
            </a:r>
          </a:p>
          <a:p>
            <a:pPr marL="139700" indent="0">
              <a:buNone/>
            </a:pPr>
            <a:r>
              <a:rPr lang="en-IN" sz="1200" dirty="0"/>
              <a:t>   // Add more sensors if needed</a:t>
            </a:r>
          </a:p>
          <a:p>
            <a:pPr marL="139700" indent="0">
              <a:buNone/>
            </a:pPr>
            <a:r>
              <a:rPr lang="en-IN" sz="1200" dirty="0"/>
              <a:t> </a:t>
            </a:r>
          </a:p>
          <a:p>
            <a:pPr marL="139700" indent="0">
              <a:buNone/>
            </a:pPr>
            <a:r>
              <a:rPr lang="en-IN" sz="1200" dirty="0"/>
              <a:t>   void setup() {</a:t>
            </a:r>
          </a:p>
          <a:p>
            <a:pPr marL="139700" indent="0">
              <a:buNone/>
            </a:pPr>
            <a:r>
              <a:rPr lang="en-IN" sz="1200" dirty="0"/>
              <a:t>     </a:t>
            </a:r>
            <a:r>
              <a:rPr lang="en-IN" sz="1200" dirty="0" err="1"/>
              <a:t>Serial.begin</a:t>
            </a:r>
            <a:r>
              <a:rPr lang="en-IN" sz="1200" dirty="0"/>
              <a:t>(115200);</a:t>
            </a:r>
          </a:p>
          <a:p>
            <a:pPr marL="139700" indent="0">
              <a:buNone/>
            </a:pPr>
            <a:r>
              <a:rPr lang="en-IN" sz="1200" dirty="0"/>
              <a:t>   }</a:t>
            </a:r>
          </a:p>
          <a:p>
            <a:pPr marL="139700" indent="0">
              <a:buNone/>
            </a:pPr>
            <a:r>
              <a:rPr lang="en-IN" sz="1200" dirty="0"/>
              <a:t> </a:t>
            </a:r>
          </a:p>
          <a:p>
            <a:pPr marL="139700" indent="0">
              <a:buNone/>
            </a:pPr>
            <a:r>
              <a:rPr lang="en-IN" sz="1200" dirty="0"/>
              <a:t>   void loop() {</a:t>
            </a:r>
          </a:p>
          <a:p>
            <a:pPr marL="139700" indent="0">
              <a:buNone/>
            </a:pPr>
            <a:r>
              <a:rPr lang="en-IN" sz="1200" dirty="0"/>
              <a:t>     long distance1 = sensor1.read();</a:t>
            </a:r>
          </a:p>
          <a:p>
            <a:pPr marL="139700" indent="0">
              <a:buNone/>
            </a:pPr>
            <a:r>
              <a:rPr lang="en-IN" sz="1200" dirty="0"/>
              <a:t>     long distance2 = sensor2.read();</a:t>
            </a:r>
          </a:p>
          <a:p>
            <a:pPr marL="139700" indent="0">
              <a:buNone/>
            </a:pPr>
            <a:r>
              <a:rPr lang="en-IN" sz="1200" dirty="0"/>
              <a:t>     // Read distances from more sensors if needed</a:t>
            </a:r>
          </a:p>
          <a:p>
            <a:pPr marL="139700" indent="0">
              <a:buNone/>
            </a:pPr>
            <a:r>
              <a:rPr lang="en-IN" sz="1200" dirty="0"/>
              <a:t>     </a:t>
            </a:r>
          </a:p>
          <a:p>
            <a:pPr marL="139700" indent="0">
              <a:buNone/>
            </a:pPr>
            <a:r>
              <a:rPr lang="en-IN" sz="1200" dirty="0"/>
              <a:t>     // Process distance data and manage parking spaces here</a:t>
            </a:r>
          </a:p>
          <a:p>
            <a:pPr marL="139700" indent="0">
              <a:buNone/>
            </a:pPr>
            <a:r>
              <a:rPr lang="en-IN" sz="1200" dirty="0"/>
              <a:t> </a:t>
            </a:r>
          </a:p>
          <a:p>
            <a:pPr marL="139700" indent="0">
              <a:buNone/>
            </a:pPr>
            <a:r>
              <a:rPr lang="en-IN" sz="1200" dirty="0"/>
              <a:t>     delay(1000); // Delay for better readability</a:t>
            </a:r>
          </a:p>
          <a:p>
            <a:pPr marL="139700" indent="0">
              <a:buNone/>
            </a:pPr>
            <a:r>
              <a:rPr lang="en-IN" sz="1200" dirty="0"/>
              <a:t>   </a:t>
            </a:r>
            <a:r>
              <a:rPr lang="en-IN" sz="1200" dirty="0" smtClean="0"/>
              <a:t>}</a:t>
            </a:r>
          </a:p>
        </p:txBody>
      </p:sp>
      <p:pic>
        <p:nvPicPr>
          <p:cNvPr id="3788" name="Google Shape;3788;p8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2164" r="308"/>
          <a:stretch/>
        </p:blipFill>
        <p:spPr>
          <a:xfrm>
            <a:off x="0" y="0"/>
            <a:ext cx="4229176" cy="5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6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80"/>
          <p:cNvSpPr txBox="1">
            <a:spLocks noGrp="1"/>
          </p:cNvSpPr>
          <p:nvPr>
            <p:ph type="subTitle" idx="1"/>
          </p:nvPr>
        </p:nvSpPr>
        <p:spPr>
          <a:xfrm flipH="1">
            <a:off x="348836" y="982017"/>
            <a:ext cx="4454273" cy="3650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 smtClean="0"/>
              <a:t>2.</a:t>
            </a:r>
            <a:endParaRPr lang="en-IN" dirty="0"/>
          </a:p>
          <a:p>
            <a:pPr marL="139700" indent="0">
              <a:buNone/>
            </a:pPr>
            <a:r>
              <a:rPr lang="en-IN" dirty="0"/>
              <a:t>   b. In the loop function, process the distance data from each sensor to determine whether a parking space is occupied or vacant. You can set a threshold distance to decide when a space is occupied.</a:t>
            </a:r>
          </a:p>
          <a:p>
            <a:pPr marL="139700" indent="0">
              <a:buNone/>
            </a:pPr>
            <a:r>
              <a:rPr lang="en-IN" dirty="0"/>
              <a:t> </a:t>
            </a:r>
          </a:p>
          <a:p>
            <a:pPr marL="139700" indent="0">
              <a:buNone/>
            </a:pPr>
            <a:r>
              <a:rPr lang="en-IN" dirty="0"/>
              <a:t>   c. You may want to use a data structure to keep track of the parking space status, e.g., an array of </a:t>
            </a:r>
            <a:r>
              <a:rPr lang="en-IN" dirty="0" err="1"/>
              <a:t>boolean</a:t>
            </a:r>
            <a:r>
              <a:rPr lang="en-IN" dirty="0"/>
              <a:t> values.</a:t>
            </a:r>
          </a:p>
        </p:txBody>
      </p:sp>
      <p:pic>
        <p:nvPicPr>
          <p:cNvPr id="3788" name="Google Shape;3788;p8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2164" r="308"/>
          <a:stretch/>
        </p:blipFill>
        <p:spPr>
          <a:xfrm>
            <a:off x="4914900" y="-25825"/>
            <a:ext cx="4229176" cy="5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9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80"/>
          <p:cNvSpPr txBox="1">
            <a:spLocks noGrp="1"/>
          </p:cNvSpPr>
          <p:nvPr>
            <p:ph type="subTitle" idx="1"/>
          </p:nvPr>
        </p:nvSpPr>
        <p:spPr>
          <a:xfrm flipH="1">
            <a:off x="4527772" y="170716"/>
            <a:ext cx="4454273" cy="4793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N" dirty="0"/>
              <a:t>4. **Testing:**</a:t>
            </a:r>
          </a:p>
          <a:p>
            <a:pPr marL="139700" indent="0">
              <a:buNone/>
            </a:pPr>
            <a:r>
              <a:rPr lang="en-IN" dirty="0"/>
              <a:t> </a:t>
            </a:r>
          </a:p>
          <a:p>
            <a:pPr marL="139700" indent="0">
              <a:buNone/>
            </a:pPr>
            <a:r>
              <a:rPr lang="en-IN" dirty="0"/>
              <a:t>   a. Simulate the project on </a:t>
            </a:r>
            <a:r>
              <a:rPr lang="en-IN" dirty="0" err="1"/>
              <a:t>Wokwi</a:t>
            </a:r>
            <a:r>
              <a:rPr lang="en-IN" dirty="0"/>
              <a:t> and observe how the parking space status changes based on the simulated distance measurements.</a:t>
            </a:r>
          </a:p>
          <a:p>
            <a:pPr marL="139700" indent="0">
              <a:buNone/>
            </a:pPr>
            <a:r>
              <a:rPr lang="en-IN" dirty="0"/>
              <a:t> </a:t>
            </a:r>
          </a:p>
          <a:p>
            <a:pPr marL="139700" indent="0">
              <a:buNone/>
            </a:pPr>
            <a:r>
              <a:rPr lang="en-IN" dirty="0"/>
              <a:t>   b. Fine-tune your code and interface as needed to ensure it works correctly</a:t>
            </a:r>
            <a:r>
              <a:rPr lang="en-IN" dirty="0" smtClean="0"/>
              <a:t>..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IN" dirty="0" smtClean="0"/>
          </a:p>
          <a:p>
            <a:pPr marL="139700" indent="0">
              <a:buNone/>
            </a:pPr>
            <a:r>
              <a:rPr lang="en-IN" dirty="0"/>
              <a:t>5. **Deployment:**</a:t>
            </a:r>
          </a:p>
          <a:p>
            <a:pPr marL="139700" indent="0">
              <a:buNone/>
            </a:pPr>
            <a:r>
              <a:rPr lang="en-IN" dirty="0"/>
              <a:t> </a:t>
            </a:r>
          </a:p>
          <a:p>
            <a:pPr marL="139700" indent="0">
              <a:buNone/>
            </a:pPr>
            <a:r>
              <a:rPr lang="en-IN" dirty="0"/>
              <a:t>   a. Once your Smart Parking project works as expected in the virtual simulator, you can deploy it to a physical ESP32 board and connect it to real sensors in a parking area.</a:t>
            </a:r>
          </a:p>
          <a:p>
            <a:pPr marL="139700" indent="0">
              <a:buNone/>
            </a:pPr>
            <a:endParaRPr lang="en-IN" dirty="0"/>
          </a:p>
        </p:txBody>
      </p:sp>
      <p:pic>
        <p:nvPicPr>
          <p:cNvPr id="3788" name="Google Shape;3788;p8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2164" r="308"/>
          <a:stretch/>
        </p:blipFill>
        <p:spPr>
          <a:xfrm>
            <a:off x="0" y="0"/>
            <a:ext cx="4229176" cy="5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80"/>
          <p:cNvSpPr txBox="1">
            <a:spLocks noGrp="1"/>
          </p:cNvSpPr>
          <p:nvPr>
            <p:ph type="subTitle" idx="1"/>
          </p:nvPr>
        </p:nvSpPr>
        <p:spPr>
          <a:xfrm flipH="1">
            <a:off x="318691" y="499696"/>
            <a:ext cx="4454273" cy="3650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N" sz="1800" dirty="0"/>
              <a:t>6. **Enhancements:**</a:t>
            </a:r>
          </a:p>
          <a:p>
            <a:pPr marL="139700" indent="0">
              <a:buNone/>
            </a:pPr>
            <a:r>
              <a:rPr lang="en-IN" sz="1800" dirty="0"/>
              <a:t> </a:t>
            </a:r>
          </a:p>
          <a:p>
            <a:pPr marL="139700" indent="0">
              <a:buNone/>
            </a:pPr>
            <a:r>
              <a:rPr lang="en-IN" sz="1800" dirty="0"/>
              <a:t>   Depending on your project's requirements, you can add features such as mobile app integration for real-time parking updates, data logging, and alerts when parking spaces are full or vacant.</a:t>
            </a:r>
          </a:p>
          <a:p>
            <a:pPr marL="139700" indent="0">
              <a:buNone/>
            </a:pPr>
            <a:r>
              <a:rPr lang="en-IN" sz="1800" dirty="0"/>
              <a:t> </a:t>
            </a:r>
          </a:p>
          <a:p>
            <a:pPr marL="139700" indent="0">
              <a:buNone/>
            </a:pPr>
            <a:r>
              <a:rPr lang="en-IN" sz="1800" dirty="0"/>
              <a:t>Remember to refer to the ESP32 and HC-SR04 datasheets and the </a:t>
            </a:r>
            <a:r>
              <a:rPr lang="en-IN" sz="1800" dirty="0" err="1"/>
              <a:t>Wokwi</a:t>
            </a:r>
            <a:r>
              <a:rPr lang="en-IN" sz="1800" dirty="0"/>
              <a:t> documentation for detailed information on programming and using these components in your project.</a:t>
            </a:r>
          </a:p>
        </p:txBody>
      </p:sp>
      <p:pic>
        <p:nvPicPr>
          <p:cNvPr id="3788" name="Google Shape;3788;p8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2164" r="308"/>
          <a:stretch/>
        </p:blipFill>
        <p:spPr>
          <a:xfrm>
            <a:off x="4914900" y="-25825"/>
            <a:ext cx="4229176" cy="5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4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p82"/>
          <p:cNvSpPr txBox="1">
            <a:spLocks noGrp="1"/>
          </p:cNvSpPr>
          <p:nvPr>
            <p:ph type="title"/>
          </p:nvPr>
        </p:nvSpPr>
        <p:spPr>
          <a:xfrm>
            <a:off x="740488" y="1451225"/>
            <a:ext cx="3205200" cy="15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CONCLUSION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876" name="Google Shape;3876;p82"/>
          <p:cNvSpPr txBox="1">
            <a:spLocks noGrp="1"/>
          </p:cNvSpPr>
          <p:nvPr>
            <p:ph type="title" idx="2"/>
          </p:nvPr>
        </p:nvSpPr>
        <p:spPr>
          <a:xfrm>
            <a:off x="4189325" y="1500400"/>
            <a:ext cx="14715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77" name="Google Shape;3877;p82"/>
          <p:cNvSpPr txBox="1">
            <a:spLocks noGrp="1"/>
          </p:cNvSpPr>
          <p:nvPr>
            <p:ph type="subTitle" idx="1"/>
          </p:nvPr>
        </p:nvSpPr>
        <p:spPr>
          <a:xfrm>
            <a:off x="740488" y="3062425"/>
            <a:ext cx="49242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Execute the idea</a:t>
            </a:r>
            <a:endParaRPr lang="en-IN" dirty="0"/>
          </a:p>
        </p:txBody>
      </p:sp>
      <p:cxnSp>
        <p:nvCxnSpPr>
          <p:cNvPr id="3878" name="Google Shape;3878;p82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9" name="Google Shape;3879;p82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0" name="Google Shape;3880;p82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1" name="Google Shape;3881;p82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2" name="Google Shape;3882;p82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3883" name="Google Shape;3883;p82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82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82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6" name="Google Shape;3886;p82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3887" name="Google Shape;3887;p82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82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82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82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82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82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82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82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82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82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82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82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82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82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82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82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82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82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82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82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82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82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82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82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82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82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82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82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82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82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82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82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82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82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82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82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82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82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82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82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82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82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82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82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82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82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82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82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82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82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82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82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82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82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82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82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82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82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82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82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82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82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82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82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82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82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82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222" y="1637894"/>
            <a:ext cx="3188344" cy="1783072"/>
          </a:xfrm>
          <a:prstGeom prst="rect">
            <a:avLst/>
          </a:prstGeom>
        </p:spPr>
      </p:pic>
      <p:sp>
        <p:nvSpPr>
          <p:cNvPr id="5601" name="Google Shape;5601;p94"/>
          <p:cNvSpPr txBox="1">
            <a:spLocks noGrp="1"/>
          </p:cNvSpPr>
          <p:nvPr>
            <p:ph type="subTitle" idx="1"/>
          </p:nvPr>
        </p:nvSpPr>
        <p:spPr>
          <a:xfrm flipH="1">
            <a:off x="377687" y="1449232"/>
            <a:ext cx="4807262" cy="2539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sz="1400" dirty="0"/>
              <a:t>The concepts of smart cities have always been a dream. </a:t>
            </a:r>
          </a:p>
          <a:p>
            <a:pPr marL="0" lvl="0" indent="0"/>
            <a:r>
              <a:rPr lang="en-IN" sz="1400" dirty="0"/>
              <a:t>There have been advancements made from the past couple </a:t>
            </a:r>
          </a:p>
          <a:p>
            <a:pPr marL="0" lvl="0" indent="0"/>
            <a:r>
              <a:rPr lang="en-IN" sz="1400" dirty="0"/>
              <a:t>of years to make smart city dream to reality. The </a:t>
            </a:r>
          </a:p>
          <a:p>
            <a:pPr marL="0" lvl="0" indent="0"/>
            <a:r>
              <a:rPr lang="en-IN" sz="1400" dirty="0"/>
              <a:t>advancement of internet of things and cloud technologies </a:t>
            </a:r>
          </a:p>
          <a:p>
            <a:pPr marL="0" lvl="0" indent="0"/>
            <a:r>
              <a:rPr lang="en-IN" sz="1400" dirty="0"/>
              <a:t>has given rise to the new possibilities in terms of smart </a:t>
            </a:r>
          </a:p>
          <a:p>
            <a:pPr marL="0" lvl="0" indent="0"/>
            <a:r>
              <a:rPr lang="en-IN" sz="1400" dirty="0"/>
              <a:t>cities. Smart parking facilities have always been the core of </a:t>
            </a:r>
          </a:p>
          <a:p>
            <a:pPr marL="0" lvl="0" indent="0"/>
            <a:r>
              <a:rPr lang="en-IN" sz="1400" dirty="0"/>
              <a:t>constructing smart </a:t>
            </a:r>
            <a:r>
              <a:rPr lang="en-IN" sz="1400" dirty="0" err="1" smtClean="0"/>
              <a:t>cities.Asfor</a:t>
            </a:r>
            <a:r>
              <a:rPr lang="en-IN" sz="1400" dirty="0" smtClean="0"/>
              <a:t> </a:t>
            </a:r>
            <a:r>
              <a:rPr lang="en-IN" sz="1400" dirty="0"/>
              <a:t>the future work the </a:t>
            </a:r>
          </a:p>
          <a:p>
            <a:pPr marL="0" lvl="0" indent="0"/>
            <a:r>
              <a:rPr lang="en-IN" sz="1400" dirty="0"/>
              <a:t>users can book a parking space from a remote </a:t>
            </a:r>
            <a:r>
              <a:rPr lang="en-IN" sz="1400" dirty="0" err="1"/>
              <a:t>location.GPS</a:t>
            </a:r>
            <a:r>
              <a:rPr lang="en-IN" sz="1400" dirty="0"/>
              <a:t>, </a:t>
            </a:r>
          </a:p>
          <a:p>
            <a:pPr marL="0" lvl="0" indent="0"/>
            <a:r>
              <a:rPr lang="en-IN" sz="1400" dirty="0"/>
              <a:t>reservation facilities and license plate scanner can be </a:t>
            </a:r>
          </a:p>
          <a:p>
            <a:pPr marL="0" lvl="0" indent="0"/>
            <a:r>
              <a:rPr lang="en-IN" sz="1400" dirty="0"/>
              <a:t>included in the future.</a:t>
            </a:r>
            <a:endParaRPr sz="1400" dirty="0"/>
          </a:p>
        </p:txBody>
      </p:sp>
      <p:sp>
        <p:nvSpPr>
          <p:cNvPr id="5602" name="Google Shape;5602;p94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solidFill>
                  <a:srgbClr val="FF0000"/>
                </a:solidFill>
              </a:rPr>
              <a:t>C</a:t>
            </a:r>
            <a:r>
              <a:rPr lang="en" dirty="0" smtClean="0"/>
              <a:t>ONCLUSION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5603" name="Google Shape;5603;p94"/>
          <p:cNvGrpSpPr/>
          <p:nvPr/>
        </p:nvGrpSpPr>
        <p:grpSpPr>
          <a:xfrm>
            <a:off x="5558940" y="1493535"/>
            <a:ext cx="3384908" cy="2604796"/>
            <a:chOff x="1773200" y="633650"/>
            <a:chExt cx="2600175" cy="2001073"/>
          </a:xfrm>
        </p:grpSpPr>
        <p:sp>
          <p:nvSpPr>
            <p:cNvPr id="5604" name="Google Shape;5604;p94"/>
            <p:cNvSpPr/>
            <p:nvPr/>
          </p:nvSpPr>
          <p:spPr>
            <a:xfrm>
              <a:off x="1773200" y="633650"/>
              <a:ext cx="2600175" cy="1599875"/>
            </a:xfrm>
            <a:custGeom>
              <a:avLst/>
              <a:gdLst/>
              <a:ahLst/>
              <a:cxnLst/>
              <a:rect l="l" t="t" r="r" b="b"/>
              <a:pathLst>
                <a:path w="104007" h="63995" extrusionOk="0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94"/>
            <p:cNvSpPr/>
            <p:nvPr/>
          </p:nvSpPr>
          <p:spPr>
            <a:xfrm>
              <a:off x="2580532" y="2194762"/>
              <a:ext cx="1046875" cy="439961"/>
            </a:xfrm>
            <a:custGeom>
              <a:avLst/>
              <a:gdLst/>
              <a:ahLst/>
              <a:cxnLst/>
              <a:rect l="l" t="t" r="r" b="b"/>
              <a:pathLst>
                <a:path w="41875" h="14895" extrusionOk="0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7" name="Google Shape;5607;p94"/>
          <p:cNvGrpSpPr/>
          <p:nvPr/>
        </p:nvGrpSpPr>
        <p:grpSpPr>
          <a:xfrm rot="10800000">
            <a:off x="-791694" y="-604536"/>
            <a:ext cx="2636783" cy="2671716"/>
            <a:chOff x="1410161" y="1578330"/>
            <a:chExt cx="2837081" cy="2874667"/>
          </a:xfrm>
        </p:grpSpPr>
        <p:sp>
          <p:nvSpPr>
            <p:cNvPr id="5608" name="Google Shape;5608;p94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94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94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94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94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94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94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94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94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94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94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94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94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94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94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94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94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94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94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94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94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94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94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94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94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94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94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94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94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94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94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94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94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94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94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94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94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94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94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94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94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94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94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94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94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94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94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94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94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94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94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94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94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94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94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94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94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94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94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94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94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94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94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94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94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94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94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50;p96"/>
          <p:cNvSpPr txBox="1">
            <a:spLocks/>
          </p:cNvSpPr>
          <p:nvPr/>
        </p:nvSpPr>
        <p:spPr>
          <a:xfrm>
            <a:off x="1954652" y="1692653"/>
            <a:ext cx="4983900" cy="13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ntonio"/>
              <a:buNone/>
              <a:defRPr sz="2900" b="1" i="0" u="none" strike="noStrike" cap="non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8000" dirty="0" smtClean="0"/>
              <a:t>THANK </a:t>
            </a:r>
            <a:r>
              <a:rPr lang="en-IN" sz="8000" dirty="0" smtClean="0">
                <a:solidFill>
                  <a:schemeClr val="dk2"/>
                </a:solidFill>
              </a:rPr>
              <a:t>YOU!</a:t>
            </a:r>
            <a:endParaRPr lang="en-IN" sz="8000" dirty="0">
              <a:solidFill>
                <a:schemeClr val="dk2"/>
              </a:solidFill>
            </a:endParaRPr>
          </a:p>
        </p:txBody>
      </p:sp>
      <p:grpSp>
        <p:nvGrpSpPr>
          <p:cNvPr id="5" name="Google Shape;5872;p96"/>
          <p:cNvGrpSpPr/>
          <p:nvPr/>
        </p:nvGrpSpPr>
        <p:grpSpPr>
          <a:xfrm rot="5400000">
            <a:off x="-72934" y="1976283"/>
            <a:ext cx="1230098" cy="2421033"/>
            <a:chOff x="1648025" y="814350"/>
            <a:chExt cx="968200" cy="1905575"/>
          </a:xfrm>
        </p:grpSpPr>
        <p:sp>
          <p:nvSpPr>
            <p:cNvPr id="6" name="Google Shape;5873;p96"/>
            <p:cNvSpPr/>
            <p:nvPr/>
          </p:nvSpPr>
          <p:spPr>
            <a:xfrm>
              <a:off x="1740575" y="904425"/>
              <a:ext cx="875650" cy="1815500"/>
            </a:xfrm>
            <a:custGeom>
              <a:avLst/>
              <a:gdLst/>
              <a:ahLst/>
              <a:cxnLst/>
              <a:rect l="l" t="t" r="r" b="b"/>
              <a:pathLst>
                <a:path w="35026" h="72620" extrusionOk="0">
                  <a:moveTo>
                    <a:pt x="16646" y="0"/>
                  </a:moveTo>
                  <a:cubicBezTo>
                    <a:pt x="12676" y="0"/>
                    <a:pt x="8674" y="401"/>
                    <a:pt x="6105" y="3003"/>
                  </a:cubicBezTo>
                  <a:cubicBezTo>
                    <a:pt x="3103" y="6005"/>
                    <a:pt x="1635" y="11409"/>
                    <a:pt x="2036" y="15678"/>
                  </a:cubicBezTo>
                  <a:lnTo>
                    <a:pt x="2636" y="22183"/>
                  </a:lnTo>
                  <a:cubicBezTo>
                    <a:pt x="2669" y="22717"/>
                    <a:pt x="2703" y="23250"/>
                    <a:pt x="2669" y="23851"/>
                  </a:cubicBezTo>
                  <a:lnTo>
                    <a:pt x="2636" y="25252"/>
                  </a:lnTo>
                  <a:cubicBezTo>
                    <a:pt x="1" y="25652"/>
                    <a:pt x="434" y="27420"/>
                    <a:pt x="434" y="27420"/>
                  </a:cubicBezTo>
                  <a:lnTo>
                    <a:pt x="2603" y="26886"/>
                  </a:lnTo>
                  <a:lnTo>
                    <a:pt x="1869" y="54773"/>
                  </a:lnTo>
                  <a:cubicBezTo>
                    <a:pt x="1869" y="59543"/>
                    <a:pt x="5705" y="72619"/>
                    <a:pt x="10475" y="72619"/>
                  </a:cubicBezTo>
                  <a:lnTo>
                    <a:pt x="24518" y="72619"/>
                  </a:lnTo>
                  <a:cubicBezTo>
                    <a:pt x="29288" y="72619"/>
                    <a:pt x="33124" y="59543"/>
                    <a:pt x="33124" y="54773"/>
                  </a:cubicBezTo>
                  <a:lnTo>
                    <a:pt x="32391" y="26886"/>
                  </a:lnTo>
                  <a:lnTo>
                    <a:pt x="34559" y="27420"/>
                  </a:lnTo>
                  <a:cubicBezTo>
                    <a:pt x="34559" y="27420"/>
                    <a:pt x="35026" y="25652"/>
                    <a:pt x="32357" y="25252"/>
                  </a:cubicBezTo>
                  <a:lnTo>
                    <a:pt x="32324" y="23851"/>
                  </a:lnTo>
                  <a:cubicBezTo>
                    <a:pt x="32324" y="23317"/>
                    <a:pt x="32324" y="22717"/>
                    <a:pt x="32357" y="22183"/>
                  </a:cubicBezTo>
                  <a:lnTo>
                    <a:pt x="32958" y="15678"/>
                  </a:lnTo>
                  <a:cubicBezTo>
                    <a:pt x="33325" y="11409"/>
                    <a:pt x="31890" y="6005"/>
                    <a:pt x="28888" y="3003"/>
                  </a:cubicBezTo>
                  <a:cubicBezTo>
                    <a:pt x="26320" y="401"/>
                    <a:pt x="22317" y="0"/>
                    <a:pt x="18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874;p96"/>
            <p:cNvSpPr/>
            <p:nvPr/>
          </p:nvSpPr>
          <p:spPr>
            <a:xfrm>
              <a:off x="1691375" y="814350"/>
              <a:ext cx="792250" cy="1817175"/>
            </a:xfrm>
            <a:custGeom>
              <a:avLst/>
              <a:gdLst/>
              <a:ahLst/>
              <a:cxnLst/>
              <a:rect l="l" t="t" r="r" b="b"/>
              <a:pathLst>
                <a:path w="31690" h="72687" extrusionOk="0">
                  <a:moveTo>
                    <a:pt x="14978" y="1"/>
                  </a:moveTo>
                  <a:cubicBezTo>
                    <a:pt x="11009" y="1"/>
                    <a:pt x="7006" y="434"/>
                    <a:pt x="4437" y="3003"/>
                  </a:cubicBezTo>
                  <a:cubicBezTo>
                    <a:pt x="1435" y="6005"/>
                    <a:pt x="1" y="11442"/>
                    <a:pt x="401" y="15679"/>
                  </a:cubicBezTo>
                  <a:lnTo>
                    <a:pt x="1001" y="22183"/>
                  </a:lnTo>
                  <a:cubicBezTo>
                    <a:pt x="1068" y="22750"/>
                    <a:pt x="1068" y="23318"/>
                    <a:pt x="1068" y="23851"/>
                  </a:cubicBezTo>
                  <a:lnTo>
                    <a:pt x="234" y="54840"/>
                  </a:lnTo>
                  <a:cubicBezTo>
                    <a:pt x="234" y="59610"/>
                    <a:pt x="4070" y="72686"/>
                    <a:pt x="8807" y="72686"/>
                  </a:cubicBezTo>
                  <a:lnTo>
                    <a:pt x="22850" y="72686"/>
                  </a:lnTo>
                  <a:cubicBezTo>
                    <a:pt x="27620" y="72686"/>
                    <a:pt x="31456" y="59610"/>
                    <a:pt x="31456" y="54840"/>
                  </a:cubicBezTo>
                  <a:lnTo>
                    <a:pt x="30656" y="23851"/>
                  </a:lnTo>
                  <a:cubicBezTo>
                    <a:pt x="30623" y="23284"/>
                    <a:pt x="30656" y="22750"/>
                    <a:pt x="30689" y="22183"/>
                  </a:cubicBezTo>
                  <a:lnTo>
                    <a:pt x="31290" y="15679"/>
                  </a:lnTo>
                  <a:cubicBezTo>
                    <a:pt x="31690" y="11442"/>
                    <a:pt x="30256" y="6005"/>
                    <a:pt x="27253" y="3003"/>
                  </a:cubicBezTo>
                  <a:cubicBezTo>
                    <a:pt x="24652" y="434"/>
                    <a:pt x="20649" y="1"/>
                    <a:pt x="16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875;p96"/>
            <p:cNvSpPr/>
            <p:nvPr/>
          </p:nvSpPr>
          <p:spPr>
            <a:xfrm>
              <a:off x="1709725" y="857725"/>
              <a:ext cx="755575" cy="1731250"/>
            </a:xfrm>
            <a:custGeom>
              <a:avLst/>
              <a:gdLst/>
              <a:ahLst/>
              <a:cxnLst/>
              <a:rect l="l" t="t" r="r" b="b"/>
              <a:pathLst>
                <a:path w="30223" h="69250" extrusionOk="0">
                  <a:moveTo>
                    <a:pt x="14277" y="0"/>
                  </a:moveTo>
                  <a:cubicBezTo>
                    <a:pt x="10541" y="0"/>
                    <a:pt x="6705" y="367"/>
                    <a:pt x="4237" y="2836"/>
                  </a:cubicBezTo>
                  <a:cubicBezTo>
                    <a:pt x="1368" y="5704"/>
                    <a:pt x="1" y="10875"/>
                    <a:pt x="367" y="14911"/>
                  </a:cubicBezTo>
                  <a:lnTo>
                    <a:pt x="935" y="21116"/>
                  </a:lnTo>
                  <a:cubicBezTo>
                    <a:pt x="968" y="21683"/>
                    <a:pt x="2569" y="24051"/>
                    <a:pt x="2569" y="24585"/>
                  </a:cubicBezTo>
                  <a:lnTo>
                    <a:pt x="2569" y="53405"/>
                  </a:lnTo>
                  <a:cubicBezTo>
                    <a:pt x="2569" y="57909"/>
                    <a:pt x="3903" y="69250"/>
                    <a:pt x="8407" y="69250"/>
                  </a:cubicBezTo>
                  <a:lnTo>
                    <a:pt x="21783" y="69250"/>
                  </a:lnTo>
                  <a:cubicBezTo>
                    <a:pt x="26286" y="69250"/>
                    <a:pt x="27620" y="57909"/>
                    <a:pt x="27620" y="53405"/>
                  </a:cubicBezTo>
                  <a:lnTo>
                    <a:pt x="27620" y="24585"/>
                  </a:lnTo>
                  <a:cubicBezTo>
                    <a:pt x="27620" y="24051"/>
                    <a:pt x="29221" y="21683"/>
                    <a:pt x="29255" y="21116"/>
                  </a:cubicBezTo>
                  <a:lnTo>
                    <a:pt x="29855" y="14911"/>
                  </a:lnTo>
                  <a:cubicBezTo>
                    <a:pt x="30222" y="10875"/>
                    <a:pt x="28854" y="5704"/>
                    <a:pt x="25952" y="2836"/>
                  </a:cubicBezTo>
                  <a:cubicBezTo>
                    <a:pt x="23517" y="367"/>
                    <a:pt x="19681" y="0"/>
                    <a:pt x="15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76;p96"/>
            <p:cNvSpPr/>
            <p:nvPr/>
          </p:nvSpPr>
          <p:spPr>
            <a:xfrm>
              <a:off x="1648025" y="1443975"/>
              <a:ext cx="95075" cy="56725"/>
            </a:xfrm>
            <a:custGeom>
              <a:avLst/>
              <a:gdLst/>
              <a:ahLst/>
              <a:cxnLst/>
              <a:rect l="l" t="t" r="r" b="b"/>
              <a:pathLst>
                <a:path w="3803" h="2269" extrusionOk="0">
                  <a:moveTo>
                    <a:pt x="3803" y="1"/>
                  </a:moveTo>
                  <a:cubicBezTo>
                    <a:pt x="0" y="1"/>
                    <a:pt x="534" y="2269"/>
                    <a:pt x="534" y="2269"/>
                  </a:cubicBezTo>
                  <a:lnTo>
                    <a:pt x="3803" y="1468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77;p96"/>
            <p:cNvSpPr/>
            <p:nvPr/>
          </p:nvSpPr>
          <p:spPr>
            <a:xfrm>
              <a:off x="1762275" y="1824250"/>
              <a:ext cx="56725" cy="366950"/>
            </a:xfrm>
            <a:custGeom>
              <a:avLst/>
              <a:gdLst/>
              <a:ahLst/>
              <a:cxnLst/>
              <a:rect l="l" t="t" r="r" b="b"/>
              <a:pathLst>
                <a:path w="2269" h="14678" extrusionOk="0">
                  <a:moveTo>
                    <a:pt x="0" y="0"/>
                  </a:moveTo>
                  <a:lnTo>
                    <a:pt x="0" y="301"/>
                  </a:lnTo>
                  <a:cubicBezTo>
                    <a:pt x="0" y="7539"/>
                    <a:pt x="467" y="14678"/>
                    <a:pt x="467" y="14678"/>
                  </a:cubicBezTo>
                  <a:cubicBezTo>
                    <a:pt x="467" y="14678"/>
                    <a:pt x="2268" y="9441"/>
                    <a:pt x="2268" y="7539"/>
                  </a:cubicBezTo>
                  <a:lnTo>
                    <a:pt x="2268" y="467"/>
                  </a:lnTo>
                  <a:cubicBezTo>
                    <a:pt x="1501" y="267"/>
                    <a:pt x="767" y="1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78;p96"/>
            <p:cNvSpPr/>
            <p:nvPr/>
          </p:nvSpPr>
          <p:spPr>
            <a:xfrm>
              <a:off x="1762275" y="1472325"/>
              <a:ext cx="56725" cy="342775"/>
            </a:xfrm>
            <a:custGeom>
              <a:avLst/>
              <a:gdLst/>
              <a:ahLst/>
              <a:cxnLst/>
              <a:rect l="l" t="t" r="r" b="b"/>
              <a:pathLst>
                <a:path w="2269" h="13711" extrusionOk="0">
                  <a:moveTo>
                    <a:pt x="467" y="1"/>
                  </a:moveTo>
                  <a:cubicBezTo>
                    <a:pt x="467" y="1"/>
                    <a:pt x="100" y="6339"/>
                    <a:pt x="0" y="13043"/>
                  </a:cubicBezTo>
                  <a:cubicBezTo>
                    <a:pt x="801" y="13210"/>
                    <a:pt x="1501" y="13477"/>
                    <a:pt x="2268" y="13710"/>
                  </a:cubicBezTo>
                  <a:lnTo>
                    <a:pt x="2268" y="7139"/>
                  </a:lnTo>
                  <a:cubicBezTo>
                    <a:pt x="2268" y="6005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79;p96"/>
            <p:cNvSpPr/>
            <p:nvPr/>
          </p:nvSpPr>
          <p:spPr>
            <a:xfrm>
              <a:off x="2356025" y="1824250"/>
              <a:ext cx="55900" cy="366950"/>
            </a:xfrm>
            <a:custGeom>
              <a:avLst/>
              <a:gdLst/>
              <a:ahLst/>
              <a:cxnLst/>
              <a:rect l="l" t="t" r="r" b="b"/>
              <a:pathLst>
                <a:path w="2236" h="14678" extrusionOk="0">
                  <a:moveTo>
                    <a:pt x="2235" y="0"/>
                  </a:moveTo>
                  <a:cubicBezTo>
                    <a:pt x="1501" y="134"/>
                    <a:pt x="734" y="267"/>
                    <a:pt x="0" y="467"/>
                  </a:cubicBezTo>
                  <a:lnTo>
                    <a:pt x="0" y="7539"/>
                  </a:lnTo>
                  <a:cubicBezTo>
                    <a:pt x="0" y="9441"/>
                    <a:pt x="1768" y="14678"/>
                    <a:pt x="1768" y="14678"/>
                  </a:cubicBezTo>
                  <a:cubicBezTo>
                    <a:pt x="1768" y="14678"/>
                    <a:pt x="2235" y="7539"/>
                    <a:pt x="2235" y="301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80;p96"/>
            <p:cNvSpPr/>
            <p:nvPr/>
          </p:nvSpPr>
          <p:spPr>
            <a:xfrm>
              <a:off x="2356025" y="1472325"/>
              <a:ext cx="55900" cy="342775"/>
            </a:xfrm>
            <a:custGeom>
              <a:avLst/>
              <a:gdLst/>
              <a:ahLst/>
              <a:cxnLst/>
              <a:rect l="l" t="t" r="r" b="b"/>
              <a:pathLst>
                <a:path w="2236" h="13711" extrusionOk="0">
                  <a:moveTo>
                    <a:pt x="1768" y="1"/>
                  </a:moveTo>
                  <a:cubicBezTo>
                    <a:pt x="1768" y="1"/>
                    <a:pt x="0" y="6005"/>
                    <a:pt x="0" y="7139"/>
                  </a:cubicBezTo>
                  <a:lnTo>
                    <a:pt x="0" y="13710"/>
                  </a:lnTo>
                  <a:cubicBezTo>
                    <a:pt x="734" y="13477"/>
                    <a:pt x="1501" y="13210"/>
                    <a:pt x="2235" y="13043"/>
                  </a:cubicBezTo>
                  <a:cubicBezTo>
                    <a:pt x="2169" y="6339"/>
                    <a:pt x="1768" y="1"/>
                    <a:pt x="1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81;p96"/>
            <p:cNvSpPr/>
            <p:nvPr/>
          </p:nvSpPr>
          <p:spPr>
            <a:xfrm>
              <a:off x="2431900" y="1443975"/>
              <a:ext cx="94275" cy="56725"/>
            </a:xfrm>
            <a:custGeom>
              <a:avLst/>
              <a:gdLst/>
              <a:ahLst/>
              <a:cxnLst/>
              <a:rect l="l" t="t" r="r" b="b"/>
              <a:pathLst>
                <a:path w="3771" h="2269" extrusionOk="0">
                  <a:moveTo>
                    <a:pt x="1" y="1"/>
                  </a:moveTo>
                  <a:lnTo>
                    <a:pt x="1" y="1468"/>
                  </a:lnTo>
                  <a:lnTo>
                    <a:pt x="3236" y="2269"/>
                  </a:lnTo>
                  <a:cubicBezTo>
                    <a:pt x="3236" y="2269"/>
                    <a:pt x="3770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82;p96"/>
            <p:cNvSpPr/>
            <p:nvPr/>
          </p:nvSpPr>
          <p:spPr>
            <a:xfrm>
              <a:off x="1772275" y="1242175"/>
              <a:ext cx="629625" cy="1255400"/>
            </a:xfrm>
            <a:custGeom>
              <a:avLst/>
              <a:gdLst/>
              <a:ahLst/>
              <a:cxnLst/>
              <a:rect l="l" t="t" r="r" b="b"/>
              <a:pathLst>
                <a:path w="25185" h="50216" extrusionOk="0">
                  <a:moveTo>
                    <a:pt x="12576" y="0"/>
                  </a:moveTo>
                  <a:cubicBezTo>
                    <a:pt x="2802" y="0"/>
                    <a:pt x="0" y="3970"/>
                    <a:pt x="0" y="3970"/>
                  </a:cubicBezTo>
                  <a:lnTo>
                    <a:pt x="2702" y="14377"/>
                  </a:lnTo>
                  <a:cubicBezTo>
                    <a:pt x="2702" y="14377"/>
                    <a:pt x="8106" y="13143"/>
                    <a:pt x="12543" y="13076"/>
                  </a:cubicBezTo>
                  <a:cubicBezTo>
                    <a:pt x="17046" y="13076"/>
                    <a:pt x="22450" y="14377"/>
                    <a:pt x="22450" y="14377"/>
                  </a:cubicBezTo>
                  <a:lnTo>
                    <a:pt x="25185" y="3970"/>
                  </a:lnTo>
                  <a:cubicBezTo>
                    <a:pt x="25185" y="3970"/>
                    <a:pt x="22350" y="0"/>
                    <a:pt x="12576" y="0"/>
                  </a:cubicBezTo>
                  <a:close/>
                  <a:moveTo>
                    <a:pt x="3440" y="37418"/>
                  </a:moveTo>
                  <a:cubicBezTo>
                    <a:pt x="3031" y="37418"/>
                    <a:pt x="2702" y="37701"/>
                    <a:pt x="2702" y="38094"/>
                  </a:cubicBezTo>
                  <a:lnTo>
                    <a:pt x="2369" y="47601"/>
                  </a:lnTo>
                  <a:cubicBezTo>
                    <a:pt x="2369" y="47868"/>
                    <a:pt x="2469" y="48101"/>
                    <a:pt x="2702" y="48235"/>
                  </a:cubicBezTo>
                  <a:cubicBezTo>
                    <a:pt x="5683" y="50028"/>
                    <a:pt x="10144" y="50216"/>
                    <a:pt x="11881" y="50216"/>
                  </a:cubicBezTo>
                  <a:cubicBezTo>
                    <a:pt x="12340" y="50216"/>
                    <a:pt x="12609" y="50203"/>
                    <a:pt x="12609" y="50203"/>
                  </a:cubicBezTo>
                  <a:cubicBezTo>
                    <a:pt x="12609" y="50203"/>
                    <a:pt x="12837" y="50213"/>
                    <a:pt x="13233" y="50213"/>
                  </a:cubicBezTo>
                  <a:cubicBezTo>
                    <a:pt x="14889" y="50213"/>
                    <a:pt x="19480" y="50039"/>
                    <a:pt x="22550" y="48235"/>
                  </a:cubicBezTo>
                  <a:cubicBezTo>
                    <a:pt x="22750" y="48101"/>
                    <a:pt x="22917" y="47868"/>
                    <a:pt x="22883" y="47601"/>
                  </a:cubicBezTo>
                  <a:lnTo>
                    <a:pt x="22550" y="38094"/>
                  </a:lnTo>
                  <a:cubicBezTo>
                    <a:pt x="22550" y="37701"/>
                    <a:pt x="22194" y="37418"/>
                    <a:pt x="21804" y="37418"/>
                  </a:cubicBezTo>
                  <a:cubicBezTo>
                    <a:pt x="21764" y="37418"/>
                    <a:pt x="21723" y="37421"/>
                    <a:pt x="21682" y="37427"/>
                  </a:cubicBezTo>
                  <a:cubicBezTo>
                    <a:pt x="20048" y="37827"/>
                    <a:pt x="15878" y="38561"/>
                    <a:pt x="12609" y="38561"/>
                  </a:cubicBezTo>
                  <a:cubicBezTo>
                    <a:pt x="9374" y="38561"/>
                    <a:pt x="5204" y="37794"/>
                    <a:pt x="3570" y="37427"/>
                  </a:cubicBezTo>
                  <a:cubicBezTo>
                    <a:pt x="3526" y="37421"/>
                    <a:pt x="3483" y="37418"/>
                    <a:pt x="3440" y="37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83;p96"/>
            <p:cNvSpPr/>
            <p:nvPr/>
          </p:nvSpPr>
          <p:spPr>
            <a:xfrm>
              <a:off x="1772275" y="857725"/>
              <a:ext cx="90925" cy="93425"/>
            </a:xfrm>
            <a:custGeom>
              <a:avLst/>
              <a:gdLst/>
              <a:ahLst/>
              <a:cxnLst/>
              <a:rect l="l" t="t" r="r" b="b"/>
              <a:pathLst>
                <a:path w="3637" h="3737" extrusionOk="0">
                  <a:moveTo>
                    <a:pt x="3570" y="0"/>
                  </a:moveTo>
                  <a:lnTo>
                    <a:pt x="3570" y="0"/>
                  </a:lnTo>
                  <a:cubicBezTo>
                    <a:pt x="2936" y="334"/>
                    <a:pt x="2302" y="768"/>
                    <a:pt x="1802" y="1335"/>
                  </a:cubicBezTo>
                  <a:cubicBezTo>
                    <a:pt x="1101" y="2002"/>
                    <a:pt x="534" y="2836"/>
                    <a:pt x="0" y="3736"/>
                  </a:cubicBezTo>
                  <a:cubicBezTo>
                    <a:pt x="2235" y="3203"/>
                    <a:pt x="3636" y="668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84;p96"/>
            <p:cNvSpPr/>
            <p:nvPr/>
          </p:nvSpPr>
          <p:spPr>
            <a:xfrm>
              <a:off x="2311000" y="857725"/>
              <a:ext cx="91750" cy="93425"/>
            </a:xfrm>
            <a:custGeom>
              <a:avLst/>
              <a:gdLst/>
              <a:ahLst/>
              <a:cxnLst/>
              <a:rect l="l" t="t" r="r" b="b"/>
              <a:pathLst>
                <a:path w="3670" h="3737" extrusionOk="0">
                  <a:moveTo>
                    <a:pt x="67" y="0"/>
                  </a:moveTo>
                  <a:cubicBezTo>
                    <a:pt x="0" y="668"/>
                    <a:pt x="1401" y="3203"/>
                    <a:pt x="3669" y="3736"/>
                  </a:cubicBezTo>
                  <a:cubicBezTo>
                    <a:pt x="3169" y="2836"/>
                    <a:pt x="2535" y="2002"/>
                    <a:pt x="1835" y="1335"/>
                  </a:cubicBezTo>
                  <a:cubicBezTo>
                    <a:pt x="1334" y="768"/>
                    <a:pt x="701" y="3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5885;p96"/>
          <p:cNvGrpSpPr/>
          <p:nvPr/>
        </p:nvGrpSpPr>
        <p:grpSpPr>
          <a:xfrm rot="-5400000" flipH="1">
            <a:off x="8083839" y="75773"/>
            <a:ext cx="1373963" cy="2498212"/>
            <a:chOff x="1598200" y="2947550"/>
            <a:chExt cx="1068650" cy="1943075"/>
          </a:xfrm>
        </p:grpSpPr>
        <p:sp>
          <p:nvSpPr>
            <p:cNvPr id="19" name="Google Shape;5886;p96"/>
            <p:cNvSpPr/>
            <p:nvPr/>
          </p:nvSpPr>
          <p:spPr>
            <a:xfrm>
              <a:off x="1687450" y="3037625"/>
              <a:ext cx="979400" cy="1853000"/>
            </a:xfrm>
            <a:custGeom>
              <a:avLst/>
              <a:gdLst/>
              <a:ahLst/>
              <a:cxnLst/>
              <a:rect l="l" t="t" r="r" b="b"/>
              <a:pathLst>
                <a:path w="39176" h="74120" extrusionOk="0">
                  <a:moveTo>
                    <a:pt x="19605" y="0"/>
                  </a:moveTo>
                  <a:cubicBezTo>
                    <a:pt x="14968" y="0"/>
                    <a:pt x="11166" y="801"/>
                    <a:pt x="8597" y="1601"/>
                  </a:cubicBezTo>
                  <a:cubicBezTo>
                    <a:pt x="6329" y="2268"/>
                    <a:pt x="4661" y="4270"/>
                    <a:pt x="4361" y="6605"/>
                  </a:cubicBezTo>
                  <a:cubicBezTo>
                    <a:pt x="3960" y="10141"/>
                    <a:pt x="3360" y="16145"/>
                    <a:pt x="3126" y="23817"/>
                  </a:cubicBezTo>
                  <a:cubicBezTo>
                    <a:pt x="2359" y="23951"/>
                    <a:pt x="1025" y="24251"/>
                    <a:pt x="291" y="25218"/>
                  </a:cubicBezTo>
                  <a:cubicBezTo>
                    <a:pt x="0" y="25573"/>
                    <a:pt x="273" y="26054"/>
                    <a:pt x="714" y="26054"/>
                  </a:cubicBezTo>
                  <a:cubicBezTo>
                    <a:pt x="728" y="26054"/>
                    <a:pt x="743" y="26053"/>
                    <a:pt x="758" y="26052"/>
                  </a:cubicBezTo>
                  <a:lnTo>
                    <a:pt x="3026" y="25785"/>
                  </a:lnTo>
                  <a:lnTo>
                    <a:pt x="3026" y="25785"/>
                  </a:lnTo>
                  <a:cubicBezTo>
                    <a:pt x="2993" y="27820"/>
                    <a:pt x="2960" y="29955"/>
                    <a:pt x="2960" y="32157"/>
                  </a:cubicBezTo>
                  <a:cubicBezTo>
                    <a:pt x="2960" y="45466"/>
                    <a:pt x="4427" y="61844"/>
                    <a:pt x="5095" y="68950"/>
                  </a:cubicBezTo>
                  <a:cubicBezTo>
                    <a:pt x="5295" y="71118"/>
                    <a:pt x="6963" y="72919"/>
                    <a:pt x="9131" y="73253"/>
                  </a:cubicBezTo>
                  <a:cubicBezTo>
                    <a:pt x="11666" y="73653"/>
                    <a:pt x="15335" y="74120"/>
                    <a:pt x="19605" y="74120"/>
                  </a:cubicBezTo>
                  <a:cubicBezTo>
                    <a:pt x="23841" y="74120"/>
                    <a:pt x="27511" y="73686"/>
                    <a:pt x="30046" y="73253"/>
                  </a:cubicBezTo>
                  <a:cubicBezTo>
                    <a:pt x="32214" y="72852"/>
                    <a:pt x="33848" y="71118"/>
                    <a:pt x="34115" y="68950"/>
                  </a:cubicBezTo>
                  <a:cubicBezTo>
                    <a:pt x="34816" y="61811"/>
                    <a:pt x="36217" y="45433"/>
                    <a:pt x="36217" y="32157"/>
                  </a:cubicBezTo>
                  <a:cubicBezTo>
                    <a:pt x="36217" y="29922"/>
                    <a:pt x="36183" y="27787"/>
                    <a:pt x="36150" y="25785"/>
                  </a:cubicBezTo>
                  <a:lnTo>
                    <a:pt x="36150" y="25785"/>
                  </a:lnTo>
                  <a:lnTo>
                    <a:pt x="38452" y="26052"/>
                  </a:lnTo>
                  <a:cubicBezTo>
                    <a:pt x="38465" y="26053"/>
                    <a:pt x="38479" y="26054"/>
                    <a:pt x="38493" y="26054"/>
                  </a:cubicBezTo>
                  <a:cubicBezTo>
                    <a:pt x="38904" y="26054"/>
                    <a:pt x="39176" y="25573"/>
                    <a:pt x="38885" y="25218"/>
                  </a:cubicBezTo>
                  <a:cubicBezTo>
                    <a:pt x="38185" y="24251"/>
                    <a:pt x="36851" y="23917"/>
                    <a:pt x="36050" y="23817"/>
                  </a:cubicBezTo>
                  <a:cubicBezTo>
                    <a:pt x="35816" y="16145"/>
                    <a:pt x="35216" y="10141"/>
                    <a:pt x="34816" y="6605"/>
                  </a:cubicBezTo>
                  <a:cubicBezTo>
                    <a:pt x="34516" y="4237"/>
                    <a:pt x="32914" y="2268"/>
                    <a:pt x="30613" y="1601"/>
                  </a:cubicBezTo>
                  <a:cubicBezTo>
                    <a:pt x="28011" y="801"/>
                    <a:pt x="24242" y="0"/>
                    <a:pt x="19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87;p96"/>
            <p:cNvSpPr/>
            <p:nvPr/>
          </p:nvSpPr>
          <p:spPr>
            <a:xfrm>
              <a:off x="1670525" y="2947550"/>
              <a:ext cx="832300" cy="1852175"/>
            </a:xfrm>
            <a:custGeom>
              <a:avLst/>
              <a:gdLst/>
              <a:ahLst/>
              <a:cxnLst/>
              <a:rect l="l" t="t" r="r" b="b"/>
              <a:pathLst>
                <a:path w="33292" h="74087" extrusionOk="0">
                  <a:moveTo>
                    <a:pt x="16646" y="1"/>
                  </a:moveTo>
                  <a:cubicBezTo>
                    <a:pt x="12009" y="1"/>
                    <a:pt x="8240" y="768"/>
                    <a:pt x="5638" y="1568"/>
                  </a:cubicBezTo>
                  <a:cubicBezTo>
                    <a:pt x="3403" y="2236"/>
                    <a:pt x="1735" y="4237"/>
                    <a:pt x="1435" y="6572"/>
                  </a:cubicBezTo>
                  <a:cubicBezTo>
                    <a:pt x="901" y="11342"/>
                    <a:pt x="1" y="20415"/>
                    <a:pt x="1" y="32157"/>
                  </a:cubicBezTo>
                  <a:cubicBezTo>
                    <a:pt x="1" y="45433"/>
                    <a:pt x="1468" y="61845"/>
                    <a:pt x="2136" y="68917"/>
                  </a:cubicBezTo>
                  <a:cubicBezTo>
                    <a:pt x="2336" y="71085"/>
                    <a:pt x="4004" y="72886"/>
                    <a:pt x="6172" y="73220"/>
                  </a:cubicBezTo>
                  <a:cubicBezTo>
                    <a:pt x="8740" y="73620"/>
                    <a:pt x="12410" y="74087"/>
                    <a:pt x="16646" y="74087"/>
                  </a:cubicBezTo>
                  <a:cubicBezTo>
                    <a:pt x="20916" y="74087"/>
                    <a:pt x="24585" y="73687"/>
                    <a:pt x="27120" y="73220"/>
                  </a:cubicBezTo>
                  <a:cubicBezTo>
                    <a:pt x="29288" y="72853"/>
                    <a:pt x="30889" y="71085"/>
                    <a:pt x="31156" y="68917"/>
                  </a:cubicBezTo>
                  <a:cubicBezTo>
                    <a:pt x="31857" y="61778"/>
                    <a:pt x="33291" y="45400"/>
                    <a:pt x="33291" y="32157"/>
                  </a:cubicBezTo>
                  <a:cubicBezTo>
                    <a:pt x="33291" y="20415"/>
                    <a:pt x="32457" y="11309"/>
                    <a:pt x="31857" y="6572"/>
                  </a:cubicBezTo>
                  <a:cubicBezTo>
                    <a:pt x="31590" y="4204"/>
                    <a:pt x="29955" y="2236"/>
                    <a:pt x="27654" y="1568"/>
                  </a:cubicBezTo>
                  <a:cubicBezTo>
                    <a:pt x="25085" y="801"/>
                    <a:pt x="21283" y="1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888;p96"/>
            <p:cNvSpPr/>
            <p:nvPr/>
          </p:nvSpPr>
          <p:spPr>
            <a:xfrm>
              <a:off x="1706400" y="2977575"/>
              <a:ext cx="763050" cy="1792150"/>
            </a:xfrm>
            <a:custGeom>
              <a:avLst/>
              <a:gdLst/>
              <a:ahLst/>
              <a:cxnLst/>
              <a:rect l="l" t="t" r="r" b="b"/>
              <a:pathLst>
                <a:path w="30522" h="71686" extrusionOk="0">
                  <a:moveTo>
                    <a:pt x="15244" y="0"/>
                  </a:moveTo>
                  <a:cubicBezTo>
                    <a:pt x="10741" y="0"/>
                    <a:pt x="7072" y="801"/>
                    <a:pt x="4570" y="1535"/>
                  </a:cubicBezTo>
                  <a:cubicBezTo>
                    <a:pt x="2368" y="2202"/>
                    <a:pt x="767" y="4137"/>
                    <a:pt x="534" y="6372"/>
                  </a:cubicBezTo>
                  <a:cubicBezTo>
                    <a:pt x="0" y="10975"/>
                    <a:pt x="2835" y="17646"/>
                    <a:pt x="2835" y="28955"/>
                  </a:cubicBezTo>
                  <a:cubicBezTo>
                    <a:pt x="2835" y="41797"/>
                    <a:pt x="3369" y="52305"/>
                    <a:pt x="4036" y="59176"/>
                  </a:cubicBezTo>
                  <a:cubicBezTo>
                    <a:pt x="4236" y="61311"/>
                    <a:pt x="3036" y="70518"/>
                    <a:pt x="5170" y="70851"/>
                  </a:cubicBezTo>
                  <a:cubicBezTo>
                    <a:pt x="7639" y="71251"/>
                    <a:pt x="11175" y="71685"/>
                    <a:pt x="15311" y="71685"/>
                  </a:cubicBezTo>
                  <a:cubicBezTo>
                    <a:pt x="19414" y="71685"/>
                    <a:pt x="22983" y="71251"/>
                    <a:pt x="25418" y="70851"/>
                  </a:cubicBezTo>
                  <a:cubicBezTo>
                    <a:pt x="27520" y="70518"/>
                    <a:pt x="26352" y="61244"/>
                    <a:pt x="26552" y="59176"/>
                  </a:cubicBezTo>
                  <a:cubicBezTo>
                    <a:pt x="27220" y="52305"/>
                    <a:pt x="27753" y="41797"/>
                    <a:pt x="27753" y="28955"/>
                  </a:cubicBezTo>
                  <a:cubicBezTo>
                    <a:pt x="27687" y="17613"/>
                    <a:pt x="30522" y="10942"/>
                    <a:pt x="29988" y="6372"/>
                  </a:cubicBezTo>
                  <a:cubicBezTo>
                    <a:pt x="29721" y="4103"/>
                    <a:pt x="28087" y="2202"/>
                    <a:pt x="25919" y="1535"/>
                  </a:cubicBezTo>
                  <a:cubicBezTo>
                    <a:pt x="23417" y="801"/>
                    <a:pt x="19748" y="0"/>
                    <a:pt x="15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889;p96"/>
            <p:cNvSpPr/>
            <p:nvPr/>
          </p:nvSpPr>
          <p:spPr>
            <a:xfrm>
              <a:off x="1598200" y="3541300"/>
              <a:ext cx="91525" cy="57625"/>
            </a:xfrm>
            <a:custGeom>
              <a:avLst/>
              <a:gdLst/>
              <a:ahLst/>
              <a:cxnLst/>
              <a:rect l="l" t="t" r="r" b="b"/>
              <a:pathLst>
                <a:path w="3661" h="2305" extrusionOk="0">
                  <a:moveTo>
                    <a:pt x="3661" y="1"/>
                  </a:moveTo>
                  <a:cubicBezTo>
                    <a:pt x="3661" y="1"/>
                    <a:pt x="1326" y="101"/>
                    <a:pt x="259" y="1469"/>
                  </a:cubicBezTo>
                  <a:cubicBezTo>
                    <a:pt x="0" y="1824"/>
                    <a:pt x="242" y="2304"/>
                    <a:pt x="681" y="2304"/>
                  </a:cubicBezTo>
                  <a:cubicBezTo>
                    <a:pt x="696" y="2304"/>
                    <a:pt x="711" y="2304"/>
                    <a:pt x="726" y="2303"/>
                  </a:cubicBezTo>
                  <a:lnTo>
                    <a:pt x="3661" y="1969"/>
                  </a:lnTo>
                  <a:lnTo>
                    <a:pt x="3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90;p96"/>
            <p:cNvSpPr/>
            <p:nvPr/>
          </p:nvSpPr>
          <p:spPr>
            <a:xfrm>
              <a:off x="1751425" y="2971725"/>
              <a:ext cx="175975" cy="72500"/>
            </a:xfrm>
            <a:custGeom>
              <a:avLst/>
              <a:gdLst/>
              <a:ahLst/>
              <a:cxnLst/>
              <a:rect l="l" t="t" r="r" b="b"/>
              <a:pathLst>
                <a:path w="7039" h="2900" extrusionOk="0">
                  <a:moveTo>
                    <a:pt x="7039" y="1"/>
                  </a:moveTo>
                  <a:lnTo>
                    <a:pt x="7039" y="1"/>
                  </a:lnTo>
                  <a:cubicBezTo>
                    <a:pt x="5237" y="268"/>
                    <a:pt x="3670" y="668"/>
                    <a:pt x="2402" y="1068"/>
                  </a:cubicBezTo>
                  <a:cubicBezTo>
                    <a:pt x="1501" y="1369"/>
                    <a:pt x="668" y="1869"/>
                    <a:pt x="0" y="2503"/>
                  </a:cubicBezTo>
                  <a:cubicBezTo>
                    <a:pt x="34" y="2636"/>
                    <a:pt x="167" y="2836"/>
                    <a:pt x="334" y="2870"/>
                  </a:cubicBezTo>
                  <a:cubicBezTo>
                    <a:pt x="404" y="2891"/>
                    <a:pt x="477" y="2900"/>
                    <a:pt x="551" y="2900"/>
                  </a:cubicBezTo>
                  <a:cubicBezTo>
                    <a:pt x="832" y="2900"/>
                    <a:pt x="1138" y="2768"/>
                    <a:pt x="1401" y="2636"/>
                  </a:cubicBezTo>
                  <a:cubicBezTo>
                    <a:pt x="3203" y="1802"/>
                    <a:pt x="4937" y="968"/>
                    <a:pt x="6739" y="134"/>
                  </a:cubicBezTo>
                  <a:cubicBezTo>
                    <a:pt x="6839" y="101"/>
                    <a:pt x="6939" y="34"/>
                    <a:pt x="7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91;p96"/>
            <p:cNvSpPr/>
            <p:nvPr/>
          </p:nvSpPr>
          <p:spPr>
            <a:xfrm>
              <a:off x="2486125" y="3541300"/>
              <a:ext cx="91500" cy="57625"/>
            </a:xfrm>
            <a:custGeom>
              <a:avLst/>
              <a:gdLst/>
              <a:ahLst/>
              <a:cxnLst/>
              <a:rect l="l" t="t" r="r" b="b"/>
              <a:pathLst>
                <a:path w="3660" h="2305" extrusionOk="0">
                  <a:moveTo>
                    <a:pt x="0" y="1"/>
                  </a:moveTo>
                  <a:lnTo>
                    <a:pt x="0" y="1969"/>
                  </a:lnTo>
                  <a:lnTo>
                    <a:pt x="2902" y="2303"/>
                  </a:lnTo>
                  <a:cubicBezTo>
                    <a:pt x="2917" y="2304"/>
                    <a:pt x="2932" y="2304"/>
                    <a:pt x="2946" y="2304"/>
                  </a:cubicBezTo>
                  <a:cubicBezTo>
                    <a:pt x="3388" y="2304"/>
                    <a:pt x="3660" y="1824"/>
                    <a:pt x="3369" y="1469"/>
                  </a:cubicBezTo>
                  <a:cubicBezTo>
                    <a:pt x="2335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92;p96"/>
            <p:cNvSpPr/>
            <p:nvPr/>
          </p:nvSpPr>
          <p:spPr>
            <a:xfrm>
              <a:off x="2247600" y="2971725"/>
              <a:ext cx="176000" cy="72500"/>
            </a:xfrm>
            <a:custGeom>
              <a:avLst/>
              <a:gdLst/>
              <a:ahLst/>
              <a:cxnLst/>
              <a:rect l="l" t="t" r="r" b="b"/>
              <a:pathLst>
                <a:path w="7040" h="2900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34"/>
                    <a:pt x="201" y="101"/>
                    <a:pt x="268" y="134"/>
                  </a:cubicBezTo>
                  <a:cubicBezTo>
                    <a:pt x="2069" y="968"/>
                    <a:pt x="3837" y="1802"/>
                    <a:pt x="5605" y="2636"/>
                  </a:cubicBezTo>
                  <a:cubicBezTo>
                    <a:pt x="5869" y="2768"/>
                    <a:pt x="6195" y="2900"/>
                    <a:pt x="6485" y="2900"/>
                  </a:cubicBezTo>
                  <a:cubicBezTo>
                    <a:pt x="6562" y="2900"/>
                    <a:pt x="6636" y="2891"/>
                    <a:pt x="6706" y="2870"/>
                  </a:cubicBezTo>
                  <a:cubicBezTo>
                    <a:pt x="6872" y="2836"/>
                    <a:pt x="7006" y="2636"/>
                    <a:pt x="7039" y="2503"/>
                  </a:cubicBezTo>
                  <a:cubicBezTo>
                    <a:pt x="6372" y="1869"/>
                    <a:pt x="5538" y="1369"/>
                    <a:pt x="4604" y="1068"/>
                  </a:cubicBezTo>
                  <a:cubicBezTo>
                    <a:pt x="3370" y="668"/>
                    <a:pt x="1769" y="2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93;p96"/>
            <p:cNvSpPr/>
            <p:nvPr/>
          </p:nvSpPr>
          <p:spPr>
            <a:xfrm>
              <a:off x="1806450" y="4456975"/>
              <a:ext cx="560425" cy="326925"/>
            </a:xfrm>
            <a:custGeom>
              <a:avLst/>
              <a:gdLst/>
              <a:ahLst/>
              <a:cxnLst/>
              <a:rect l="l" t="t" r="r" b="b"/>
              <a:pathLst>
                <a:path w="22417" h="13077" extrusionOk="0">
                  <a:moveTo>
                    <a:pt x="1" y="0"/>
                  </a:moveTo>
                  <a:lnTo>
                    <a:pt x="1" y="10708"/>
                  </a:lnTo>
                  <a:cubicBezTo>
                    <a:pt x="1" y="11575"/>
                    <a:pt x="635" y="12342"/>
                    <a:pt x="1502" y="12476"/>
                  </a:cubicBezTo>
                  <a:cubicBezTo>
                    <a:pt x="4904" y="13009"/>
                    <a:pt x="11209" y="13076"/>
                    <a:pt x="11209" y="13076"/>
                  </a:cubicBezTo>
                  <a:cubicBezTo>
                    <a:pt x="11209" y="13076"/>
                    <a:pt x="17513" y="13009"/>
                    <a:pt x="20916" y="12476"/>
                  </a:cubicBezTo>
                  <a:cubicBezTo>
                    <a:pt x="21817" y="12342"/>
                    <a:pt x="22417" y="11575"/>
                    <a:pt x="22417" y="10708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94;p96"/>
            <p:cNvSpPr/>
            <p:nvPr/>
          </p:nvSpPr>
          <p:spPr>
            <a:xfrm>
              <a:off x="1737250" y="3164375"/>
              <a:ext cx="700525" cy="537075"/>
            </a:xfrm>
            <a:custGeom>
              <a:avLst/>
              <a:gdLst/>
              <a:ahLst/>
              <a:cxnLst/>
              <a:rect l="l" t="t" r="r" b="b"/>
              <a:pathLst>
                <a:path w="28021" h="21483" extrusionOk="0">
                  <a:moveTo>
                    <a:pt x="14010" y="0"/>
                  </a:moveTo>
                  <a:cubicBezTo>
                    <a:pt x="5104" y="0"/>
                    <a:pt x="0" y="5504"/>
                    <a:pt x="0" y="5504"/>
                  </a:cubicBezTo>
                  <a:lnTo>
                    <a:pt x="1601" y="21483"/>
                  </a:lnTo>
                  <a:cubicBezTo>
                    <a:pt x="1601" y="21483"/>
                    <a:pt x="6972" y="18514"/>
                    <a:pt x="14010" y="18514"/>
                  </a:cubicBezTo>
                  <a:cubicBezTo>
                    <a:pt x="21082" y="18514"/>
                    <a:pt x="26453" y="21483"/>
                    <a:pt x="26453" y="21483"/>
                  </a:cubicBezTo>
                  <a:lnTo>
                    <a:pt x="28020" y="5504"/>
                  </a:lnTo>
                  <a:cubicBezTo>
                    <a:pt x="28020" y="5504"/>
                    <a:pt x="22950" y="0"/>
                    <a:pt x="14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95;p96"/>
            <p:cNvSpPr/>
            <p:nvPr/>
          </p:nvSpPr>
          <p:spPr>
            <a:xfrm>
              <a:off x="1689700" y="4052500"/>
              <a:ext cx="64250" cy="337775"/>
            </a:xfrm>
            <a:custGeom>
              <a:avLst/>
              <a:gdLst/>
              <a:ahLst/>
              <a:cxnLst/>
              <a:rect l="l" t="t" r="r" b="b"/>
              <a:pathLst>
                <a:path w="2570" h="13511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4904"/>
                    <a:pt x="501" y="9574"/>
                    <a:pt x="968" y="13511"/>
                  </a:cubicBezTo>
                  <a:lnTo>
                    <a:pt x="2569" y="13511"/>
                  </a:lnTo>
                  <a:cubicBezTo>
                    <a:pt x="2536" y="9641"/>
                    <a:pt x="2503" y="5238"/>
                    <a:pt x="2469" y="1168"/>
                  </a:cubicBezTo>
                  <a:cubicBezTo>
                    <a:pt x="1635" y="735"/>
                    <a:pt x="802" y="3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96;p96"/>
            <p:cNvSpPr/>
            <p:nvPr/>
          </p:nvSpPr>
          <p:spPr>
            <a:xfrm>
              <a:off x="1718075" y="4416925"/>
              <a:ext cx="38375" cy="248550"/>
            </a:xfrm>
            <a:custGeom>
              <a:avLst/>
              <a:gdLst/>
              <a:ahLst/>
              <a:cxnLst/>
              <a:rect l="l" t="t" r="r" b="b"/>
              <a:pathLst>
                <a:path w="1535" h="9942" extrusionOk="0">
                  <a:moveTo>
                    <a:pt x="1434" y="1"/>
                  </a:moveTo>
                  <a:cubicBezTo>
                    <a:pt x="1001" y="68"/>
                    <a:pt x="500" y="101"/>
                    <a:pt x="0" y="101"/>
                  </a:cubicBezTo>
                  <a:cubicBezTo>
                    <a:pt x="734" y="6005"/>
                    <a:pt x="1535" y="9941"/>
                    <a:pt x="1535" y="9941"/>
                  </a:cubicBezTo>
                  <a:cubicBezTo>
                    <a:pt x="1535" y="9941"/>
                    <a:pt x="1501" y="5672"/>
                    <a:pt x="1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97;p96"/>
            <p:cNvSpPr/>
            <p:nvPr/>
          </p:nvSpPr>
          <p:spPr>
            <a:xfrm>
              <a:off x="1688875" y="3395375"/>
              <a:ext cx="62575" cy="645475"/>
            </a:xfrm>
            <a:custGeom>
              <a:avLst/>
              <a:gdLst/>
              <a:ahLst/>
              <a:cxnLst/>
              <a:rect l="l" t="t" r="r" b="b"/>
              <a:pathLst>
                <a:path w="2503" h="25819" extrusionOk="0">
                  <a:moveTo>
                    <a:pt x="701" y="0"/>
                  </a:moveTo>
                  <a:cubicBezTo>
                    <a:pt x="701" y="0"/>
                    <a:pt x="1" y="9307"/>
                    <a:pt x="1" y="23584"/>
                  </a:cubicBezTo>
                  <a:lnTo>
                    <a:pt x="1" y="23617"/>
                  </a:lnTo>
                  <a:cubicBezTo>
                    <a:pt x="835" y="24451"/>
                    <a:pt x="1668" y="25152"/>
                    <a:pt x="2502" y="25819"/>
                  </a:cubicBezTo>
                  <a:cubicBezTo>
                    <a:pt x="2436" y="20248"/>
                    <a:pt x="2369" y="15478"/>
                    <a:pt x="2269" y="13810"/>
                  </a:cubicBezTo>
                  <a:cubicBezTo>
                    <a:pt x="2069" y="8807"/>
                    <a:pt x="701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98;p96"/>
            <p:cNvSpPr/>
            <p:nvPr/>
          </p:nvSpPr>
          <p:spPr>
            <a:xfrm>
              <a:off x="2420225" y="4052500"/>
              <a:ext cx="65075" cy="337775"/>
            </a:xfrm>
            <a:custGeom>
              <a:avLst/>
              <a:gdLst/>
              <a:ahLst/>
              <a:cxnLst/>
              <a:rect l="l" t="t" r="r" b="b"/>
              <a:pathLst>
                <a:path w="2603" h="13511" extrusionOk="0">
                  <a:moveTo>
                    <a:pt x="2603" y="1"/>
                  </a:moveTo>
                  <a:cubicBezTo>
                    <a:pt x="1802" y="368"/>
                    <a:pt x="968" y="735"/>
                    <a:pt x="134" y="1168"/>
                  </a:cubicBezTo>
                  <a:cubicBezTo>
                    <a:pt x="101" y="5238"/>
                    <a:pt x="34" y="9641"/>
                    <a:pt x="1" y="13511"/>
                  </a:cubicBezTo>
                  <a:lnTo>
                    <a:pt x="1635" y="13511"/>
                  </a:lnTo>
                  <a:cubicBezTo>
                    <a:pt x="2102" y="9574"/>
                    <a:pt x="2469" y="4904"/>
                    <a:pt x="2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899;p96"/>
            <p:cNvSpPr/>
            <p:nvPr/>
          </p:nvSpPr>
          <p:spPr>
            <a:xfrm>
              <a:off x="2418575" y="4416925"/>
              <a:ext cx="38375" cy="248550"/>
            </a:xfrm>
            <a:custGeom>
              <a:avLst/>
              <a:gdLst/>
              <a:ahLst/>
              <a:cxnLst/>
              <a:rect l="l" t="t" r="r" b="b"/>
              <a:pathLst>
                <a:path w="1535" h="9942" extrusionOk="0">
                  <a:moveTo>
                    <a:pt x="67" y="1"/>
                  </a:moveTo>
                  <a:cubicBezTo>
                    <a:pt x="33" y="5672"/>
                    <a:pt x="0" y="9941"/>
                    <a:pt x="0" y="9941"/>
                  </a:cubicBezTo>
                  <a:cubicBezTo>
                    <a:pt x="0" y="9941"/>
                    <a:pt x="767" y="6005"/>
                    <a:pt x="1535" y="101"/>
                  </a:cubicBezTo>
                  <a:cubicBezTo>
                    <a:pt x="1034" y="101"/>
                    <a:pt x="534" y="68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900;p96"/>
            <p:cNvSpPr/>
            <p:nvPr/>
          </p:nvSpPr>
          <p:spPr>
            <a:xfrm>
              <a:off x="2423575" y="3395375"/>
              <a:ext cx="62575" cy="645475"/>
            </a:xfrm>
            <a:custGeom>
              <a:avLst/>
              <a:gdLst/>
              <a:ahLst/>
              <a:cxnLst/>
              <a:rect l="l" t="t" r="r" b="b"/>
              <a:pathLst>
                <a:path w="2503" h="25819" extrusionOk="0">
                  <a:moveTo>
                    <a:pt x="1802" y="0"/>
                  </a:moveTo>
                  <a:cubicBezTo>
                    <a:pt x="1802" y="0"/>
                    <a:pt x="401" y="8807"/>
                    <a:pt x="200" y="13810"/>
                  </a:cubicBezTo>
                  <a:cubicBezTo>
                    <a:pt x="134" y="15478"/>
                    <a:pt x="34" y="20248"/>
                    <a:pt x="0" y="25819"/>
                  </a:cubicBezTo>
                  <a:cubicBezTo>
                    <a:pt x="834" y="25152"/>
                    <a:pt x="1668" y="24451"/>
                    <a:pt x="2502" y="23617"/>
                  </a:cubicBezTo>
                  <a:lnTo>
                    <a:pt x="2502" y="23584"/>
                  </a:lnTo>
                  <a:cubicBezTo>
                    <a:pt x="2502" y="9307"/>
                    <a:pt x="1802" y="0"/>
                    <a:pt x="1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679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6"/>
          <p:cNvSpPr txBox="1">
            <a:spLocks noGrp="1"/>
          </p:cNvSpPr>
          <p:nvPr>
            <p:ph type="title"/>
          </p:nvPr>
        </p:nvSpPr>
        <p:spPr>
          <a:xfrm>
            <a:off x="720000" y="538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latin typeface="Antonio"/>
                <a:ea typeface="Antonio"/>
                <a:cs typeface="Antonio"/>
                <a:sym typeface="Antonio"/>
              </a:rPr>
              <a:t>TABLE OF </a:t>
            </a:r>
            <a:r>
              <a:rPr lang="en" sz="2900" b="1" dirty="0">
                <a:solidFill>
                  <a:schemeClr val="dk2"/>
                </a:solidFill>
                <a:latin typeface="Antonio"/>
                <a:ea typeface="Antonio"/>
                <a:cs typeface="Antonio"/>
                <a:sym typeface="Antonio"/>
              </a:rPr>
              <a:t>CONTENTS</a:t>
            </a:r>
            <a:endParaRPr sz="2900" b="1" dirty="0">
              <a:solidFill>
                <a:schemeClr val="dk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801" name="Google Shape;801;p46"/>
          <p:cNvSpPr txBox="1">
            <a:spLocks noGrp="1"/>
          </p:cNvSpPr>
          <p:nvPr>
            <p:ph type="subTitle" idx="1"/>
          </p:nvPr>
        </p:nvSpPr>
        <p:spPr>
          <a:xfrm>
            <a:off x="1948800" y="3119004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 THINKING</a:t>
            </a:r>
            <a:endParaRPr dirty="0"/>
          </a:p>
        </p:txBody>
      </p:sp>
      <p:sp>
        <p:nvSpPr>
          <p:cNvPr id="802" name="Google Shape;802;p46"/>
          <p:cNvSpPr txBox="1">
            <a:spLocks noGrp="1"/>
          </p:cNvSpPr>
          <p:nvPr>
            <p:ph type="subTitle" idx="2"/>
          </p:nvPr>
        </p:nvSpPr>
        <p:spPr>
          <a:xfrm>
            <a:off x="1948789" y="3631459"/>
            <a:ext cx="23907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Build Idea to solve the problem</a:t>
            </a:r>
            <a:endParaRPr dirty="0"/>
          </a:p>
        </p:txBody>
      </p:sp>
      <p:sp>
        <p:nvSpPr>
          <p:cNvPr id="803" name="Google Shape;803;p46"/>
          <p:cNvSpPr txBox="1">
            <a:spLocks noGrp="1"/>
          </p:cNvSpPr>
          <p:nvPr>
            <p:ph type="title" idx="3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4" name="Google Shape;804;p46"/>
          <p:cNvSpPr txBox="1">
            <a:spLocks noGrp="1"/>
          </p:cNvSpPr>
          <p:nvPr>
            <p:ph type="subTitle" idx="4"/>
          </p:nvPr>
        </p:nvSpPr>
        <p:spPr>
          <a:xfrm flipH="1">
            <a:off x="4804500" y="3119004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805" name="Google Shape;805;p46"/>
          <p:cNvSpPr txBox="1">
            <a:spLocks noGrp="1"/>
          </p:cNvSpPr>
          <p:nvPr>
            <p:ph type="subTitle" idx="5"/>
          </p:nvPr>
        </p:nvSpPr>
        <p:spPr>
          <a:xfrm flipH="1">
            <a:off x="4804511" y="3631459"/>
            <a:ext cx="23907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Execute the idea</a:t>
            </a:r>
            <a:endParaRPr dirty="0"/>
          </a:p>
        </p:txBody>
      </p:sp>
      <p:sp>
        <p:nvSpPr>
          <p:cNvPr id="806" name="Google Shape;806;p46"/>
          <p:cNvSpPr txBox="1">
            <a:spLocks noGrp="1"/>
          </p:cNvSpPr>
          <p:nvPr>
            <p:ph type="title" idx="6"/>
          </p:nvPr>
        </p:nvSpPr>
        <p:spPr>
          <a:xfrm flipH="1">
            <a:off x="7382183" y="3024437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07" name="Google Shape;807;p46"/>
          <p:cNvSpPr txBox="1">
            <a:spLocks noGrp="1"/>
          </p:cNvSpPr>
          <p:nvPr>
            <p:ph type="subTitle" idx="7"/>
          </p:nvPr>
        </p:nvSpPr>
        <p:spPr>
          <a:xfrm>
            <a:off x="1948800" y="1371377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808" name="Google Shape;808;p46"/>
          <p:cNvSpPr txBox="1">
            <a:spLocks noGrp="1"/>
          </p:cNvSpPr>
          <p:nvPr>
            <p:ph type="subTitle" idx="8"/>
          </p:nvPr>
        </p:nvSpPr>
        <p:spPr>
          <a:xfrm>
            <a:off x="1948789" y="1883632"/>
            <a:ext cx="23907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809" name="Google Shape;809;p46"/>
          <p:cNvSpPr txBox="1">
            <a:spLocks noGrp="1"/>
          </p:cNvSpPr>
          <p:nvPr>
            <p:ph type="title" idx="9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10" name="Google Shape;810;p46"/>
          <p:cNvSpPr txBox="1">
            <a:spLocks noGrp="1"/>
          </p:cNvSpPr>
          <p:nvPr>
            <p:ph type="subTitle" idx="13"/>
          </p:nvPr>
        </p:nvSpPr>
        <p:spPr>
          <a:xfrm flipH="1">
            <a:off x="4804500" y="1371377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DEFINATION</a:t>
            </a:r>
            <a:endParaRPr dirty="0"/>
          </a:p>
        </p:txBody>
      </p:sp>
      <p:sp>
        <p:nvSpPr>
          <p:cNvPr id="811" name="Google Shape;811;p46"/>
          <p:cNvSpPr txBox="1">
            <a:spLocks noGrp="1"/>
          </p:cNvSpPr>
          <p:nvPr>
            <p:ph type="subTitle" idx="14"/>
          </p:nvPr>
        </p:nvSpPr>
        <p:spPr>
          <a:xfrm flipH="1">
            <a:off x="4804511" y="1883632"/>
            <a:ext cx="23907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About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Component required </a:t>
            </a:r>
            <a:endParaRPr dirty="0"/>
          </a:p>
        </p:txBody>
      </p:sp>
      <p:sp>
        <p:nvSpPr>
          <p:cNvPr id="812" name="Google Shape;812;p46"/>
          <p:cNvSpPr txBox="1">
            <a:spLocks noGrp="1"/>
          </p:cNvSpPr>
          <p:nvPr>
            <p:ph type="title" idx="15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cxnSp>
        <p:nvCxnSpPr>
          <p:cNvPr id="813" name="Google Shape;813;p46"/>
          <p:cNvCxnSpPr/>
          <p:nvPr/>
        </p:nvCxnSpPr>
        <p:spPr>
          <a:xfrm>
            <a:off x="4572000" y="1130486"/>
            <a:ext cx="0" cy="345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6"/>
          <p:cNvCxnSpPr/>
          <p:nvPr/>
        </p:nvCxnSpPr>
        <p:spPr>
          <a:xfrm>
            <a:off x="733632" y="2865400"/>
            <a:ext cx="7694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46"/>
          <p:cNvCxnSpPr/>
          <p:nvPr/>
        </p:nvCxnSpPr>
        <p:spPr>
          <a:xfrm>
            <a:off x="725575" y="1135825"/>
            <a:ext cx="7707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46"/>
          <p:cNvCxnSpPr/>
          <p:nvPr/>
        </p:nvCxnSpPr>
        <p:spPr>
          <a:xfrm>
            <a:off x="719875" y="4603375"/>
            <a:ext cx="7667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7"/>
          <p:cNvSpPr txBox="1">
            <a:spLocks noGrp="1"/>
          </p:cNvSpPr>
          <p:nvPr>
            <p:ph type="title"/>
          </p:nvPr>
        </p:nvSpPr>
        <p:spPr>
          <a:xfrm>
            <a:off x="720200" y="1893521"/>
            <a:ext cx="4423200" cy="8064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lvl="0"/>
            <a:r>
              <a:rPr lang="en" dirty="0"/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22" name="Google Shape;822;p47"/>
          <p:cNvSpPr txBox="1">
            <a:spLocks noGrp="1"/>
          </p:cNvSpPr>
          <p:nvPr>
            <p:ph type="title" idx="2"/>
          </p:nvPr>
        </p:nvSpPr>
        <p:spPr>
          <a:xfrm>
            <a:off x="5493750" y="1866125"/>
            <a:ext cx="1471500" cy="14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23" name="Google Shape;823;p47"/>
          <p:cNvSpPr txBox="1">
            <a:spLocks noGrp="1"/>
          </p:cNvSpPr>
          <p:nvPr>
            <p:ph type="subTitle" idx="1"/>
          </p:nvPr>
        </p:nvSpPr>
        <p:spPr>
          <a:xfrm>
            <a:off x="720200" y="2851893"/>
            <a:ext cx="44232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Objectives</a:t>
            </a:r>
            <a:endParaRPr dirty="0"/>
          </a:p>
        </p:txBody>
      </p:sp>
      <p:grpSp>
        <p:nvGrpSpPr>
          <p:cNvPr id="824" name="Google Shape;824;p47"/>
          <p:cNvGrpSpPr/>
          <p:nvPr/>
        </p:nvGrpSpPr>
        <p:grpSpPr>
          <a:xfrm rot="-5400694">
            <a:off x="8030479" y="3298183"/>
            <a:ext cx="1305274" cy="680782"/>
            <a:chOff x="7361475" y="5882971"/>
            <a:chExt cx="2633725" cy="1373929"/>
          </a:xfrm>
        </p:grpSpPr>
        <p:sp>
          <p:nvSpPr>
            <p:cNvPr id="825" name="Google Shape;825;p47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9" name="Google Shape;849;p47"/>
          <p:cNvGrpSpPr/>
          <p:nvPr/>
        </p:nvGrpSpPr>
        <p:grpSpPr>
          <a:xfrm rot="10800000">
            <a:off x="8261184" y="896858"/>
            <a:ext cx="843875" cy="1365276"/>
            <a:chOff x="4495050" y="5696175"/>
            <a:chExt cx="1966617" cy="3181720"/>
          </a:xfrm>
        </p:grpSpPr>
        <p:sp>
          <p:nvSpPr>
            <p:cNvPr id="850" name="Google Shape;850;p47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910" name="Google Shape;910;p47"/>
          <p:cNvCxnSpPr/>
          <p:nvPr/>
        </p:nvCxnSpPr>
        <p:spPr>
          <a:xfrm rot="10800000">
            <a:off x="81049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47"/>
          <p:cNvCxnSpPr/>
          <p:nvPr/>
        </p:nvCxnSpPr>
        <p:spPr>
          <a:xfrm rot="10800000">
            <a:off x="8098500" y="2584625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47"/>
          <p:cNvCxnSpPr/>
          <p:nvPr/>
        </p:nvCxnSpPr>
        <p:spPr>
          <a:xfrm rot="10800000">
            <a:off x="8098500" y="461795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47"/>
          <p:cNvCxnSpPr/>
          <p:nvPr/>
        </p:nvCxnSpPr>
        <p:spPr>
          <a:xfrm rot="10800000">
            <a:off x="8098500" y="55300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8"/>
          <p:cNvSpPr txBox="1">
            <a:spLocks noGrp="1"/>
          </p:cNvSpPr>
          <p:nvPr>
            <p:ph type="title"/>
          </p:nvPr>
        </p:nvSpPr>
        <p:spPr>
          <a:xfrm>
            <a:off x="4572000" y="577150"/>
            <a:ext cx="3044651" cy="1238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INTRODUCTION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19" name="Google Shape;919;p48"/>
          <p:cNvSpPr txBox="1">
            <a:spLocks noGrp="1"/>
          </p:cNvSpPr>
          <p:nvPr>
            <p:ph type="subTitle" idx="1"/>
          </p:nvPr>
        </p:nvSpPr>
        <p:spPr>
          <a:xfrm>
            <a:off x="4572000" y="24737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A smart parking system uses </a:t>
            </a:r>
            <a:r>
              <a:rPr lang="en-IN" dirty="0" err="1"/>
              <a:t>IoT</a:t>
            </a:r>
            <a:r>
              <a:rPr lang="en-IN" dirty="0"/>
              <a:t> devices and sensors to collect real-time data on parking lot occupancy and transmits this information to the cloud or local network. It also involves building </a:t>
            </a:r>
            <a:r>
              <a:rPr lang="en-IN" dirty="0" err="1"/>
              <a:t>IoT</a:t>
            </a:r>
            <a:r>
              <a:rPr lang="en-IN" dirty="0"/>
              <a:t> apps for end-users, like parking administrators and drivers.</a:t>
            </a:r>
            <a:endParaRPr dirty="0"/>
          </a:p>
        </p:txBody>
      </p:sp>
      <p:cxnSp>
        <p:nvCxnSpPr>
          <p:cNvPr id="920" name="Google Shape;920;p48"/>
          <p:cNvCxnSpPr/>
          <p:nvPr/>
        </p:nvCxnSpPr>
        <p:spPr>
          <a:xfrm>
            <a:off x="4104728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48"/>
          <p:cNvCxnSpPr/>
          <p:nvPr/>
        </p:nvCxnSpPr>
        <p:spPr>
          <a:xfrm>
            <a:off x="1168674" y="2610475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48"/>
          <p:cNvCxnSpPr/>
          <p:nvPr/>
        </p:nvCxnSpPr>
        <p:spPr>
          <a:xfrm>
            <a:off x="1168674" y="577150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48"/>
          <p:cNvCxnSpPr/>
          <p:nvPr/>
        </p:nvCxnSpPr>
        <p:spPr>
          <a:xfrm>
            <a:off x="1168674" y="4642100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4" name="Google Shape;924;p48"/>
          <p:cNvGrpSpPr/>
          <p:nvPr/>
        </p:nvGrpSpPr>
        <p:grpSpPr>
          <a:xfrm rot="-403">
            <a:off x="1672875" y="3007105"/>
            <a:ext cx="2244460" cy="1170725"/>
            <a:chOff x="7361475" y="5882971"/>
            <a:chExt cx="2633725" cy="1373929"/>
          </a:xfrm>
        </p:grpSpPr>
        <p:sp>
          <p:nvSpPr>
            <p:cNvPr id="925" name="Google Shape;925;p48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/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lvl="0"/>
            <a:r>
              <a:rPr lang="en-IN" dirty="0" smtClean="0"/>
              <a:t>OBJECTIVES</a:t>
            </a:r>
            <a:endParaRPr lang="en-IN" dirty="0">
              <a:solidFill>
                <a:schemeClr val="dk2"/>
              </a:solidFill>
            </a:endParaRPr>
          </a:p>
        </p:txBody>
      </p:sp>
      <p:sp>
        <p:nvSpPr>
          <p:cNvPr id="1017" name="Google Shape;1017;p49"/>
          <p:cNvSpPr txBox="1">
            <a:spLocks noGrp="1"/>
          </p:cNvSpPr>
          <p:nvPr>
            <p:ph type="body" idx="1"/>
          </p:nvPr>
        </p:nvSpPr>
        <p:spPr>
          <a:xfrm>
            <a:off x="525045" y="1051055"/>
            <a:ext cx="5396170" cy="35510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IN" dirty="0" err="1">
                <a:solidFill>
                  <a:schemeClr val="dk1"/>
                </a:solidFill>
              </a:rPr>
              <a:t>OverpayingSometimes</a:t>
            </a:r>
            <a:r>
              <a:rPr lang="en-IN" dirty="0">
                <a:solidFill>
                  <a:schemeClr val="dk1"/>
                </a:solidFill>
              </a:rPr>
              <a:t>, drivers still determine how long they will stay in a particular location. As a result, they may pay too much for parking while the duration may be much lesser</a:t>
            </a:r>
            <a:r>
              <a:rPr lang="en-IN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/>
            <a:endParaRPr lang="en-IN" dirty="0" smtClean="0">
              <a:solidFill>
                <a:schemeClr val="dk1"/>
              </a:solidFill>
            </a:endParaRPr>
          </a:p>
          <a:p>
            <a:pPr marL="285750" indent="-285750"/>
            <a:r>
              <a:rPr lang="en-IN" dirty="0" smtClean="0">
                <a:solidFill>
                  <a:schemeClr val="dk1"/>
                </a:solidFill>
              </a:rPr>
              <a:t> Environmental </a:t>
            </a:r>
            <a:r>
              <a:rPr lang="en-IN" dirty="0" err="1">
                <a:solidFill>
                  <a:schemeClr val="dk1"/>
                </a:solidFill>
              </a:rPr>
              <a:t>impactBesides</a:t>
            </a:r>
            <a:r>
              <a:rPr lang="en-IN" dirty="0">
                <a:solidFill>
                  <a:schemeClr val="dk1"/>
                </a:solidFill>
              </a:rPr>
              <a:t> time, a lot of fuel is consumed looking for an appropriate parking space. When it rains, numerous pollutants accumulated in the parking lots get a wash, creating dirty, wet mud and foul smells</a:t>
            </a:r>
            <a:r>
              <a:rPr lang="en-IN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/>
            <a:endParaRPr lang="en-IN" dirty="0" smtClean="0">
              <a:solidFill>
                <a:schemeClr val="dk1"/>
              </a:solidFill>
            </a:endParaRPr>
          </a:p>
          <a:p>
            <a:pPr marL="285750" indent="-285750"/>
            <a:r>
              <a:rPr lang="en-IN" dirty="0" smtClean="0">
                <a:solidFill>
                  <a:schemeClr val="dk1"/>
                </a:solidFill>
              </a:rPr>
              <a:t> Parking </a:t>
            </a:r>
            <a:r>
              <a:rPr lang="en-IN" dirty="0" err="1">
                <a:solidFill>
                  <a:schemeClr val="dk1"/>
                </a:solidFill>
              </a:rPr>
              <a:t>inappropriatelyThe</a:t>
            </a:r>
            <a:r>
              <a:rPr lang="en-IN" dirty="0">
                <a:solidFill>
                  <a:schemeClr val="dk1"/>
                </a:solidFill>
              </a:rPr>
              <a:t> parking lot at the mall or the customer's intended destination is usually insufficient and they end up parking outside the designated spot. It results in greater traffic congestion.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1018" name="Google Shape;1018;p49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p70"/>
          <p:cNvSpPr txBox="1">
            <a:spLocks noGrp="1"/>
          </p:cNvSpPr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4400" dirty="0"/>
              <a:t>PROJECT </a:t>
            </a:r>
            <a:r>
              <a:rPr lang="en-IN" sz="4400" dirty="0">
                <a:solidFill>
                  <a:srgbClr val="FF0000"/>
                </a:solidFill>
              </a:rPr>
              <a:t>DEFINATION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2938" name="Google Shape;2938;p70"/>
          <p:cNvSpPr txBox="1">
            <a:spLocks noGrp="1"/>
          </p:cNvSpPr>
          <p:nvPr>
            <p:ph type="title" idx="2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39" name="Google Shape;2939;p70"/>
          <p:cNvSpPr txBox="1">
            <a:spLocks noGrp="1"/>
          </p:cNvSpPr>
          <p:nvPr>
            <p:ph type="subTitle" idx="1"/>
          </p:nvPr>
        </p:nvSpPr>
        <p:spPr>
          <a:xfrm flipH="1">
            <a:off x="2593162" y="2851900"/>
            <a:ext cx="49773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About the project and </a:t>
            </a:r>
            <a:r>
              <a:rPr lang="en-US" dirty="0"/>
              <a:t>Component required </a:t>
            </a:r>
          </a:p>
        </p:txBody>
      </p:sp>
      <p:grpSp>
        <p:nvGrpSpPr>
          <p:cNvPr id="2940" name="Google Shape;2940;p70"/>
          <p:cNvGrpSpPr/>
          <p:nvPr/>
        </p:nvGrpSpPr>
        <p:grpSpPr>
          <a:xfrm rot="5400000" flipH="1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2941" name="Google Shape;2941;p70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0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0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0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0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0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0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0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0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0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0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0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0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0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0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0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0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0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0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0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0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0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0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0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0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0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0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0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0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0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0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0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0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0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0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0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0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0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0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0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0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0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0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0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0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0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0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0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0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0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0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0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0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0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0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0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0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0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0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0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1" name="Google Shape;3001;p70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02" name="Google Shape;3002;p70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3003" name="Google Shape;3003;p70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0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0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0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0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0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0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0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0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0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0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0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0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0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0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0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0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0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0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0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0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0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0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0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0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0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0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0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0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0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0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0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0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0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0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0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0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0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0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0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0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0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0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0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0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0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0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0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0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0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0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0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0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0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0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0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0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0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0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0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0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0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0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0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0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0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0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70" name="Google Shape;3070;p70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1" name="Google Shape;3071;p70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3072" name="Google Shape;3072;p70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3" name="Google Shape;3073;p70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3074" name="Google Shape;3074;p70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70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4"/>
          <p:cNvSpPr txBox="1">
            <a:spLocks noGrp="1"/>
          </p:cNvSpPr>
          <p:nvPr>
            <p:ph type="subTitle" idx="1"/>
          </p:nvPr>
        </p:nvSpPr>
        <p:spPr>
          <a:xfrm>
            <a:off x="720000" y="1213275"/>
            <a:ext cx="4763400" cy="21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A vehicle parking system that helps drivers find a vacant spot. Using sensors in each parking space that detect the presence or absence of a vehicle, signs direct incoming drivers to available locations.</a:t>
            </a:r>
            <a:endParaRPr dirty="0"/>
          </a:p>
        </p:txBody>
      </p:sp>
      <p:grpSp>
        <p:nvGrpSpPr>
          <p:cNvPr id="1263" name="Google Shape;1263;p54"/>
          <p:cNvGrpSpPr/>
          <p:nvPr/>
        </p:nvGrpSpPr>
        <p:grpSpPr>
          <a:xfrm>
            <a:off x="6397899" y="0"/>
            <a:ext cx="2942400" cy="5195100"/>
            <a:chOff x="5483499" y="0"/>
            <a:chExt cx="2942400" cy="5195100"/>
          </a:xfrm>
        </p:grpSpPr>
        <p:cxnSp>
          <p:nvCxnSpPr>
            <p:cNvPr id="1264" name="Google Shape;1264;p54"/>
            <p:cNvCxnSpPr/>
            <p:nvPr/>
          </p:nvCxnSpPr>
          <p:spPr>
            <a:xfrm>
              <a:off x="8419553" y="0"/>
              <a:ext cx="0" cy="5195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54"/>
            <p:cNvCxnSpPr/>
            <p:nvPr/>
          </p:nvCxnSpPr>
          <p:spPr>
            <a:xfrm>
              <a:off x="5483499" y="261047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54"/>
            <p:cNvCxnSpPr/>
            <p:nvPr/>
          </p:nvCxnSpPr>
          <p:spPr>
            <a:xfrm>
              <a:off x="5483499" y="577150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54"/>
            <p:cNvCxnSpPr/>
            <p:nvPr/>
          </p:nvCxnSpPr>
          <p:spPr>
            <a:xfrm>
              <a:off x="5483499" y="4642100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8" name="Google Shape;1268;p54"/>
          <p:cNvGrpSpPr/>
          <p:nvPr/>
        </p:nvGrpSpPr>
        <p:grpSpPr>
          <a:xfrm rot="-5400000">
            <a:off x="7175471" y="535071"/>
            <a:ext cx="1387251" cy="2244386"/>
            <a:chOff x="4495050" y="5696175"/>
            <a:chExt cx="1966617" cy="3181720"/>
          </a:xfrm>
        </p:grpSpPr>
        <p:sp>
          <p:nvSpPr>
            <p:cNvPr id="1269" name="Google Shape;1269;p54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4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4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4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4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4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4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4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4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4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4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4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4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4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4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4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4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4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4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4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4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4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4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4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4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4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4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4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4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4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4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4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4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4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4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4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4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4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4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4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4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4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4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4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4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4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4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4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4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4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4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4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4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4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4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4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4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54"/>
          <p:cNvGrpSpPr/>
          <p:nvPr/>
        </p:nvGrpSpPr>
        <p:grpSpPr>
          <a:xfrm rot="10800000">
            <a:off x="6217946" y="1912933"/>
            <a:ext cx="3188028" cy="3230264"/>
            <a:chOff x="1410161" y="1578330"/>
            <a:chExt cx="2837081" cy="2874667"/>
          </a:xfrm>
        </p:grpSpPr>
        <p:sp>
          <p:nvSpPr>
            <p:cNvPr id="1330" name="Google Shape;1330;p54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4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4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4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4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4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4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4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4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4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4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4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4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4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4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4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4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4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4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4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4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4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4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4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4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4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4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4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176;p53"/>
          <p:cNvSpPr txBox="1">
            <a:spLocks/>
          </p:cNvSpPr>
          <p:nvPr/>
        </p:nvSpPr>
        <p:spPr>
          <a:xfrm>
            <a:off x="720000" y="48048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io"/>
              <a:buNone/>
              <a:defRPr sz="2000" b="1" i="0" u="none" strike="noStrike" cap="non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dirty="0"/>
              <a:t>PROJECT </a:t>
            </a:r>
            <a:r>
              <a:rPr lang="en-IN" sz="2800" dirty="0" smtClean="0">
                <a:solidFill>
                  <a:srgbClr val="FF0000"/>
                </a:solidFill>
              </a:rPr>
              <a:t>DEFINATION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55"/>
          <p:cNvSpPr/>
          <p:nvPr/>
        </p:nvSpPr>
        <p:spPr>
          <a:xfrm>
            <a:off x="2234900" y="1414536"/>
            <a:ext cx="1139100" cy="1139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55"/>
          <p:cNvSpPr/>
          <p:nvPr/>
        </p:nvSpPr>
        <p:spPr>
          <a:xfrm>
            <a:off x="5769964" y="1414536"/>
            <a:ext cx="1139100" cy="1139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55"/>
          <p:cNvSpPr txBox="1">
            <a:spLocks noGrp="1"/>
          </p:cNvSpPr>
          <p:nvPr>
            <p:ph type="title"/>
          </p:nvPr>
        </p:nvSpPr>
        <p:spPr>
          <a:xfrm>
            <a:off x="761239" y="47655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200" dirty="0"/>
              <a:t>PROJECT </a:t>
            </a:r>
            <a:r>
              <a:rPr lang="en-IN" sz="3200" dirty="0">
                <a:solidFill>
                  <a:srgbClr val="FF0000"/>
                </a:solidFill>
              </a:rPr>
              <a:t>DEFINATION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04" name="Google Shape;1404;p55"/>
          <p:cNvSpPr txBox="1">
            <a:spLocks noGrp="1"/>
          </p:cNvSpPr>
          <p:nvPr>
            <p:ph type="title" idx="2"/>
          </p:nvPr>
        </p:nvSpPr>
        <p:spPr>
          <a:xfrm>
            <a:off x="1540700" y="2725396"/>
            <a:ext cx="252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ABOUT PROJECT</a:t>
            </a:r>
            <a:endParaRPr lang="en-US" dirty="0"/>
          </a:p>
        </p:txBody>
      </p:sp>
      <p:sp>
        <p:nvSpPr>
          <p:cNvPr id="1405" name="Google Shape;1405;p55"/>
          <p:cNvSpPr txBox="1">
            <a:spLocks noGrp="1"/>
          </p:cNvSpPr>
          <p:nvPr>
            <p:ph type="title" idx="3"/>
          </p:nvPr>
        </p:nvSpPr>
        <p:spPr>
          <a:xfrm>
            <a:off x="5075764" y="2725396"/>
            <a:ext cx="252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dirty="0" smtClean="0"/>
              <a:t>COMPONENT REQUIRED </a:t>
            </a:r>
            <a:endParaRPr lang="en-US" dirty="0"/>
          </a:p>
        </p:txBody>
      </p:sp>
      <p:sp>
        <p:nvSpPr>
          <p:cNvPr id="1406" name="Google Shape;1406;p55"/>
          <p:cNvSpPr txBox="1">
            <a:spLocks noGrp="1"/>
          </p:cNvSpPr>
          <p:nvPr>
            <p:ph type="subTitle" idx="1"/>
          </p:nvPr>
        </p:nvSpPr>
        <p:spPr>
          <a:xfrm>
            <a:off x="5075769" y="3247122"/>
            <a:ext cx="2812049" cy="1523227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ESP32 development </a:t>
            </a:r>
            <a:r>
              <a:rPr lang="en-IN" dirty="0" smtClean="0"/>
              <a:t>board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Ultrasonic </a:t>
            </a:r>
            <a:r>
              <a:rPr lang="en-IN" dirty="0"/>
              <a:t>distance sensors (HC-SR04) for each parking space3. Breadboard and jumper </a:t>
            </a:r>
            <a:r>
              <a:rPr lang="en-IN" dirty="0" smtClean="0"/>
              <a:t>wires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/>
              <a:t>Wokwi</a:t>
            </a:r>
            <a:r>
              <a:rPr lang="en-IN" dirty="0"/>
              <a:t> virtual simulator (https://wokwi.com/)</a:t>
            </a:r>
            <a:endParaRPr lang="en-US" dirty="0"/>
          </a:p>
        </p:txBody>
      </p:sp>
      <p:sp>
        <p:nvSpPr>
          <p:cNvPr id="1408" name="Google Shape;1408;p55"/>
          <p:cNvSpPr/>
          <p:nvPr/>
        </p:nvSpPr>
        <p:spPr>
          <a:xfrm>
            <a:off x="2582804" y="1771286"/>
            <a:ext cx="443292" cy="445313"/>
          </a:xfrm>
          <a:custGeom>
            <a:avLst/>
            <a:gdLst/>
            <a:ahLst/>
            <a:cxnLst/>
            <a:rect l="l" t="t" r="r" b="b"/>
            <a:pathLst>
              <a:path w="10527" h="10575" extrusionOk="0">
                <a:moveTo>
                  <a:pt x="5264" y="977"/>
                </a:moveTo>
                <a:lnTo>
                  <a:pt x="5859" y="1715"/>
                </a:lnTo>
                <a:lnTo>
                  <a:pt x="5573" y="1715"/>
                </a:lnTo>
                <a:lnTo>
                  <a:pt x="5573" y="6312"/>
                </a:lnTo>
                <a:lnTo>
                  <a:pt x="6073" y="5859"/>
                </a:lnTo>
                <a:cubicBezTo>
                  <a:pt x="6716" y="5288"/>
                  <a:pt x="7502" y="4978"/>
                  <a:pt x="8336" y="4978"/>
                </a:cubicBezTo>
                <a:lnTo>
                  <a:pt x="8645" y="4978"/>
                </a:lnTo>
                <a:lnTo>
                  <a:pt x="8645" y="4668"/>
                </a:lnTo>
                <a:lnTo>
                  <a:pt x="9479" y="5288"/>
                </a:lnTo>
                <a:lnTo>
                  <a:pt x="8645" y="5907"/>
                </a:lnTo>
                <a:lnTo>
                  <a:pt x="8645" y="5621"/>
                </a:lnTo>
                <a:lnTo>
                  <a:pt x="8359" y="5621"/>
                </a:lnTo>
                <a:cubicBezTo>
                  <a:pt x="6812" y="5621"/>
                  <a:pt x="5573" y="6859"/>
                  <a:pt x="5573" y="8407"/>
                </a:cubicBezTo>
                <a:lnTo>
                  <a:pt x="5573" y="9931"/>
                </a:lnTo>
                <a:lnTo>
                  <a:pt x="4954" y="9931"/>
                </a:lnTo>
                <a:lnTo>
                  <a:pt x="4954" y="8407"/>
                </a:lnTo>
                <a:cubicBezTo>
                  <a:pt x="4954" y="6859"/>
                  <a:pt x="3716" y="5621"/>
                  <a:pt x="2168" y="5621"/>
                </a:cubicBezTo>
                <a:lnTo>
                  <a:pt x="1882" y="5621"/>
                </a:lnTo>
                <a:lnTo>
                  <a:pt x="1882" y="5931"/>
                </a:lnTo>
                <a:lnTo>
                  <a:pt x="1025" y="5311"/>
                </a:lnTo>
                <a:lnTo>
                  <a:pt x="1882" y="4668"/>
                </a:lnTo>
                <a:lnTo>
                  <a:pt x="1882" y="4978"/>
                </a:lnTo>
                <a:lnTo>
                  <a:pt x="2168" y="4978"/>
                </a:lnTo>
                <a:cubicBezTo>
                  <a:pt x="3001" y="4978"/>
                  <a:pt x="3811" y="5288"/>
                  <a:pt x="4454" y="5859"/>
                </a:cubicBezTo>
                <a:lnTo>
                  <a:pt x="4954" y="6312"/>
                </a:lnTo>
                <a:lnTo>
                  <a:pt x="4954" y="1715"/>
                </a:lnTo>
                <a:lnTo>
                  <a:pt x="4668" y="1715"/>
                </a:lnTo>
                <a:lnTo>
                  <a:pt x="5264" y="977"/>
                </a:lnTo>
                <a:close/>
                <a:moveTo>
                  <a:pt x="5264" y="1"/>
                </a:moveTo>
                <a:lnTo>
                  <a:pt x="3406" y="2358"/>
                </a:lnTo>
                <a:lnTo>
                  <a:pt x="4335" y="2358"/>
                </a:lnTo>
                <a:lnTo>
                  <a:pt x="4335" y="5026"/>
                </a:lnTo>
                <a:cubicBezTo>
                  <a:pt x="3763" y="4668"/>
                  <a:pt x="3144" y="4454"/>
                  <a:pt x="2477" y="4383"/>
                </a:cubicBezTo>
                <a:lnTo>
                  <a:pt x="2477" y="3454"/>
                </a:lnTo>
                <a:lnTo>
                  <a:pt x="1" y="5311"/>
                </a:lnTo>
                <a:lnTo>
                  <a:pt x="2477" y="7169"/>
                </a:lnTo>
                <a:lnTo>
                  <a:pt x="2477" y="6264"/>
                </a:lnTo>
                <a:cubicBezTo>
                  <a:pt x="3525" y="6407"/>
                  <a:pt x="4335" y="7312"/>
                  <a:pt x="4335" y="8407"/>
                </a:cubicBezTo>
                <a:lnTo>
                  <a:pt x="4335" y="10574"/>
                </a:lnTo>
                <a:lnTo>
                  <a:pt x="6192" y="10574"/>
                </a:lnTo>
                <a:lnTo>
                  <a:pt x="6192" y="8407"/>
                </a:lnTo>
                <a:cubicBezTo>
                  <a:pt x="6192" y="7312"/>
                  <a:pt x="7002" y="6407"/>
                  <a:pt x="8050" y="6264"/>
                </a:cubicBezTo>
                <a:lnTo>
                  <a:pt x="8050" y="7169"/>
                </a:lnTo>
                <a:lnTo>
                  <a:pt x="10527" y="5311"/>
                </a:lnTo>
                <a:lnTo>
                  <a:pt x="8050" y="3454"/>
                </a:lnTo>
                <a:lnTo>
                  <a:pt x="8050" y="4383"/>
                </a:lnTo>
                <a:cubicBezTo>
                  <a:pt x="7383" y="4454"/>
                  <a:pt x="6740" y="4668"/>
                  <a:pt x="6192" y="5026"/>
                </a:cubicBezTo>
                <a:lnTo>
                  <a:pt x="6192" y="2358"/>
                </a:lnTo>
                <a:lnTo>
                  <a:pt x="7145" y="2358"/>
                </a:lnTo>
                <a:lnTo>
                  <a:pt x="52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9" name="Google Shape;1409;p55"/>
          <p:cNvGrpSpPr/>
          <p:nvPr/>
        </p:nvGrpSpPr>
        <p:grpSpPr>
          <a:xfrm>
            <a:off x="6135101" y="1789084"/>
            <a:ext cx="408826" cy="409715"/>
            <a:chOff x="2363920" y="3191964"/>
            <a:chExt cx="371896" cy="372705"/>
          </a:xfrm>
        </p:grpSpPr>
        <p:sp>
          <p:nvSpPr>
            <p:cNvPr id="1410" name="Google Shape;1410;p55"/>
            <p:cNvSpPr/>
            <p:nvPr/>
          </p:nvSpPr>
          <p:spPr>
            <a:xfrm>
              <a:off x="2407492" y="3344380"/>
              <a:ext cx="174220" cy="22648"/>
            </a:xfrm>
            <a:custGeom>
              <a:avLst/>
              <a:gdLst/>
              <a:ahLst/>
              <a:cxnLst/>
              <a:rect l="l" t="t" r="r" b="b"/>
              <a:pathLst>
                <a:path w="495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4954" y="644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2407492" y="3387917"/>
              <a:ext cx="174220" cy="22648"/>
            </a:xfrm>
            <a:custGeom>
              <a:avLst/>
              <a:gdLst/>
              <a:ahLst/>
              <a:cxnLst/>
              <a:rect l="l" t="t" r="r" b="b"/>
              <a:pathLst>
                <a:path w="495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4954" y="644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2407492" y="3431490"/>
              <a:ext cx="174220" cy="22648"/>
            </a:xfrm>
            <a:custGeom>
              <a:avLst/>
              <a:gdLst/>
              <a:ahLst/>
              <a:cxnLst/>
              <a:rect l="l" t="t" r="r" b="b"/>
              <a:pathLst>
                <a:path w="495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954" y="643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2515527" y="3497640"/>
              <a:ext cx="66185" cy="22648"/>
            </a:xfrm>
            <a:custGeom>
              <a:avLst/>
              <a:gdLst/>
              <a:ahLst/>
              <a:cxnLst/>
              <a:rect l="l" t="t" r="r" b="b"/>
              <a:pathLst>
                <a:path w="1882" h="644" extrusionOk="0">
                  <a:moveTo>
                    <a:pt x="0" y="1"/>
                  </a:moveTo>
                  <a:lnTo>
                    <a:pt x="0" y="644"/>
                  </a:lnTo>
                  <a:lnTo>
                    <a:pt x="1882" y="644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2429261" y="3300843"/>
              <a:ext cx="131526" cy="22648"/>
            </a:xfrm>
            <a:custGeom>
              <a:avLst/>
              <a:gdLst/>
              <a:ahLst/>
              <a:cxnLst/>
              <a:rect l="l" t="t" r="r" b="b"/>
              <a:pathLst>
                <a:path w="3740" h="644" extrusionOk="0">
                  <a:moveTo>
                    <a:pt x="0" y="0"/>
                  </a:moveTo>
                  <a:lnTo>
                    <a:pt x="0" y="643"/>
                  </a:lnTo>
                  <a:lnTo>
                    <a:pt x="3739" y="643"/>
                  </a:lnTo>
                  <a:lnTo>
                    <a:pt x="3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2363920" y="3191964"/>
              <a:ext cx="261330" cy="372705"/>
            </a:xfrm>
            <a:custGeom>
              <a:avLst/>
              <a:gdLst/>
              <a:ahLst/>
              <a:cxnLst/>
              <a:rect l="l" t="t" r="r" b="b"/>
              <a:pathLst>
                <a:path w="7431" h="10598" extrusionOk="0">
                  <a:moveTo>
                    <a:pt x="4597" y="643"/>
                  </a:moveTo>
                  <a:lnTo>
                    <a:pt x="2478" y="1167"/>
                  </a:lnTo>
                  <a:cubicBezTo>
                    <a:pt x="2454" y="977"/>
                    <a:pt x="2406" y="810"/>
                    <a:pt x="2311" y="643"/>
                  </a:cubicBezTo>
                  <a:close/>
                  <a:moveTo>
                    <a:pt x="1233" y="642"/>
                  </a:moveTo>
                  <a:cubicBezTo>
                    <a:pt x="1572" y="642"/>
                    <a:pt x="1858" y="919"/>
                    <a:pt x="1858" y="1263"/>
                  </a:cubicBezTo>
                  <a:lnTo>
                    <a:pt x="1858" y="1977"/>
                  </a:lnTo>
                  <a:lnTo>
                    <a:pt x="6836" y="739"/>
                  </a:lnTo>
                  <a:lnTo>
                    <a:pt x="6836" y="9979"/>
                  </a:lnTo>
                  <a:lnTo>
                    <a:pt x="620" y="9979"/>
                  </a:lnTo>
                  <a:lnTo>
                    <a:pt x="620" y="1286"/>
                  </a:lnTo>
                  <a:cubicBezTo>
                    <a:pt x="620" y="953"/>
                    <a:pt x="858" y="667"/>
                    <a:pt x="1192" y="643"/>
                  </a:cubicBezTo>
                  <a:cubicBezTo>
                    <a:pt x="1205" y="642"/>
                    <a:pt x="1219" y="642"/>
                    <a:pt x="1233" y="642"/>
                  </a:cubicBezTo>
                  <a:close/>
                  <a:moveTo>
                    <a:pt x="1239" y="0"/>
                  </a:moveTo>
                  <a:cubicBezTo>
                    <a:pt x="549" y="0"/>
                    <a:pt x="1" y="572"/>
                    <a:pt x="1" y="1263"/>
                  </a:cubicBezTo>
                  <a:lnTo>
                    <a:pt x="1" y="10598"/>
                  </a:lnTo>
                  <a:lnTo>
                    <a:pt x="7431" y="1059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2648671" y="3214577"/>
              <a:ext cx="87145" cy="327480"/>
            </a:xfrm>
            <a:custGeom>
              <a:avLst/>
              <a:gdLst/>
              <a:ahLst/>
              <a:cxnLst/>
              <a:rect l="l" t="t" r="r" b="b"/>
              <a:pathLst>
                <a:path w="2478" h="9312" extrusionOk="0">
                  <a:moveTo>
                    <a:pt x="1263" y="1239"/>
                  </a:moveTo>
                  <a:lnTo>
                    <a:pt x="1263" y="1882"/>
                  </a:lnTo>
                  <a:lnTo>
                    <a:pt x="644" y="1882"/>
                  </a:lnTo>
                  <a:lnTo>
                    <a:pt x="644" y="1239"/>
                  </a:lnTo>
                  <a:close/>
                  <a:moveTo>
                    <a:pt x="1263" y="2477"/>
                  </a:moveTo>
                  <a:lnTo>
                    <a:pt x="1263" y="5597"/>
                  </a:lnTo>
                  <a:lnTo>
                    <a:pt x="644" y="5597"/>
                  </a:lnTo>
                  <a:lnTo>
                    <a:pt x="644" y="2477"/>
                  </a:lnTo>
                  <a:close/>
                  <a:moveTo>
                    <a:pt x="1263" y="6192"/>
                  </a:moveTo>
                  <a:lnTo>
                    <a:pt x="1263" y="7621"/>
                  </a:lnTo>
                  <a:lnTo>
                    <a:pt x="953" y="7931"/>
                  </a:lnTo>
                  <a:lnTo>
                    <a:pt x="644" y="7621"/>
                  </a:lnTo>
                  <a:lnTo>
                    <a:pt x="644" y="6192"/>
                  </a:lnTo>
                  <a:close/>
                  <a:moveTo>
                    <a:pt x="644" y="0"/>
                  </a:moveTo>
                  <a:lnTo>
                    <a:pt x="644" y="643"/>
                  </a:lnTo>
                  <a:lnTo>
                    <a:pt x="1" y="643"/>
                  </a:lnTo>
                  <a:lnTo>
                    <a:pt x="1" y="7883"/>
                  </a:lnTo>
                  <a:lnTo>
                    <a:pt x="644" y="8526"/>
                  </a:lnTo>
                  <a:lnTo>
                    <a:pt x="644" y="9312"/>
                  </a:lnTo>
                  <a:lnTo>
                    <a:pt x="1263" y="9312"/>
                  </a:lnTo>
                  <a:lnTo>
                    <a:pt x="1263" y="8526"/>
                  </a:lnTo>
                  <a:lnTo>
                    <a:pt x="1906" y="7883"/>
                  </a:lnTo>
                  <a:lnTo>
                    <a:pt x="1906" y="2477"/>
                  </a:lnTo>
                  <a:lnTo>
                    <a:pt x="2477" y="2477"/>
                  </a:lnTo>
                  <a:lnTo>
                    <a:pt x="2477" y="1858"/>
                  </a:lnTo>
                  <a:lnTo>
                    <a:pt x="1882" y="1858"/>
                  </a:lnTo>
                  <a:lnTo>
                    <a:pt x="1882" y="643"/>
                  </a:lnTo>
                  <a:lnTo>
                    <a:pt x="1263" y="643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55"/>
          <p:cNvGrpSpPr/>
          <p:nvPr/>
        </p:nvGrpSpPr>
        <p:grpSpPr>
          <a:xfrm rot="5399306">
            <a:off x="-191753" y="1190335"/>
            <a:ext cx="1305274" cy="680782"/>
            <a:chOff x="7361475" y="5882971"/>
            <a:chExt cx="2633725" cy="1373929"/>
          </a:xfrm>
        </p:grpSpPr>
        <p:sp>
          <p:nvSpPr>
            <p:cNvPr id="1418" name="Google Shape;1418;p55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5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5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5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5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5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5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5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5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5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5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55"/>
          <p:cNvGrpSpPr/>
          <p:nvPr/>
        </p:nvGrpSpPr>
        <p:grpSpPr>
          <a:xfrm>
            <a:off x="38941" y="2907165"/>
            <a:ext cx="843875" cy="1365276"/>
            <a:chOff x="4495050" y="5696175"/>
            <a:chExt cx="1966617" cy="3181720"/>
          </a:xfrm>
        </p:grpSpPr>
        <p:sp>
          <p:nvSpPr>
            <p:cNvPr id="1443" name="Google Shape;1443;p55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03" name="Google Shape;1503;p55"/>
          <p:cNvCxnSpPr/>
          <p:nvPr/>
        </p:nvCxnSpPr>
        <p:spPr>
          <a:xfrm>
            <a:off x="1039025" y="-2580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4" name="Google Shape;1504;p55"/>
          <p:cNvCxnSpPr/>
          <p:nvPr/>
        </p:nvCxnSpPr>
        <p:spPr>
          <a:xfrm>
            <a:off x="0" y="2584675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5" name="Google Shape;1505;p55"/>
          <p:cNvCxnSpPr/>
          <p:nvPr/>
        </p:nvCxnSpPr>
        <p:spPr>
          <a:xfrm>
            <a:off x="0" y="55135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6" name="Google Shape;1506;p55"/>
          <p:cNvCxnSpPr/>
          <p:nvPr/>
        </p:nvCxnSpPr>
        <p:spPr>
          <a:xfrm>
            <a:off x="0" y="461630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07" name="Google Shape;1507;p55"/>
          <p:cNvGrpSpPr/>
          <p:nvPr/>
        </p:nvGrpSpPr>
        <p:grpSpPr>
          <a:xfrm rot="10800000">
            <a:off x="8261184" y="1049258"/>
            <a:ext cx="843875" cy="1365276"/>
            <a:chOff x="4495050" y="5696175"/>
            <a:chExt cx="1966617" cy="3181720"/>
          </a:xfrm>
        </p:grpSpPr>
        <p:sp>
          <p:nvSpPr>
            <p:cNvPr id="1508" name="Google Shape;1508;p55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5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5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5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5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5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5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5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5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68" name="Google Shape;1568;p55"/>
          <p:cNvCxnSpPr/>
          <p:nvPr/>
        </p:nvCxnSpPr>
        <p:spPr>
          <a:xfrm rot="10800000">
            <a:off x="8104975" y="15240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9" name="Google Shape;1569;p55"/>
          <p:cNvCxnSpPr/>
          <p:nvPr/>
        </p:nvCxnSpPr>
        <p:spPr>
          <a:xfrm rot="10800000">
            <a:off x="8098500" y="2737025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0" name="Google Shape;1570;p55"/>
          <p:cNvCxnSpPr/>
          <p:nvPr/>
        </p:nvCxnSpPr>
        <p:spPr>
          <a:xfrm rot="10800000">
            <a:off x="8098500" y="477035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1" name="Google Shape;1571;p55"/>
          <p:cNvCxnSpPr/>
          <p:nvPr/>
        </p:nvCxnSpPr>
        <p:spPr>
          <a:xfrm rot="10800000">
            <a:off x="8098500" y="70540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2" name="Google Shape;1572;p55"/>
          <p:cNvGrpSpPr/>
          <p:nvPr/>
        </p:nvGrpSpPr>
        <p:grpSpPr>
          <a:xfrm rot="10800000">
            <a:off x="8478709" y="3453061"/>
            <a:ext cx="408800" cy="447140"/>
            <a:chOff x="-991575" y="941475"/>
            <a:chExt cx="1147025" cy="1254250"/>
          </a:xfrm>
        </p:grpSpPr>
        <p:sp>
          <p:nvSpPr>
            <p:cNvPr id="1573" name="Google Shape;1573;p55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p69"/>
          <p:cNvSpPr txBox="1">
            <a:spLocks noGrp="1"/>
          </p:cNvSpPr>
          <p:nvPr>
            <p:ph type="title"/>
          </p:nvPr>
        </p:nvSpPr>
        <p:spPr>
          <a:xfrm>
            <a:off x="5010150" y="3401275"/>
            <a:ext cx="2933700" cy="12021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blic Parking Area Consulting by Slidesgo">
  <a:themeElements>
    <a:clrScheme name="Simple Light">
      <a:dk1>
        <a:srgbClr val="003A4E"/>
      </a:dk1>
      <a:lt1>
        <a:srgbClr val="FFFFFF"/>
      </a:lt1>
      <a:dk2>
        <a:srgbClr val="E42121"/>
      </a:dk2>
      <a:lt2>
        <a:srgbClr val="CCCCCC"/>
      </a:lt2>
      <a:accent1>
        <a:srgbClr val="B7B7B7"/>
      </a:accent1>
      <a:accent2>
        <a:srgbClr val="9999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A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539</Words>
  <Application>Microsoft Office PowerPoint</Application>
  <PresentationFormat>On-screen Show (16:9)</PresentationFormat>
  <Paragraphs>108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Montserrat</vt:lpstr>
      <vt:lpstr>Archivo Black</vt:lpstr>
      <vt:lpstr>Anaheim</vt:lpstr>
      <vt:lpstr>Barlow</vt:lpstr>
      <vt:lpstr>Antonio</vt:lpstr>
      <vt:lpstr>Arial</vt:lpstr>
      <vt:lpstr>Public Parking Area Consulting by Slidesgo</vt:lpstr>
      <vt:lpstr>SMART PARKING</vt:lpstr>
      <vt:lpstr>TABLE OF CONTENTS</vt:lpstr>
      <vt:lpstr>INTRODUCTION</vt:lpstr>
      <vt:lpstr>INTRODUCTION</vt:lpstr>
      <vt:lpstr>OBJECTIVES</vt:lpstr>
      <vt:lpstr>PROJECT DEFINATION</vt:lpstr>
      <vt:lpstr>PowerPoint Presentation</vt:lpstr>
      <vt:lpstr>PROJECT DEFINATION</vt:lpstr>
      <vt:lpstr>A PICTURE IS WORTH A THOUSAND WORDS</vt:lpstr>
      <vt:lpstr>DESIGN  THINKING</vt:lpstr>
      <vt:lpstr>DESIGN THINKING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MAHESWARAN 21EC23</dc:creator>
  <cp:lastModifiedBy>admin</cp:lastModifiedBy>
  <cp:revision>14</cp:revision>
  <dcterms:modified xsi:type="dcterms:W3CDTF">2023-09-27T17:28:29Z</dcterms:modified>
</cp:coreProperties>
</file>