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5" r:id="rId9"/>
    <p:sldId id="276" r:id="rId10"/>
    <p:sldId id="271" r:id="rId11"/>
    <p:sldId id="264" r:id="rId12"/>
    <p:sldId id="265" r:id="rId13"/>
    <p:sldId id="266" r:id="rId14"/>
    <p:sldId id="267" r:id="rId15"/>
    <p:sldId id="268" r:id="rId16"/>
    <p:sldId id="277" r:id="rId17"/>
    <p:sldId id="269" r:id="rId18"/>
    <p:sldId id="274" r:id="rId19"/>
    <p:sldId id="278" r:id="rId20"/>
    <p:sldId id="270" r:id="rId21"/>
    <p:sldId id="279" r:id="rId22"/>
    <p:sldId id="272"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F752F8B9-F49B-419C-937A-C3D9D5B0F1BA}" type="datetimeFigureOut">
              <a:rPr lang="en-US" smtClean="0"/>
              <a:pPr/>
              <a:t>2/12/2024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A4A7A437-5B32-4E8E-A810-BC743119B2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2F8B9-F49B-419C-937A-C3D9D5B0F1BA}"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7A437-5B32-4E8E-A810-BC743119B2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52F8B9-F49B-419C-937A-C3D9D5B0F1BA}"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7A437-5B32-4E8E-A810-BC743119B2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F752F8B9-F49B-419C-937A-C3D9D5B0F1BA}" type="datetimeFigureOut">
              <a:rPr lang="en-US" smtClean="0"/>
              <a:pPr/>
              <a:t>2/12/2024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A4A7A437-5B32-4E8E-A810-BC743119B2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F752F8B9-F49B-419C-937A-C3D9D5B0F1BA}" type="datetimeFigureOut">
              <a:rPr lang="en-US" smtClean="0"/>
              <a:pPr/>
              <a:t>2/12/2024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4A7A437-5B32-4E8E-A810-BC743119B23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F752F8B9-F49B-419C-937A-C3D9D5B0F1BA}" type="datetimeFigureOut">
              <a:rPr lang="en-US" smtClean="0"/>
              <a:pPr/>
              <a:t>2/12/2024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4A7A437-5B32-4E8E-A810-BC743119B2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F752F8B9-F49B-419C-937A-C3D9D5B0F1BA}"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A4A7A437-5B32-4E8E-A810-BC743119B23D}"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F752F8B9-F49B-419C-937A-C3D9D5B0F1BA}" type="datetimeFigureOut">
              <a:rPr lang="en-US" smtClean="0"/>
              <a:pPr/>
              <a:t>2/12/2024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7A437-5B32-4E8E-A810-BC743119B2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52F8B9-F49B-419C-937A-C3D9D5B0F1BA}" type="datetimeFigureOut">
              <a:rPr lang="en-US" smtClean="0"/>
              <a:pPr/>
              <a:t>2/12/2024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7A437-5B32-4E8E-A810-BC743119B2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F752F8B9-F49B-419C-937A-C3D9D5B0F1BA}" type="datetimeFigureOut">
              <a:rPr lang="en-US" smtClean="0"/>
              <a:pPr/>
              <a:t>2/12/2024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7A437-5B32-4E8E-A810-BC743119B2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F752F8B9-F49B-419C-937A-C3D9D5B0F1BA}"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4A7A437-5B32-4E8E-A810-BC743119B23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752F8B9-F49B-419C-937A-C3D9D5B0F1BA}" type="datetimeFigureOut">
              <a:rPr lang="en-US" smtClean="0"/>
              <a:pPr/>
              <a:t>2/12/2024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4A7A437-5B32-4E8E-A810-BC743119B23D}"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b="0" dirty="0">
                <a:latin typeface="Calibri" pitchFamily="34" charset="0"/>
                <a:cs typeface="Times New Roman" pitchFamily="18" charset="0"/>
              </a:rPr>
              <a:t>ANDROID CHAT APPLICATION USING BLUETOOTH</a:t>
            </a:r>
          </a:p>
        </p:txBody>
      </p:sp>
      <p:sp>
        <p:nvSpPr>
          <p:cNvPr id="3" name="Subtitle 2"/>
          <p:cNvSpPr>
            <a:spLocks noGrp="1"/>
          </p:cNvSpPr>
          <p:nvPr>
            <p:ph type="subTitle" idx="1"/>
          </p:nvPr>
        </p:nvSpPr>
        <p:spPr>
          <a:xfrm>
            <a:off x="1143000" y="2590800"/>
            <a:ext cx="6400800" cy="3581400"/>
          </a:xfrm>
        </p:spPr>
        <p:txBody>
          <a:bodyPr>
            <a:normAutofit/>
          </a:bodyPr>
          <a:lstStyle/>
          <a:p>
            <a:r>
              <a:rPr lang="en-US" dirty="0">
                <a:latin typeface="Times New Roman" pitchFamily="18" charset="0"/>
                <a:cs typeface="Times New Roman" pitchFamily="18" charset="0"/>
              </a:rPr>
              <a:t>Presented By:-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Prasad </a:t>
            </a:r>
            <a:r>
              <a:rPr lang="en-US" dirty="0" err="1">
                <a:latin typeface="Times New Roman" pitchFamily="18" charset="0"/>
                <a:cs typeface="Times New Roman" pitchFamily="18" charset="0"/>
              </a:rPr>
              <a:t>Mahabare</a:t>
            </a:r>
            <a:r>
              <a:rPr lang="en-US" dirty="0">
                <a:latin typeface="Times New Roman" pitchFamily="18" charset="0"/>
                <a:cs typeface="Times New Roman" pitchFamily="18" charset="0"/>
              </a:rPr>
              <a:t>   	                                  Aditya Sahasrabudhe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Under the Guidance of :-  Mrs. </a:t>
            </a:r>
            <a:r>
              <a:rPr lang="en-US" dirty="0" err="1">
                <a:latin typeface="Times New Roman" pitchFamily="18" charset="0"/>
                <a:cs typeface="Times New Roman" pitchFamily="18" charset="0"/>
              </a:rPr>
              <a:t>Mrunal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Fatangare</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a:bodyPr>
          <a:lstStyle/>
          <a:p>
            <a:r>
              <a:rPr lang="en-US" sz="2400" dirty="0"/>
              <a:t>Hardware Requirements: -Mobile Device with minimum 					android version of Jellybean</a:t>
            </a:r>
            <a:endParaRPr lang="en-IN" sz="2400" dirty="0"/>
          </a:p>
          <a:p>
            <a:pPr marL="0" indent="0">
              <a:buNone/>
            </a:pPr>
            <a:r>
              <a:rPr lang="en-US" sz="2400" dirty="0"/>
              <a:t> </a:t>
            </a:r>
            <a:endParaRPr lang="en-IN" sz="2400" dirty="0"/>
          </a:p>
          <a:p>
            <a:r>
              <a:rPr lang="en-US" sz="2400" dirty="0"/>
              <a:t>Software Requirements: -	1.JAVA</a:t>
            </a:r>
            <a:endParaRPr lang="en-IN" sz="2400" dirty="0"/>
          </a:p>
          <a:p>
            <a:pPr marL="0" indent="0">
              <a:buNone/>
            </a:pPr>
            <a:r>
              <a:rPr lang="en-US" sz="2400" dirty="0"/>
              <a:t>				2. My SQL				</a:t>
            </a:r>
          </a:p>
          <a:p>
            <a:pPr marL="0" indent="0">
              <a:buNone/>
            </a:pPr>
            <a:r>
              <a:rPr lang="en-US" sz="2400" dirty="0"/>
              <a:t>				3. Android Studio</a:t>
            </a:r>
            <a:endParaRPr lang="en-IN" sz="2400" dirty="0"/>
          </a:p>
          <a:p>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Existing Application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latin typeface="Times New Roman" pitchFamily="18" charset="0"/>
                <a:cs typeface="Times New Roman" pitchFamily="18" charset="0"/>
              </a:rPr>
              <a:t>Can go offline without the warning</a:t>
            </a:r>
          </a:p>
          <a:p>
            <a:pPr>
              <a:buFont typeface="Wingdings" pitchFamily="2" charset="2"/>
              <a:buChar char="Ø"/>
            </a:pPr>
            <a:r>
              <a:rPr lang="en-US" sz="2400" dirty="0">
                <a:latin typeface="Times New Roman" pitchFamily="18" charset="0"/>
                <a:cs typeface="Times New Roman" pitchFamily="18" charset="0"/>
              </a:rPr>
              <a:t>Time Consuming</a:t>
            </a:r>
          </a:p>
          <a:p>
            <a:pPr>
              <a:buFont typeface="Wingdings" pitchFamily="2" charset="2"/>
              <a:buChar char="Ø"/>
            </a:pPr>
            <a:r>
              <a:rPr lang="en-US" sz="2400" dirty="0">
                <a:latin typeface="Times New Roman" pitchFamily="18" charset="0"/>
                <a:cs typeface="Times New Roman" pitchFamily="18" charset="0"/>
              </a:rPr>
              <a:t>Huge Network Requirement</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limitations</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Video Chatting.</a:t>
            </a:r>
          </a:p>
          <a:p>
            <a:r>
              <a:rPr lang="en-US" sz="2400" dirty="0">
                <a:latin typeface="Times New Roman" pitchFamily="18" charset="0"/>
                <a:cs typeface="Times New Roman" pitchFamily="18" charset="0"/>
              </a:rPr>
              <a:t>Voice Call.</a:t>
            </a:r>
          </a:p>
          <a:p>
            <a:r>
              <a:rPr lang="en-US" sz="2400" dirty="0">
                <a:latin typeface="Times New Roman" pitchFamily="18" charset="0"/>
                <a:cs typeface="Times New Roman" pitchFamily="18" charset="0"/>
              </a:rPr>
              <a:t>More than Five users can’t chat at a time.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a:latin typeface="Times New Roman" pitchFamily="18" charset="0"/>
                <a:cs typeface="Times New Roman" pitchFamily="18" charset="0"/>
              </a:rPr>
              <a:t>Smart , fast and Efficient.</a:t>
            </a:r>
          </a:p>
          <a:p>
            <a:pPr>
              <a:buFont typeface="Wingdings" pitchFamily="2" charset="2"/>
              <a:buChar char="§"/>
            </a:pPr>
            <a:r>
              <a:rPr lang="en-US" sz="2400" dirty="0">
                <a:latin typeface="Times New Roman" pitchFamily="18" charset="0"/>
                <a:cs typeface="Times New Roman" pitchFamily="18" charset="0"/>
              </a:rPr>
              <a:t>Accurate</a:t>
            </a:r>
          </a:p>
          <a:p>
            <a:pPr>
              <a:buFont typeface="Wingdings" pitchFamily="2" charset="2"/>
              <a:buChar char="§"/>
            </a:pPr>
            <a:r>
              <a:rPr lang="en-US" sz="2400" dirty="0">
                <a:latin typeface="Times New Roman" pitchFamily="18" charset="0"/>
                <a:cs typeface="Times New Roman" pitchFamily="18" charset="0"/>
              </a:rPr>
              <a:t>Less Time Consumption.</a:t>
            </a:r>
          </a:p>
          <a:p>
            <a:pPr>
              <a:buFont typeface="Wingdings" pitchFamily="2" charset="2"/>
              <a:buChar char="§"/>
            </a:pPr>
            <a:r>
              <a:rPr lang="en-US" sz="2400" dirty="0">
                <a:latin typeface="Times New Roman" pitchFamily="18" charset="0"/>
                <a:cs typeface="Times New Roman" pitchFamily="18" charset="0"/>
              </a:rPr>
              <a:t>Latest Technology available.</a:t>
            </a:r>
          </a:p>
          <a:p>
            <a:pPr>
              <a:buFont typeface="Wingdings" pitchFamily="2" charset="2"/>
              <a:buChar char="§"/>
            </a:pPr>
            <a:r>
              <a:rPr lang="en-US" sz="2400" dirty="0">
                <a:latin typeface="Times New Roman" pitchFamily="18" charset="0"/>
                <a:cs typeface="Times New Roman" pitchFamily="18" charset="0"/>
              </a:rPr>
              <a:t>Eco-Friendly.</a:t>
            </a:r>
          </a:p>
          <a:p>
            <a:pPr>
              <a:buFont typeface="Wingdings" pitchFamily="2" charset="2"/>
              <a:buChar char="§"/>
            </a:pPr>
            <a:r>
              <a:rPr lang="en-US" sz="2400" dirty="0">
                <a:latin typeface="Times New Roman" pitchFamily="18" charset="0"/>
                <a:cs typeface="Times New Roman" pitchFamily="18" charset="0"/>
              </a:rPr>
              <a:t>Secured.</a:t>
            </a:r>
          </a:p>
          <a:p>
            <a:pPr>
              <a:buFont typeface="Wingdings" pitchFamily="2" charset="2"/>
              <a:buChar char="§"/>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Data flow diagram</a:t>
            </a:r>
          </a:p>
        </p:txBody>
      </p:sp>
      <p:sp>
        <p:nvSpPr>
          <p:cNvPr id="3" name="Rectangle 2"/>
          <p:cNvSpPr>
            <a:spLocks noChangeArrowheads="1"/>
          </p:cNvSpPr>
          <p:nvPr/>
        </p:nvSpPr>
        <p:spPr bwMode="auto">
          <a:xfrm>
            <a:off x="1295400" y="838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86" name="Picture 14">
            <a:extLst>
              <a:ext uri="{FF2B5EF4-FFF2-40B4-BE49-F238E27FC236}">
                <a16:creationId xmlns:a16="http://schemas.microsoft.com/office/drawing/2014/main" id="{8BE56642-AF8C-0B60-AB70-5E9EA9F0B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0071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flowchart</a:t>
            </a:r>
          </a:p>
        </p:txBody>
      </p:sp>
      <p:sp>
        <p:nvSpPr>
          <p:cNvPr id="3" name="Rectangle 2"/>
          <p:cNvSpPr>
            <a:spLocks noChangeArrowheads="1"/>
          </p:cNvSpPr>
          <p:nvPr/>
        </p:nvSpPr>
        <p:spPr bwMode="auto">
          <a:xfrm>
            <a:off x="1905000" y="276535"/>
            <a:ext cx="8103665" cy="36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38" name="Picture 14">
            <a:extLst>
              <a:ext uri="{FF2B5EF4-FFF2-40B4-BE49-F238E27FC236}">
                <a16:creationId xmlns:a16="http://schemas.microsoft.com/office/drawing/2014/main" id="{6620605C-C880-7ED0-426D-85A1E12EE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638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676399" y="106537"/>
            <a:ext cx="8236373" cy="3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62" name="Picture 14">
            <a:extLst>
              <a:ext uri="{FF2B5EF4-FFF2-40B4-BE49-F238E27FC236}">
                <a16:creationId xmlns:a16="http://schemas.microsoft.com/office/drawing/2014/main" id="{FC748359-B677-922D-55E4-D44F3809E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33400"/>
            <a:ext cx="5791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38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Use case diagram</a:t>
            </a: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9" name="Picture 13">
            <a:extLst>
              <a:ext uri="{FF2B5EF4-FFF2-40B4-BE49-F238E27FC236}">
                <a16:creationId xmlns:a16="http://schemas.microsoft.com/office/drawing/2014/main" id="{AA354554-A88D-861C-720A-197410ACF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400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4" name="Rectangle 2"/>
          <p:cNvSpPr>
            <a:spLocks noChangeArrowheads="1"/>
          </p:cNvSpPr>
          <p:nvPr/>
        </p:nvSpPr>
        <p:spPr bwMode="auto">
          <a:xfrm>
            <a:off x="986602" y="-304800"/>
            <a:ext cx="1069949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5132" name="Picture 12">
            <a:extLst>
              <a:ext uri="{FF2B5EF4-FFF2-40B4-BE49-F238E27FC236}">
                <a16:creationId xmlns:a16="http://schemas.microsoft.com/office/drawing/2014/main" id="{EDE69CF6-A9E5-83C0-5452-2BD3DD0A5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010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 Diagram</a:t>
            </a:r>
          </a:p>
        </p:txBody>
      </p:sp>
      <p:sp>
        <p:nvSpPr>
          <p:cNvPr id="4" name="Rectangle 2"/>
          <p:cNvSpPr>
            <a:spLocks noChangeArrowheads="1"/>
          </p:cNvSpPr>
          <p:nvPr/>
        </p:nvSpPr>
        <p:spPr bwMode="auto">
          <a:xfrm>
            <a:off x="1005468" y="-15922"/>
            <a:ext cx="103483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155" name="Picture 11">
            <a:extLst>
              <a:ext uri="{FF2B5EF4-FFF2-40B4-BE49-F238E27FC236}">
                <a16:creationId xmlns:a16="http://schemas.microsoft.com/office/drawing/2014/main" id="{7020448F-0054-F1C4-D257-F035CF501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70000"/>
            <a:ext cx="66294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69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basic idea behind developing this project was to provide application i.e. app for the people who works in industry. It is tedious job to contact employees through the existing apps that is Facebook, What’s app or twitter.</a:t>
            </a:r>
          </a:p>
          <a:p>
            <a:r>
              <a:rPr lang="en-US" sz="2400" dirty="0">
                <a:latin typeface="Times New Roman" panose="02020603050405020304" pitchFamily="18" charset="0"/>
                <a:cs typeface="Times New Roman" panose="02020603050405020304" pitchFamily="18" charset="0"/>
              </a:rPr>
              <a:t> It is difficult because we use it for social purpose and not for industry use.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need to contact our colleagues for many purposes when we aren’t in condition of having a meeting &amp; the main and most important factor of the software is that it includes android system which will provide notifications on the mobile phone or smart phone of the user. </a:t>
            </a:r>
          </a:p>
          <a:p>
            <a:r>
              <a:rPr lang="en-US" sz="2400" dirty="0">
                <a:latin typeface="Times New Roman" panose="02020603050405020304" pitchFamily="18" charset="0"/>
                <a:cs typeface="Times New Roman" panose="02020603050405020304" pitchFamily="18" charset="0"/>
              </a:rPr>
              <a:t>As soon as the message is posted the user who is connected to the server chat app receives message right on the phone so it becomes user friendly and useful for use.</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3400" y="1620043"/>
            <a:ext cx="3505200" cy="461137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105400" y="1620043"/>
            <a:ext cx="3429000" cy="4638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600" y="1105535"/>
            <a:ext cx="4114800" cy="567626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72000" y="1105534"/>
            <a:ext cx="4114800" cy="5676266"/>
          </a:xfrm>
          <a:prstGeom prst="rect">
            <a:avLst/>
          </a:prstGeom>
        </p:spPr>
      </p:pic>
    </p:spTree>
    <p:extLst>
      <p:ext uri="{BB962C8B-B14F-4D97-AF65-F5344CB8AC3E}">
        <p14:creationId xmlns:p14="http://schemas.microsoft.com/office/powerpoint/2010/main" val="4290298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400" b="1" dirty="0"/>
              <a:t>Websites:-</a:t>
            </a:r>
            <a:endParaRPr lang="en-IN" sz="2400" dirty="0"/>
          </a:p>
          <a:p>
            <a:pPr lvl="0"/>
            <a:r>
              <a:rPr lang="en-US" sz="2400" u="sng" dirty="0">
                <a:solidFill>
                  <a:schemeClr val="tx1"/>
                </a:solidFill>
              </a:rPr>
              <a:t>www.developer.com</a:t>
            </a:r>
            <a:endParaRPr lang="en-IN" sz="2400" dirty="0">
              <a:solidFill>
                <a:schemeClr val="tx1"/>
              </a:solidFill>
            </a:endParaRPr>
          </a:p>
          <a:p>
            <a:pPr lvl="0"/>
            <a:r>
              <a:rPr lang="en-US" sz="2400" dirty="0">
                <a:solidFill>
                  <a:schemeClr val="tx1"/>
                </a:solidFill>
                <a:hlinkClick r:id="rId2"/>
              </a:rPr>
              <a:t>www.computers.tutsplus.com</a:t>
            </a:r>
            <a:endParaRPr lang="en-IN" sz="2400" dirty="0">
              <a:solidFill>
                <a:schemeClr val="tx1"/>
              </a:solidFill>
            </a:endParaRPr>
          </a:p>
          <a:p>
            <a:pPr lvl="0"/>
            <a:r>
              <a:rPr lang="en-US" sz="2400" u="sng" dirty="0">
                <a:solidFill>
                  <a:schemeClr val="tx1"/>
                </a:solidFill>
                <a:hlinkClick r:id="rId2"/>
              </a:rPr>
              <a:t>www.sql-tutorial.net</a:t>
            </a:r>
            <a:endParaRPr lang="en-IN" sz="2400" dirty="0">
              <a:solidFill>
                <a:schemeClr val="tx1"/>
              </a:solidFill>
            </a:endParaRPr>
          </a:p>
          <a:p>
            <a:pPr lvl="0"/>
            <a:r>
              <a:rPr lang="en-US" sz="2400" u="sng" dirty="0">
                <a:solidFill>
                  <a:schemeClr val="tx1"/>
                </a:solidFill>
              </a:rPr>
              <a:t>www.w3school.com</a:t>
            </a:r>
            <a:endParaRPr lang="en-IN" sz="2400" dirty="0">
              <a:solidFill>
                <a:schemeClr val="tx1"/>
              </a:solidFill>
            </a:endParaRPr>
          </a:p>
          <a:p>
            <a:pPr marL="0" indent="0">
              <a:buNone/>
            </a:pPr>
            <a:endParaRPr lang="en-IN" sz="2400" dirty="0"/>
          </a:p>
          <a:p>
            <a:r>
              <a:rPr lang="en-US" sz="2400" b="1" dirty="0"/>
              <a:t>Books:-</a:t>
            </a:r>
            <a:endParaRPr lang="en-IN" sz="2400" dirty="0"/>
          </a:p>
          <a:p>
            <a:r>
              <a:rPr lang="en-US" sz="2400" dirty="0"/>
              <a:t>1. Learn Android Studio</a:t>
            </a:r>
            <a:endParaRPr lang="en-IN" sz="2400" dirty="0"/>
          </a:p>
          <a:p>
            <a:pPr lvl="0"/>
            <a:r>
              <a:rPr lang="en-US" sz="2400" dirty="0"/>
              <a:t>2.Android Studio Development</a:t>
            </a:r>
            <a:endParaRPr lang="en-IN" sz="2400" dirty="0"/>
          </a:p>
          <a:p>
            <a:endParaRPr lang="en-US" sz="2400" b="1" i="1" u="sng"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600" dirty="0"/>
              <a:t>THANKYOU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Literature SURVEY </a:t>
            </a:r>
          </a:p>
        </p:txBody>
      </p:sp>
      <p:sp>
        <p:nvSpPr>
          <p:cNvPr id="3" name="Content Placeholder 2"/>
          <p:cNvSpPr>
            <a:spLocks noGrp="1"/>
          </p:cNvSpPr>
          <p:nvPr>
            <p:ph idx="1"/>
          </p:nvPr>
        </p:nvSpPr>
        <p:spPr>
          <a:xfrm>
            <a:off x="304800" y="1554162"/>
            <a:ext cx="8686800" cy="5075238"/>
          </a:xfrm>
        </p:spPr>
        <p:txBody>
          <a:bodyPr>
            <a:normAutofit lnSpcReduction="10000"/>
          </a:bodyPr>
          <a:lstStyle/>
          <a:p>
            <a:pPr>
              <a:buFont typeface="Wingdings" pitchFamily="2" charset="2"/>
              <a:buChar char="Ø"/>
            </a:pPr>
            <a:r>
              <a:rPr lang="en-US" sz="2400" dirty="0">
                <a:latin typeface="Times New Roman" pitchFamily="18" charset="0"/>
                <a:cs typeface="Times New Roman" pitchFamily="18" charset="0"/>
              </a:rPr>
              <a:t>This project is a challenge for us which have been referenced to us by internet and many kinds of books related to our field.</a:t>
            </a:r>
          </a:p>
          <a:p>
            <a:pPr>
              <a:buFont typeface="Wingdings" pitchFamily="2" charset="2"/>
              <a:buChar char="Ø"/>
            </a:pPr>
            <a:r>
              <a:rPr lang="en-US" sz="2400" dirty="0">
                <a:latin typeface="Times New Roman" pitchFamily="18" charset="0"/>
                <a:cs typeface="Times New Roman" pitchFamily="18" charset="0"/>
              </a:rPr>
              <a:t>We have taken reference of many websites , tutorials, offline courses and many more.</a:t>
            </a:r>
          </a:p>
          <a:p>
            <a:pPr>
              <a:buFont typeface="Wingdings" pitchFamily="2" charset="2"/>
              <a:buChar char="Ø"/>
            </a:pPr>
            <a:r>
              <a:rPr lang="en-US" sz="2400" dirty="0">
                <a:latin typeface="Times New Roman" pitchFamily="18" charset="0"/>
                <a:cs typeface="Times New Roman" pitchFamily="18" charset="0"/>
              </a:rPr>
              <a:t>The References are:-http://quickblox.com/developers/Android_XMPP_Chat_Sample</a:t>
            </a:r>
          </a:p>
          <a:p>
            <a:pPr>
              <a:buFont typeface="Wingdings" pitchFamily="2" charset="2"/>
              <a:buChar char="Ø"/>
            </a:pPr>
            <a:r>
              <a:rPr lang="en-US" sz="2400" dirty="0">
                <a:latin typeface="Times New Roman" pitchFamily="18" charset="0"/>
                <a:cs typeface="Times New Roman" pitchFamily="18" charset="0"/>
                <a:hlinkClick r:id="rId2"/>
              </a:rPr>
              <a:t>https://www.google.co.in/search?q=android+chat&amp;espv=2&amp;biw=1280&amp;bih=879&amp;source=lnms&amp;tbm=isch&amp;sa=X&amp;ved=0ahUKEwj6zbyEpJ7KAhXNVI4KHRTxBpgQ_AUIBigB&amp;dpr=1</a:t>
            </a:r>
            <a:endParaRPr lang="en-US" sz="2400" dirty="0">
              <a:latin typeface="Times New Roman" pitchFamily="18" charset="0"/>
              <a:cs typeface="Times New Roman" pitchFamily="18" charset="0"/>
            </a:endParaRPr>
          </a:p>
          <a:p>
            <a:r>
              <a:rPr lang="en-US" sz="2400" dirty="0">
                <a:latin typeface="Times New Roman" panose="02020603050405020304" pitchFamily="18" charset="0"/>
                <a:cs typeface="Times New Roman" panose="02020603050405020304" pitchFamily="18" charset="0"/>
              </a:rPr>
              <a:t>Any ways just to make work more easily and faster it is possible with the emergence of computer technology.</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one of the best instant messaging applications to stay connected to collogues in your company.</a:t>
            </a:r>
            <a:endParaRPr lang="en-IN"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Project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Our basic aim to build the chat application is to provide minimum difficulties to the user and to maximize our product in the world of market.</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very easy, simple and very less in size which can be transferred to any smartphone easily.</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need to make this application arise because our application is most unique and very simple than other chat application which are trending in the market.</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algorithm</a:t>
            </a:r>
          </a:p>
        </p:txBody>
      </p:sp>
      <p:sp>
        <p:nvSpPr>
          <p:cNvPr id="3" name="Content Placeholder 2"/>
          <p:cNvSpPr>
            <a:spLocks noGrp="1"/>
          </p:cNvSpPr>
          <p:nvPr>
            <p:ph idx="1"/>
          </p:nvPr>
        </p:nvSpPr>
        <p:spPr>
          <a:xfrm>
            <a:off x="304800" y="1554162"/>
            <a:ext cx="8686800" cy="4999038"/>
          </a:xfrm>
        </p:spPr>
        <p:txBody>
          <a:bodyPr>
            <a:normAutofit lnSpcReduction="10000"/>
          </a:bodyPr>
          <a:lstStyle/>
          <a:p>
            <a:pPr marL="514350" indent="-514350">
              <a:buNone/>
            </a:pPr>
            <a:r>
              <a:rPr lang="en-US" sz="1800" dirty="0">
                <a:latin typeface="Times New Roman" pitchFamily="18" charset="0"/>
                <a:cs typeface="Times New Roman" pitchFamily="18" charset="0"/>
              </a:rPr>
              <a:t>:-At Server Side:-</a:t>
            </a:r>
          </a:p>
          <a:p>
            <a:pPr lvl="0"/>
            <a:r>
              <a:rPr lang="en-US" sz="1800" dirty="0">
                <a:latin typeface="Times New Roman" pitchFamily="18" charset="0"/>
                <a:cs typeface="Times New Roman" pitchFamily="18" charset="0"/>
              </a:rPr>
              <a:t>	</a:t>
            </a:r>
            <a:r>
              <a:rPr lang="en-US" sz="1800" dirty="0"/>
              <a:t>Start Application.</a:t>
            </a:r>
            <a:endParaRPr lang="en-IN" sz="1800" dirty="0"/>
          </a:p>
          <a:p>
            <a:pPr lvl="0"/>
            <a:r>
              <a:rPr lang="en-US" sz="1800" dirty="0"/>
              <a:t>Give the Name of the user.</a:t>
            </a:r>
            <a:endParaRPr lang="en-IN" sz="1800" dirty="0"/>
          </a:p>
          <a:p>
            <a:pPr lvl="0"/>
            <a:r>
              <a:rPr lang="en-US" sz="1800" dirty="0"/>
              <a:t>After That Chat Session will be Started &amp; specific IP address will be upright down after typing the name.</a:t>
            </a:r>
            <a:endParaRPr lang="en-IN" sz="1800" dirty="0"/>
          </a:p>
          <a:p>
            <a:pPr lvl="0"/>
            <a:r>
              <a:rPr lang="en-US" sz="1800" dirty="0"/>
              <a:t>Stop</a:t>
            </a:r>
            <a:endParaRPr lang="en-IN" sz="1800" dirty="0"/>
          </a:p>
          <a:p>
            <a:pPr marL="0" indent="0">
              <a:buNone/>
            </a:pPr>
            <a:endParaRPr lang="en-US" sz="1800" dirty="0"/>
          </a:p>
          <a:p>
            <a:pPr marL="0" indent="0">
              <a:buNone/>
            </a:pPr>
            <a:endParaRPr lang="en-US" sz="1800" dirty="0"/>
          </a:p>
          <a:p>
            <a:pPr marL="0" indent="0">
              <a:buNone/>
            </a:pPr>
            <a:r>
              <a:rPr lang="en-US" sz="1800" dirty="0"/>
              <a:t>:-At Client Side:-</a:t>
            </a:r>
          </a:p>
          <a:p>
            <a:pPr lvl="0"/>
            <a:r>
              <a:rPr lang="en-US" sz="1800" dirty="0"/>
              <a:t>Start the client Application.</a:t>
            </a:r>
            <a:endParaRPr lang="en-IN" sz="1800" dirty="0"/>
          </a:p>
          <a:p>
            <a:pPr lvl="0"/>
            <a:r>
              <a:rPr lang="en-US" sz="1800" dirty="0"/>
              <a:t>Give the name of the user.</a:t>
            </a:r>
            <a:endParaRPr lang="en-IN" sz="1800" dirty="0"/>
          </a:p>
          <a:p>
            <a:pPr lvl="0"/>
            <a:r>
              <a:rPr lang="en-US" sz="1800" dirty="0"/>
              <a:t>Type the I Address that was specified by the Server.</a:t>
            </a:r>
            <a:endParaRPr lang="en-IN" sz="1800" dirty="0"/>
          </a:p>
          <a:p>
            <a:pPr lvl="0"/>
            <a:r>
              <a:rPr lang="en-US" sz="1800" dirty="0"/>
              <a:t>Then it will generate the identity of </a:t>
            </a:r>
            <a:r>
              <a:rPr lang="en-US" sz="1800" dirty="0" err="1"/>
              <a:t>IPaddress</a:t>
            </a:r>
            <a:r>
              <a:rPr lang="en-US" sz="1800" dirty="0"/>
              <a:t>, weather the address is right or wrong.</a:t>
            </a:r>
            <a:endParaRPr lang="en-IN" sz="1800" dirty="0"/>
          </a:p>
          <a:p>
            <a:pPr lvl="0"/>
            <a:r>
              <a:rPr lang="en-US" sz="1800" dirty="0"/>
              <a:t>If right then the application will retrieve the chat page.</a:t>
            </a:r>
            <a:endParaRPr lang="en-IN" sz="1800" dirty="0"/>
          </a:p>
          <a:p>
            <a:pPr lvl="0"/>
            <a:r>
              <a:rPr lang="en-US" sz="1800" dirty="0"/>
              <a:t>If the IP address is wrong then it will generate the exception.</a:t>
            </a:r>
            <a:endParaRPr lang="en-IN" sz="1800" dirty="0"/>
          </a:p>
          <a:p>
            <a:pPr marL="0" indent="0">
              <a:buNone/>
            </a:pPr>
            <a:r>
              <a:rPr lang="en-US" sz="1800" b="1" dirty="0"/>
              <a:t> </a:t>
            </a:r>
            <a:endParaRPr lang="en-IN" sz="1800" dirty="0"/>
          </a:p>
          <a:p>
            <a:pPr marL="0" indent="0">
              <a:buNone/>
            </a:pPr>
            <a:endParaRPr lang="en-US" sz="1800" dirty="0"/>
          </a:p>
          <a:p>
            <a:pPr marL="0" indent="0">
              <a:buNone/>
            </a:pP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Deployment of Application</a:t>
            </a:r>
          </a:p>
        </p:txBody>
      </p:sp>
      <p:pic>
        <p:nvPicPr>
          <p:cNvPr id="4" name="Content Placeholder 3" descr="download.jpg"/>
          <p:cNvPicPr>
            <a:picLocks noGrp="1" noChangeAspect="1"/>
          </p:cNvPicPr>
          <p:nvPr>
            <p:ph idx="1"/>
          </p:nvPr>
        </p:nvPicPr>
        <p:blipFill>
          <a:blip r:embed="rId2"/>
          <a:stretch>
            <a:fillRect/>
          </a:stretch>
        </p:blipFill>
        <p:spPr>
          <a:xfrm>
            <a:off x="1228725" y="1371601"/>
            <a:ext cx="1447799" cy="1447799"/>
          </a:xfrm>
        </p:spPr>
      </p:pic>
      <p:cxnSp>
        <p:nvCxnSpPr>
          <p:cNvPr id="6" name="Elbow Connector 5"/>
          <p:cNvCxnSpPr>
            <a:endCxn id="8" idx="1"/>
          </p:cNvCxnSpPr>
          <p:nvPr/>
        </p:nvCxnSpPr>
        <p:spPr>
          <a:xfrm>
            <a:off x="2743200" y="1905000"/>
            <a:ext cx="3200400" cy="93843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8" name="Picture 7" descr="cloud-computing-mobile-devices-creative-abstract-technology-wireless-internet-telecommunication-web-connection-business-35805218.jpg"/>
          <p:cNvPicPr>
            <a:picLocks noChangeAspect="1"/>
          </p:cNvPicPr>
          <p:nvPr/>
        </p:nvPicPr>
        <p:blipFill>
          <a:blip r:embed="rId3" cstate="print"/>
          <a:stretch>
            <a:fillRect/>
          </a:stretch>
        </p:blipFill>
        <p:spPr>
          <a:xfrm>
            <a:off x="5943600" y="2133601"/>
            <a:ext cx="1524000" cy="1419664"/>
          </a:xfrm>
          <a:prstGeom prst="rect">
            <a:avLst/>
          </a:prstGeom>
        </p:spPr>
      </p:pic>
      <p:cxnSp>
        <p:nvCxnSpPr>
          <p:cNvPr id="11" name="Straight Connector 10"/>
          <p:cNvCxnSpPr/>
          <p:nvPr/>
        </p:nvCxnSpPr>
        <p:spPr>
          <a:xfrm rot="16200000" flipH="1">
            <a:off x="6591698" y="3696099"/>
            <a:ext cx="1600201" cy="1370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2"/>
          </p:cNvCxnSpPr>
          <p:nvPr/>
        </p:nvCxnSpPr>
        <p:spPr>
          <a:xfrm rot="5400000">
            <a:off x="5205633" y="3834032"/>
            <a:ext cx="1780735"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05400" y="5410200"/>
            <a:ext cx="990600" cy="369332"/>
          </a:xfrm>
          <a:prstGeom prst="rect">
            <a:avLst/>
          </a:prstGeom>
          <a:noFill/>
        </p:spPr>
        <p:txBody>
          <a:bodyPr wrap="square" rtlCol="0">
            <a:spAutoFit/>
          </a:bodyPr>
          <a:lstStyle/>
          <a:p>
            <a:r>
              <a:rPr lang="en-US" dirty="0"/>
              <a:t>User 1</a:t>
            </a:r>
          </a:p>
        </p:txBody>
      </p:sp>
      <p:sp>
        <p:nvSpPr>
          <p:cNvPr id="19" name="TextBox 18"/>
          <p:cNvSpPr txBox="1"/>
          <p:nvPr/>
        </p:nvSpPr>
        <p:spPr>
          <a:xfrm>
            <a:off x="7772400" y="5410200"/>
            <a:ext cx="838200" cy="369332"/>
          </a:xfrm>
          <a:prstGeom prst="rect">
            <a:avLst/>
          </a:prstGeom>
          <a:noFill/>
        </p:spPr>
        <p:txBody>
          <a:bodyPr wrap="square" rtlCol="0">
            <a:spAutoFit/>
          </a:bodyPr>
          <a:lstStyle/>
          <a:p>
            <a:r>
              <a:rPr lang="en-US" dirty="0"/>
              <a:t>User 2</a:t>
            </a:r>
          </a:p>
        </p:txBody>
      </p:sp>
      <p:cxnSp>
        <p:nvCxnSpPr>
          <p:cNvPr id="21" name="Straight Arrow Connector 20"/>
          <p:cNvCxnSpPr/>
          <p:nvPr/>
        </p:nvCxnSpPr>
        <p:spPr>
          <a:xfrm rot="5400000">
            <a:off x="5410200" y="5410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924800" y="5334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20000" y="2743200"/>
            <a:ext cx="914400" cy="276999"/>
          </a:xfrm>
          <a:prstGeom prst="rect">
            <a:avLst/>
          </a:prstGeom>
          <a:noFill/>
        </p:spPr>
        <p:txBody>
          <a:bodyPr wrap="square" rtlCol="0">
            <a:spAutoFit/>
          </a:bodyPr>
          <a:lstStyle/>
          <a:p>
            <a:r>
              <a:rPr lang="en-US" sz="1200" dirty="0"/>
              <a:t>Mobile</a:t>
            </a:r>
          </a:p>
        </p:txBody>
      </p:sp>
      <p:sp>
        <p:nvSpPr>
          <p:cNvPr id="25" name="TextBox 24"/>
          <p:cNvSpPr txBox="1"/>
          <p:nvPr/>
        </p:nvSpPr>
        <p:spPr>
          <a:xfrm>
            <a:off x="1219200" y="3200400"/>
            <a:ext cx="1371600" cy="276999"/>
          </a:xfrm>
          <a:prstGeom prst="rect">
            <a:avLst/>
          </a:prstGeom>
          <a:noFill/>
        </p:spPr>
        <p:txBody>
          <a:bodyPr wrap="square" rtlCol="0">
            <a:spAutoFit/>
          </a:bodyPr>
          <a:lstStyle/>
          <a:p>
            <a:r>
              <a:rPr lang="en-US" sz="1200" dirty="0"/>
              <a:t>Database</a:t>
            </a:r>
          </a:p>
        </p:txBody>
      </p:sp>
      <p:cxnSp>
        <p:nvCxnSpPr>
          <p:cNvPr id="27" name="Straight Connector 26"/>
          <p:cNvCxnSpPr/>
          <p:nvPr/>
        </p:nvCxnSpPr>
        <p:spPr>
          <a:xfrm>
            <a:off x="5867400" y="4800600"/>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43600" y="4953000"/>
            <a:ext cx="1676400" cy="523220"/>
          </a:xfrm>
          <a:prstGeom prst="rect">
            <a:avLst/>
          </a:prstGeom>
          <a:noFill/>
        </p:spPr>
        <p:txBody>
          <a:bodyPr wrap="square" rtlCol="0">
            <a:spAutoFit/>
          </a:bodyPr>
          <a:lstStyle/>
          <a:p>
            <a:r>
              <a:rPr lang="en-US" sz="1400" dirty="0"/>
              <a:t>Communication between two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Feasibility Study</a:t>
            </a: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   Time Feasibility:- 4 Months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err="1"/>
              <a:t>feasiblity</a:t>
            </a:r>
            <a:endParaRPr lang="en-US" dirty="0"/>
          </a:p>
        </p:txBody>
      </p:sp>
      <p:sp>
        <p:nvSpPr>
          <p:cNvPr id="3" name="Content Placeholder 2"/>
          <p:cNvSpPr>
            <a:spLocks noGrp="1"/>
          </p:cNvSpPr>
          <p:nvPr>
            <p:ph idx="1"/>
          </p:nvPr>
        </p:nvSpPr>
        <p:spPr/>
        <p:txBody>
          <a:bodyPr/>
          <a:lstStyle/>
          <a:p>
            <a:r>
              <a:rPr lang="en-US" dirty="0"/>
              <a:t>Cost:-10000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t>
            </a:r>
            <a:r>
              <a:rPr lang="en-US" dirty="0" err="1"/>
              <a:t>Feasiblity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000" b="1" dirty="0">
                <a:latin typeface="Times New Roman" pitchFamily="18" charset="0"/>
                <a:cs typeface="Times New Roman" pitchFamily="18" charset="0"/>
              </a:rPr>
              <a:t>       Software:- </a:t>
            </a:r>
            <a:r>
              <a:rPr lang="en-US" dirty="0"/>
              <a:t> </a:t>
            </a:r>
            <a:r>
              <a:rPr lang="en-US" sz="2000" dirty="0">
                <a:latin typeface="Times New Roman" pitchFamily="18" charset="0"/>
                <a:cs typeface="Times New Roman" pitchFamily="18" charset="0"/>
              </a:rPr>
              <a:t>Java</a:t>
            </a:r>
          </a:p>
          <a:p>
            <a:pPr>
              <a:buNone/>
            </a:pPr>
            <a:r>
              <a:rPr lang="en-US" sz="2000" dirty="0">
                <a:latin typeface="Times New Roman" pitchFamily="18" charset="0"/>
                <a:cs typeface="Times New Roman" pitchFamily="18" charset="0"/>
              </a:rPr>
              <a:t>		             My SQL</a:t>
            </a:r>
          </a:p>
          <a:p>
            <a:pPr>
              <a:buNone/>
            </a:pPr>
            <a:r>
              <a:rPr lang="en-US" sz="2000" dirty="0">
                <a:latin typeface="Times New Roman" pitchFamily="18" charset="0"/>
                <a:cs typeface="Times New Roman" pitchFamily="18" charset="0"/>
              </a:rPr>
              <a:t>		             Android Studio</a:t>
            </a:r>
          </a:p>
          <a:p>
            <a:pPr>
              <a:buNone/>
            </a:pPr>
            <a:r>
              <a:rPr lang="en-US" dirty="0"/>
              <a:t>			</a:t>
            </a:r>
          </a:p>
          <a:p>
            <a:endParaRPr lang="en-US" dirty="0"/>
          </a:p>
          <a:p>
            <a:endParaRPr lang="en-US" dirty="0"/>
          </a:p>
          <a:p>
            <a:endParaRPr lang="en-US" dirty="0"/>
          </a:p>
          <a:p>
            <a:pPr>
              <a:buNone/>
            </a:pPr>
            <a:endParaRPr lang="en-US" dirty="0"/>
          </a:p>
          <a:p>
            <a:pPr lvl="1">
              <a:buNone/>
            </a:pPr>
            <a:r>
              <a:rPr lang="en-US" sz="2000" b="1" dirty="0">
                <a:latin typeface="Times New Roman" pitchFamily="18" charset="0"/>
                <a:cs typeface="Times New Roman" pitchFamily="18" charset="0"/>
              </a:rPr>
              <a:t>Hardware:-</a:t>
            </a:r>
          </a:p>
          <a:p>
            <a:pPr lvl="1">
              <a:buNone/>
            </a:pPr>
            <a:r>
              <a:rPr lang="en-US" sz="2000" dirty="0">
                <a:latin typeface="Times New Roman" pitchFamily="18" charset="0"/>
                <a:cs typeface="Times New Roman" pitchFamily="18" charset="0"/>
              </a:rPr>
              <a:t>Mobile Phone(Android)</a:t>
            </a:r>
          </a:p>
          <a:p>
            <a:pPr lvl="1">
              <a:buNone/>
            </a:pPr>
            <a:r>
              <a:rPr lang="en-US" sz="2000" dirty="0">
                <a:latin typeface="Times New Roman" pitchFamily="18" charset="0"/>
                <a:cs typeface="Times New Roman" pitchFamily="18" charset="0"/>
              </a:rPr>
              <a:t>Computer/Laptop</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284</TotalTime>
  <Words>720</Words>
  <Application>Microsoft Office PowerPoint</Application>
  <PresentationFormat>On-screen Show (4:3)</PresentationFormat>
  <Paragraphs>98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Franklin Gothic Book</vt:lpstr>
      <vt:lpstr>Franklin Gothic Medium</vt:lpstr>
      <vt:lpstr>Times New Roman</vt:lpstr>
      <vt:lpstr>Wingdings</vt:lpstr>
      <vt:lpstr>Wingdings 2</vt:lpstr>
      <vt:lpstr>Trek</vt:lpstr>
      <vt:lpstr>ANDROID CHAT APPLICATION USING BLUETOOTH</vt:lpstr>
      <vt:lpstr>INTRODUCTION</vt:lpstr>
      <vt:lpstr>Literature SURVEY </vt:lpstr>
      <vt:lpstr>Proposed Project</vt:lpstr>
      <vt:lpstr>algorithm</vt:lpstr>
      <vt:lpstr>Deployment of Application</vt:lpstr>
      <vt:lpstr>Feasibility Study</vt:lpstr>
      <vt:lpstr>COST feasiblity</vt:lpstr>
      <vt:lpstr>Technical Feasiblity</vt:lpstr>
      <vt:lpstr>requirements</vt:lpstr>
      <vt:lpstr>Disadvantages of Existing Application</vt:lpstr>
      <vt:lpstr>limitations</vt:lpstr>
      <vt:lpstr>advantages</vt:lpstr>
      <vt:lpstr>Data flow diagram</vt:lpstr>
      <vt:lpstr>flowchart</vt:lpstr>
      <vt:lpstr>PowerPoint Presentation</vt:lpstr>
      <vt:lpstr>Use case diagram</vt:lpstr>
      <vt:lpstr>Sequence Diagram</vt:lpstr>
      <vt:lpstr>Component Diagram</vt:lpstr>
      <vt:lpstr>screenshots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CHAT APPLICATION USING BLUETOOTH</dc:title>
  <dc:creator>Avadhoot</dc:creator>
  <cp:lastModifiedBy>Prasad Sadanand Mahabare</cp:lastModifiedBy>
  <cp:revision>53</cp:revision>
  <dcterms:created xsi:type="dcterms:W3CDTF">2016-01-07T14:24:01Z</dcterms:created>
  <dcterms:modified xsi:type="dcterms:W3CDTF">2024-02-12T20:07:03Z</dcterms:modified>
</cp:coreProperties>
</file>