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94" r:id="rId4"/>
    <p:sldId id="295" r:id="rId5"/>
    <p:sldId id="258" r:id="rId6"/>
    <p:sldId id="259" r:id="rId7"/>
    <p:sldId id="296" r:id="rId8"/>
  </p:sldIdLst>
  <p:sldSz cx="9144000" cy="5143500" type="screen16x9"/>
  <p:notesSz cx="6858000" cy="9144000"/>
  <p:embeddedFontLst>
    <p:embeddedFont>
      <p:font typeface="Nunito Light" pitchFamily="2" charset="0"/>
      <p:regular r:id="rId10"/>
      <p:italic r:id="rId11"/>
    </p:embeddedFont>
    <p:embeddedFont>
      <p:font typeface="Quantico" panose="020B0604020202020204" charset="0"/>
      <p:regular r:id="rId12"/>
      <p:bold r:id="rId13"/>
      <p:italic r:id="rId14"/>
      <p:boldItalic r:id="rId15"/>
    </p:embeddedFon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3B5F6D-C78B-46B2-B7B4-192AF0B86318}">
  <a:tblStyle styleId="{913B5F6D-C78B-46B2-B7B4-192AF0B863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0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16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25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370424" y="3354600"/>
            <a:ext cx="4403152" cy="122925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EduLoyalty</a:t>
            </a:r>
            <a:br>
              <a:rPr lang="en" dirty="0"/>
            </a:br>
            <a:r>
              <a:rPr lang="en" sz="2000" dirty="0"/>
              <a:t>Reward Point System</a:t>
            </a:r>
            <a:br>
              <a:rPr lang="en" dirty="0"/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225193" y="3716169"/>
            <a:ext cx="2693614" cy="95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Quantico" panose="020B0604020202020204" charset="0"/>
              </a:rPr>
              <a:t>Presenting = (“ Parisha Desai ”,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Quantico" panose="020B0604020202020204" charset="0"/>
              </a:rPr>
              <a:t>	“ Prasad Mahabare ”,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Quantico" panose="020B0604020202020204" charset="0"/>
              </a:rPr>
              <a:t>	“ Shruthi Mandaokar ”,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Quantico" panose="020B0604020202020204" charset="0"/>
              </a:rPr>
              <a:t>	“ Suparshwa Patil ”)</a:t>
            </a:r>
            <a:endParaRPr sz="1100" dirty="0">
              <a:latin typeface="Quantico" panose="020B0604020202020204" charset="0"/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2406377" y="3389994"/>
            <a:ext cx="4331245" cy="255300"/>
            <a:chOff x="489892" y="3093501"/>
            <a:chExt cx="1864800" cy="255300"/>
          </a:xfrm>
        </p:grpSpPr>
        <p:sp>
          <p:nvSpPr>
            <p:cNvPr id="89" name="Google Shape;89;p15"/>
            <p:cNvSpPr/>
            <p:nvPr/>
          </p:nvSpPr>
          <p:spPr>
            <a:xfrm>
              <a:off x="489892" y="3093501"/>
              <a:ext cx="18648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5"/>
            <p:cNvGrpSpPr/>
            <p:nvPr/>
          </p:nvGrpSpPr>
          <p:grpSpPr>
            <a:xfrm>
              <a:off x="2113539" y="3174392"/>
              <a:ext cx="202808" cy="90223"/>
              <a:chOff x="2734614" y="3023870"/>
              <a:chExt cx="202808" cy="90223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734614" y="3023870"/>
                <a:ext cx="42267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815226" y="3023870"/>
                <a:ext cx="40901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894472" y="3027163"/>
                <a:ext cx="42950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0" name="Google Shape;95;p15">
            <a:extLst>
              <a:ext uri="{FF2B5EF4-FFF2-40B4-BE49-F238E27FC236}">
                <a16:creationId xmlns:a16="http://schemas.microsoft.com/office/drawing/2014/main" id="{00A50F5A-8689-4FDB-B3C1-B69683BA0459}"/>
              </a:ext>
            </a:extLst>
          </p:cNvPr>
          <p:cNvSpPr/>
          <p:nvPr/>
        </p:nvSpPr>
        <p:spPr>
          <a:xfrm>
            <a:off x="7296700" y="731622"/>
            <a:ext cx="98171" cy="8693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96;p15">
            <a:extLst>
              <a:ext uri="{FF2B5EF4-FFF2-40B4-BE49-F238E27FC236}">
                <a16:creationId xmlns:a16="http://schemas.microsoft.com/office/drawing/2014/main" id="{FF262079-5210-448B-96F7-AA59FCFC1152}"/>
              </a:ext>
            </a:extLst>
          </p:cNvPr>
          <p:cNvSpPr/>
          <p:nvPr/>
        </p:nvSpPr>
        <p:spPr>
          <a:xfrm>
            <a:off x="7483932" y="731622"/>
            <a:ext cx="94998" cy="86930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97;p15">
            <a:extLst>
              <a:ext uri="{FF2B5EF4-FFF2-40B4-BE49-F238E27FC236}">
                <a16:creationId xmlns:a16="http://schemas.microsoft.com/office/drawing/2014/main" id="{E3D1D7DA-5BBA-4FD5-B31C-7003F08BE525}"/>
              </a:ext>
            </a:extLst>
          </p:cNvPr>
          <p:cNvSpPr/>
          <p:nvPr/>
        </p:nvSpPr>
        <p:spPr>
          <a:xfrm>
            <a:off x="7667991" y="734915"/>
            <a:ext cx="99757" cy="8693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87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Project Overview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53515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What: </a:t>
            </a:r>
          </a:p>
          <a:p>
            <a:pPr marL="628650" lvl="1" indent="-171450"/>
            <a:r>
              <a:rPr lang="en-US" dirty="0"/>
              <a:t>Encourage Participation</a:t>
            </a:r>
          </a:p>
          <a:p>
            <a:pPr marL="628650" lvl="1" indent="-171450"/>
            <a:r>
              <a:rPr lang="en-US" dirty="0"/>
              <a:t>Improves Student Engagement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pPr marL="171450" indent="-171450"/>
            <a:r>
              <a:rPr lang="en-US" dirty="0"/>
              <a:t>Who:	</a:t>
            </a:r>
          </a:p>
          <a:p>
            <a:pPr marL="628650" lvl="1" indent="-171450"/>
            <a:r>
              <a:rPr lang="en-US" dirty="0"/>
              <a:t>Students</a:t>
            </a:r>
          </a:p>
          <a:p>
            <a:pPr marL="628650" lvl="1" indent="-171450"/>
            <a:r>
              <a:rPr lang="en-US" dirty="0"/>
              <a:t>Consumers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indent="-171450"/>
            <a:r>
              <a:rPr lang="en-US" dirty="0"/>
              <a:t>Why:</a:t>
            </a:r>
          </a:p>
          <a:p>
            <a:pPr marL="628650" lvl="1" indent="-171450"/>
            <a:r>
              <a:rPr lang="en-US" dirty="0"/>
              <a:t>Front End and Back End Integration</a:t>
            </a:r>
          </a:p>
          <a:p>
            <a:pPr marL="628650" lvl="1" indent="-171450"/>
            <a:r>
              <a:rPr lang="en-US" dirty="0"/>
              <a:t>ETL	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5D61D82-B5C9-4D1F-824E-9AA276DFD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2175" y="1631687"/>
            <a:ext cx="3241675" cy="1989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87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/>
              <a:t>Requirements</a:t>
            </a:r>
            <a:endParaRPr dirty="0"/>
          </a:p>
        </p:txBody>
      </p:sp>
      <p:sp>
        <p:nvSpPr>
          <p:cNvPr id="10" name="Google Shape;103;p16">
            <a:extLst>
              <a:ext uri="{FF2B5EF4-FFF2-40B4-BE49-F238E27FC236}">
                <a16:creationId xmlns:a16="http://schemas.microsoft.com/office/drawing/2014/main" id="{CDF8542C-BED5-468F-B056-AD4679A6C9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1364" y="3237500"/>
            <a:ext cx="1966050" cy="10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Security</a:t>
            </a:r>
          </a:p>
          <a:p>
            <a:pPr marL="171450" indent="-171450"/>
            <a:r>
              <a:rPr lang="en-US" dirty="0"/>
              <a:t>Interpretability</a:t>
            </a:r>
          </a:p>
          <a:p>
            <a:pPr marL="171450" indent="-171450"/>
            <a:r>
              <a:rPr lang="en-US" dirty="0"/>
              <a:t>Responsive</a:t>
            </a:r>
          </a:p>
          <a:p>
            <a:pPr marL="171450" indent="-171450"/>
            <a:r>
              <a:rPr lang="en-US" dirty="0"/>
              <a:t>Maintainability</a:t>
            </a:r>
          </a:p>
          <a:p>
            <a:pPr marL="171450" indent="-171450"/>
            <a:r>
              <a:rPr lang="en-US" dirty="0"/>
              <a:t>User logs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F4C76A2-C9D0-48B2-8DBC-DE3B4FF9DEBB}"/>
              </a:ext>
            </a:extLst>
          </p:cNvPr>
          <p:cNvSpPr txBox="1">
            <a:spLocks/>
          </p:cNvSpPr>
          <p:nvPr/>
        </p:nvSpPr>
        <p:spPr>
          <a:xfrm>
            <a:off x="720000" y="2907151"/>
            <a:ext cx="2748778" cy="421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solidFill>
                  <a:schemeClr val="accent6"/>
                </a:solidFill>
                <a:latin typeface="Quantico" panose="020B0604020202020204" charset="0"/>
              </a:rPr>
              <a:t>Non-Functional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AB69C01-C258-481F-A4F8-9A6B4D67D40F}"/>
              </a:ext>
            </a:extLst>
          </p:cNvPr>
          <p:cNvSpPr txBox="1">
            <a:spLocks/>
          </p:cNvSpPr>
          <p:nvPr/>
        </p:nvSpPr>
        <p:spPr>
          <a:xfrm>
            <a:off x="720000" y="1392750"/>
            <a:ext cx="2748778" cy="421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solidFill>
                  <a:schemeClr val="accent6"/>
                </a:solidFill>
                <a:latin typeface="Quantico" panose="020B0604020202020204" charset="0"/>
              </a:rPr>
              <a:t>Functional</a:t>
            </a:r>
          </a:p>
        </p:txBody>
      </p:sp>
      <p:sp>
        <p:nvSpPr>
          <p:cNvPr id="13" name="Google Shape;103;p16">
            <a:extLst>
              <a:ext uri="{FF2B5EF4-FFF2-40B4-BE49-F238E27FC236}">
                <a16:creationId xmlns:a16="http://schemas.microsoft.com/office/drawing/2014/main" id="{F6D89089-FE1F-4533-8247-17F85B7E068B}"/>
              </a:ext>
            </a:extLst>
          </p:cNvPr>
          <p:cNvSpPr txBox="1">
            <a:spLocks/>
          </p:cNvSpPr>
          <p:nvPr/>
        </p:nvSpPr>
        <p:spPr>
          <a:xfrm>
            <a:off x="1111364" y="1692649"/>
            <a:ext cx="1966050" cy="10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71450" indent="-171450"/>
            <a:r>
              <a:rPr lang="en-US" dirty="0"/>
              <a:t>Sign Up</a:t>
            </a:r>
          </a:p>
          <a:p>
            <a:pPr marL="171450" indent="-171450"/>
            <a:r>
              <a:rPr lang="en-US" dirty="0"/>
              <a:t>Dashboard</a:t>
            </a:r>
          </a:p>
          <a:p>
            <a:pPr marL="171450" indent="-171450"/>
            <a:r>
              <a:rPr lang="en-US" dirty="0"/>
              <a:t>Points</a:t>
            </a:r>
          </a:p>
          <a:p>
            <a:pPr marL="171450" indent="-171450"/>
            <a:r>
              <a:rPr lang="en-US" dirty="0"/>
              <a:t>Coupons</a:t>
            </a:r>
          </a:p>
          <a:p>
            <a:pPr marL="171450" indent="-171450"/>
            <a:r>
              <a:rPr lang="en-US" dirty="0"/>
              <a:t>Hall of Fame</a:t>
            </a:r>
          </a:p>
          <a:p>
            <a:pPr marL="171450" indent="-171450"/>
            <a:r>
              <a:rPr lang="en-US" dirty="0"/>
              <a:t>Refer a friend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11C8A-8666-46F8-9616-6549CC36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758" y="1344323"/>
            <a:ext cx="4037978" cy="28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87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Preferred</a:t>
            </a:r>
            <a:endParaRPr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AB69C01-C258-481F-A4F8-9A6B4D67D40F}"/>
              </a:ext>
            </a:extLst>
          </p:cNvPr>
          <p:cNvSpPr txBox="1">
            <a:spLocks/>
          </p:cNvSpPr>
          <p:nvPr/>
        </p:nvSpPr>
        <p:spPr>
          <a:xfrm>
            <a:off x="720000" y="1392750"/>
            <a:ext cx="2748778" cy="421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solidFill>
                  <a:schemeClr val="accent6"/>
                </a:solidFill>
                <a:latin typeface="Quantico" panose="020B0604020202020204" charset="0"/>
              </a:rPr>
              <a:t>Nice to have</a:t>
            </a:r>
          </a:p>
        </p:txBody>
      </p:sp>
      <p:sp>
        <p:nvSpPr>
          <p:cNvPr id="13" name="Google Shape;103;p16">
            <a:extLst>
              <a:ext uri="{FF2B5EF4-FFF2-40B4-BE49-F238E27FC236}">
                <a16:creationId xmlns:a16="http://schemas.microsoft.com/office/drawing/2014/main" id="{F6D89089-FE1F-4533-8247-17F85B7E068B}"/>
              </a:ext>
            </a:extLst>
          </p:cNvPr>
          <p:cNvSpPr txBox="1">
            <a:spLocks/>
          </p:cNvSpPr>
          <p:nvPr/>
        </p:nvSpPr>
        <p:spPr>
          <a:xfrm>
            <a:off x="1111364" y="1814550"/>
            <a:ext cx="1966050" cy="10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71450" indent="-171450"/>
            <a:r>
              <a:rPr lang="en-US" dirty="0"/>
              <a:t>Extension</a:t>
            </a:r>
          </a:p>
          <a:p>
            <a:pPr marL="171450" indent="-171450"/>
            <a:r>
              <a:rPr lang="en-US" dirty="0"/>
              <a:t>Purdue Domain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4A51B0-2B25-4D03-B713-9FFC0480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142" y="1224299"/>
            <a:ext cx="4089797" cy="29083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30D6C78-1BBC-4893-9A5B-774557B8F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8451" y="2569473"/>
            <a:ext cx="1295467" cy="15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3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57B2D8-37FB-48D9-4F56-9F45DAB31197}"/>
              </a:ext>
            </a:extLst>
          </p:cNvPr>
          <p:cNvSpPr/>
          <p:nvPr/>
        </p:nvSpPr>
        <p:spPr>
          <a:xfrm>
            <a:off x="1013048" y="1453221"/>
            <a:ext cx="2743806" cy="2743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43E551-8EA3-3866-8EBE-0490F8FF00B3}"/>
              </a:ext>
            </a:extLst>
          </p:cNvPr>
          <p:cNvSpPr/>
          <p:nvPr/>
        </p:nvSpPr>
        <p:spPr>
          <a:xfrm>
            <a:off x="4709281" y="2738511"/>
            <a:ext cx="2795239" cy="16410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-US" dirty="0"/>
              <a:t>T</a:t>
            </a:r>
            <a:r>
              <a:rPr lang="en" dirty="0"/>
              <a:t>ech Stack</a:t>
            </a:r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D0B75D-F9EF-6590-AC5C-908EA86B80F5}"/>
              </a:ext>
            </a:extLst>
          </p:cNvPr>
          <p:cNvSpPr/>
          <p:nvPr/>
        </p:nvSpPr>
        <p:spPr>
          <a:xfrm>
            <a:off x="4709281" y="1115500"/>
            <a:ext cx="2795239" cy="4825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User Interface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DB2D07-296E-CC4A-A35E-CCCF9C65A267}"/>
              </a:ext>
            </a:extLst>
          </p:cNvPr>
          <p:cNvSpPr/>
          <p:nvPr/>
        </p:nvSpPr>
        <p:spPr>
          <a:xfrm>
            <a:off x="4709282" y="1877555"/>
            <a:ext cx="2795238" cy="4825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Middleware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50E597-7132-14C8-3E42-FAE3EC9F6D3B}"/>
              </a:ext>
            </a:extLst>
          </p:cNvPr>
          <p:cNvSpPr/>
          <p:nvPr/>
        </p:nvSpPr>
        <p:spPr>
          <a:xfrm>
            <a:off x="4709282" y="2639610"/>
            <a:ext cx="2795238" cy="4825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Back End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7AABE1D-85A3-CBF2-7737-5DED02DB3186}"/>
              </a:ext>
            </a:extLst>
          </p:cNvPr>
          <p:cNvSpPr/>
          <p:nvPr/>
        </p:nvSpPr>
        <p:spPr>
          <a:xfrm>
            <a:off x="5010971" y="3500565"/>
            <a:ext cx="791127" cy="50425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DB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1B143C-BF5E-73D3-17B6-DB513B17C490}"/>
              </a:ext>
            </a:extLst>
          </p:cNvPr>
          <p:cNvSpPr/>
          <p:nvPr/>
        </p:nvSpPr>
        <p:spPr>
          <a:xfrm>
            <a:off x="6106900" y="3542752"/>
            <a:ext cx="1092819" cy="452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Web</a:t>
            </a:r>
          </a:p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Services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164" name="Google Shape;164;p17"/>
          <p:cNvGrpSpPr/>
          <p:nvPr/>
        </p:nvGrpSpPr>
        <p:grpSpPr>
          <a:xfrm>
            <a:off x="7199719" y="1207746"/>
            <a:ext cx="215044" cy="348924"/>
            <a:chOff x="2691555" y="2884503"/>
            <a:chExt cx="215044" cy="348924"/>
          </a:xfrm>
        </p:grpSpPr>
        <p:sp>
          <p:nvSpPr>
            <p:cNvPr id="165" name="Google Shape;165;p17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408;p21">
            <a:extLst>
              <a:ext uri="{FF2B5EF4-FFF2-40B4-BE49-F238E27FC236}">
                <a16:creationId xmlns:a16="http://schemas.microsoft.com/office/drawing/2014/main" id="{F4E5B2DC-15A9-477D-A84E-0FCBA10384C0}"/>
              </a:ext>
            </a:extLst>
          </p:cNvPr>
          <p:cNvGrpSpPr/>
          <p:nvPr/>
        </p:nvGrpSpPr>
        <p:grpSpPr>
          <a:xfrm>
            <a:off x="7125103" y="1982479"/>
            <a:ext cx="289660" cy="272720"/>
            <a:chOff x="2509001" y="4072625"/>
            <a:chExt cx="495302" cy="466335"/>
          </a:xfrm>
        </p:grpSpPr>
        <p:sp>
          <p:nvSpPr>
            <p:cNvPr id="92" name="Google Shape;409;p21">
              <a:extLst>
                <a:ext uri="{FF2B5EF4-FFF2-40B4-BE49-F238E27FC236}">
                  <a16:creationId xmlns:a16="http://schemas.microsoft.com/office/drawing/2014/main" id="{9637A7A6-9B7E-4419-B2B4-EABE35CA1EEB}"/>
                </a:ext>
              </a:extLst>
            </p:cNvPr>
            <p:cNvSpPr/>
            <p:nvPr/>
          </p:nvSpPr>
          <p:spPr>
            <a:xfrm>
              <a:off x="2509001" y="4072625"/>
              <a:ext cx="495302" cy="466335"/>
            </a:xfrm>
            <a:custGeom>
              <a:avLst/>
              <a:gdLst/>
              <a:ahLst/>
              <a:cxnLst/>
              <a:rect l="l" t="t" r="r" b="b"/>
              <a:pathLst>
                <a:path w="16398" h="15439" extrusionOk="0">
                  <a:moveTo>
                    <a:pt x="6411" y="4553"/>
                  </a:moveTo>
                  <a:cubicBezTo>
                    <a:pt x="6458" y="4553"/>
                    <a:pt x="6505" y="4567"/>
                    <a:pt x="6545" y="4594"/>
                  </a:cubicBezTo>
                  <a:lnTo>
                    <a:pt x="7696" y="5360"/>
                  </a:lnTo>
                  <a:cubicBezTo>
                    <a:pt x="7805" y="5434"/>
                    <a:pt x="7835" y="5584"/>
                    <a:pt x="7762" y="5693"/>
                  </a:cubicBezTo>
                  <a:cubicBezTo>
                    <a:pt x="7727" y="5747"/>
                    <a:pt x="7672" y="5783"/>
                    <a:pt x="7610" y="5796"/>
                  </a:cubicBezTo>
                  <a:cubicBezTo>
                    <a:pt x="7594" y="5799"/>
                    <a:pt x="7578" y="5801"/>
                    <a:pt x="7562" y="5801"/>
                  </a:cubicBezTo>
                  <a:cubicBezTo>
                    <a:pt x="7515" y="5801"/>
                    <a:pt x="7469" y="5786"/>
                    <a:pt x="7430" y="5760"/>
                  </a:cubicBezTo>
                  <a:lnTo>
                    <a:pt x="7026" y="5491"/>
                  </a:lnTo>
                  <a:cubicBezTo>
                    <a:pt x="6985" y="5465"/>
                    <a:pt x="6939" y="5451"/>
                    <a:pt x="6892" y="5451"/>
                  </a:cubicBezTo>
                  <a:cubicBezTo>
                    <a:pt x="6853" y="5451"/>
                    <a:pt x="6814" y="5461"/>
                    <a:pt x="6779" y="5480"/>
                  </a:cubicBezTo>
                  <a:cubicBezTo>
                    <a:pt x="6700" y="5522"/>
                    <a:pt x="6652" y="5603"/>
                    <a:pt x="6652" y="5691"/>
                  </a:cubicBezTo>
                  <a:lnTo>
                    <a:pt x="6652" y="6523"/>
                  </a:lnTo>
                  <a:lnTo>
                    <a:pt x="6172" y="6523"/>
                  </a:lnTo>
                  <a:lnTo>
                    <a:pt x="6172" y="4794"/>
                  </a:lnTo>
                  <a:cubicBezTo>
                    <a:pt x="6172" y="4705"/>
                    <a:pt x="6221" y="4623"/>
                    <a:pt x="6299" y="4582"/>
                  </a:cubicBezTo>
                  <a:cubicBezTo>
                    <a:pt x="6334" y="4563"/>
                    <a:pt x="6373" y="4553"/>
                    <a:pt x="6411" y="4553"/>
                  </a:cubicBezTo>
                  <a:close/>
                  <a:moveTo>
                    <a:pt x="12080" y="7003"/>
                  </a:moveTo>
                  <a:cubicBezTo>
                    <a:pt x="12537" y="7003"/>
                    <a:pt x="12916" y="7344"/>
                    <a:pt x="12976" y="7785"/>
                  </a:cubicBezTo>
                  <a:lnTo>
                    <a:pt x="8608" y="10639"/>
                  </a:lnTo>
                  <a:cubicBezTo>
                    <a:pt x="8483" y="10720"/>
                    <a:pt x="8341" y="10761"/>
                    <a:pt x="8199" y="10761"/>
                  </a:cubicBezTo>
                  <a:cubicBezTo>
                    <a:pt x="8057" y="10761"/>
                    <a:pt x="7915" y="10720"/>
                    <a:pt x="7790" y="10639"/>
                  </a:cubicBezTo>
                  <a:lnTo>
                    <a:pt x="3421" y="7785"/>
                  </a:lnTo>
                  <a:cubicBezTo>
                    <a:pt x="3482" y="7344"/>
                    <a:pt x="3861" y="7003"/>
                    <a:pt x="4317" y="7003"/>
                  </a:cubicBezTo>
                  <a:lnTo>
                    <a:pt x="9035" y="7003"/>
                  </a:lnTo>
                  <a:lnTo>
                    <a:pt x="9035" y="7137"/>
                  </a:lnTo>
                  <a:cubicBezTo>
                    <a:pt x="9035" y="7662"/>
                    <a:pt x="8609" y="8088"/>
                    <a:pt x="8083" y="8088"/>
                  </a:cubicBezTo>
                  <a:cubicBezTo>
                    <a:pt x="7687" y="8088"/>
                    <a:pt x="7362" y="8411"/>
                    <a:pt x="7362" y="8808"/>
                  </a:cubicBezTo>
                  <a:cubicBezTo>
                    <a:pt x="7362" y="9207"/>
                    <a:pt x="7686" y="9528"/>
                    <a:pt x="8083" y="9528"/>
                  </a:cubicBezTo>
                  <a:cubicBezTo>
                    <a:pt x="9402" y="9528"/>
                    <a:pt x="10475" y="8456"/>
                    <a:pt x="10475" y="7137"/>
                  </a:cubicBezTo>
                  <a:lnTo>
                    <a:pt x="10475" y="7003"/>
                  </a:lnTo>
                  <a:close/>
                  <a:moveTo>
                    <a:pt x="9756" y="1858"/>
                  </a:moveTo>
                  <a:cubicBezTo>
                    <a:pt x="10429" y="1858"/>
                    <a:pt x="10976" y="2405"/>
                    <a:pt x="10976" y="3079"/>
                  </a:cubicBezTo>
                  <a:cubicBezTo>
                    <a:pt x="10976" y="3596"/>
                    <a:pt x="10647" y="4059"/>
                    <a:pt x="10156" y="4231"/>
                  </a:cubicBezTo>
                  <a:cubicBezTo>
                    <a:pt x="10060" y="4264"/>
                    <a:pt x="9996" y="4355"/>
                    <a:pt x="9996" y="4458"/>
                  </a:cubicBezTo>
                  <a:lnTo>
                    <a:pt x="9996" y="4914"/>
                  </a:lnTo>
                  <a:cubicBezTo>
                    <a:pt x="9996" y="5047"/>
                    <a:pt x="10102" y="5154"/>
                    <a:pt x="10236" y="5154"/>
                  </a:cubicBezTo>
                  <a:cubicBezTo>
                    <a:pt x="10369" y="5154"/>
                    <a:pt x="10477" y="5047"/>
                    <a:pt x="10477" y="4914"/>
                  </a:cubicBezTo>
                  <a:lnTo>
                    <a:pt x="10477" y="4619"/>
                  </a:lnTo>
                  <a:cubicBezTo>
                    <a:pt x="10790" y="4472"/>
                    <a:pt x="11047" y="4234"/>
                    <a:pt x="11218" y="3947"/>
                  </a:cubicBezTo>
                  <a:lnTo>
                    <a:pt x="15918" y="3947"/>
                  </a:lnTo>
                  <a:lnTo>
                    <a:pt x="15918" y="13817"/>
                  </a:lnTo>
                  <a:cubicBezTo>
                    <a:pt x="15917" y="14446"/>
                    <a:pt x="15405" y="14959"/>
                    <a:pt x="14776" y="14959"/>
                  </a:cubicBezTo>
                  <a:lnTo>
                    <a:pt x="1623" y="14959"/>
                  </a:lnTo>
                  <a:cubicBezTo>
                    <a:pt x="994" y="14959"/>
                    <a:pt x="482" y="14446"/>
                    <a:pt x="482" y="13819"/>
                  </a:cubicBezTo>
                  <a:lnTo>
                    <a:pt x="482" y="3947"/>
                  </a:lnTo>
                  <a:lnTo>
                    <a:pt x="8293" y="3947"/>
                  </a:lnTo>
                  <a:cubicBezTo>
                    <a:pt x="8465" y="4236"/>
                    <a:pt x="8721" y="4472"/>
                    <a:pt x="9035" y="4620"/>
                  </a:cubicBezTo>
                  <a:lnTo>
                    <a:pt x="9035" y="6525"/>
                  </a:lnTo>
                  <a:lnTo>
                    <a:pt x="7132" y="6525"/>
                  </a:lnTo>
                  <a:lnTo>
                    <a:pt x="7132" y="6141"/>
                  </a:lnTo>
                  <a:lnTo>
                    <a:pt x="7161" y="6161"/>
                  </a:lnTo>
                  <a:cubicBezTo>
                    <a:pt x="7282" y="6241"/>
                    <a:pt x="7421" y="6282"/>
                    <a:pt x="7563" y="6282"/>
                  </a:cubicBezTo>
                  <a:cubicBezTo>
                    <a:pt x="7609" y="6282"/>
                    <a:pt x="7656" y="6278"/>
                    <a:pt x="7703" y="6269"/>
                  </a:cubicBezTo>
                  <a:cubicBezTo>
                    <a:pt x="7891" y="6231"/>
                    <a:pt x="8054" y="6121"/>
                    <a:pt x="8162" y="5962"/>
                  </a:cubicBezTo>
                  <a:cubicBezTo>
                    <a:pt x="8382" y="5631"/>
                    <a:pt x="8292" y="5183"/>
                    <a:pt x="7962" y="4963"/>
                  </a:cubicBezTo>
                  <a:lnTo>
                    <a:pt x="6812" y="4196"/>
                  </a:lnTo>
                  <a:cubicBezTo>
                    <a:pt x="6691" y="4115"/>
                    <a:pt x="6552" y="4074"/>
                    <a:pt x="6412" y="4074"/>
                  </a:cubicBezTo>
                  <a:cubicBezTo>
                    <a:pt x="6296" y="4074"/>
                    <a:pt x="6179" y="4102"/>
                    <a:pt x="6072" y="4160"/>
                  </a:cubicBezTo>
                  <a:cubicBezTo>
                    <a:pt x="5838" y="4285"/>
                    <a:pt x="5691" y="4528"/>
                    <a:pt x="5691" y="4795"/>
                  </a:cubicBezTo>
                  <a:lnTo>
                    <a:pt x="5691" y="6525"/>
                  </a:lnTo>
                  <a:lnTo>
                    <a:pt x="4321" y="6525"/>
                  </a:lnTo>
                  <a:cubicBezTo>
                    <a:pt x="3555" y="6525"/>
                    <a:pt x="2935" y="7147"/>
                    <a:pt x="2935" y="7910"/>
                  </a:cubicBezTo>
                  <a:lnTo>
                    <a:pt x="2935" y="12392"/>
                  </a:lnTo>
                  <a:cubicBezTo>
                    <a:pt x="2935" y="13156"/>
                    <a:pt x="3557" y="13778"/>
                    <a:pt x="4321" y="13778"/>
                  </a:cubicBezTo>
                  <a:lnTo>
                    <a:pt x="4569" y="13778"/>
                  </a:lnTo>
                  <a:cubicBezTo>
                    <a:pt x="4703" y="13778"/>
                    <a:pt x="4810" y="13670"/>
                    <a:pt x="4810" y="13537"/>
                  </a:cubicBezTo>
                  <a:cubicBezTo>
                    <a:pt x="4810" y="13404"/>
                    <a:pt x="4703" y="13296"/>
                    <a:pt x="4569" y="13296"/>
                  </a:cubicBezTo>
                  <a:lnTo>
                    <a:pt x="4321" y="13296"/>
                  </a:lnTo>
                  <a:cubicBezTo>
                    <a:pt x="3821" y="13296"/>
                    <a:pt x="3415" y="12889"/>
                    <a:pt x="3415" y="12391"/>
                  </a:cubicBezTo>
                  <a:lnTo>
                    <a:pt x="3415" y="8353"/>
                  </a:lnTo>
                  <a:lnTo>
                    <a:pt x="7530" y="11042"/>
                  </a:lnTo>
                  <a:cubicBezTo>
                    <a:pt x="7734" y="11176"/>
                    <a:pt x="7968" y="11242"/>
                    <a:pt x="8201" y="11242"/>
                  </a:cubicBezTo>
                  <a:cubicBezTo>
                    <a:pt x="8435" y="11242"/>
                    <a:pt x="8669" y="11176"/>
                    <a:pt x="8872" y="11042"/>
                  </a:cubicBezTo>
                  <a:lnTo>
                    <a:pt x="12988" y="8353"/>
                  </a:lnTo>
                  <a:lnTo>
                    <a:pt x="12988" y="12391"/>
                  </a:lnTo>
                  <a:cubicBezTo>
                    <a:pt x="12988" y="12889"/>
                    <a:pt x="12582" y="13296"/>
                    <a:pt x="12082" y="13296"/>
                  </a:cubicBezTo>
                  <a:lnTo>
                    <a:pt x="5691" y="13296"/>
                  </a:lnTo>
                  <a:cubicBezTo>
                    <a:pt x="5558" y="13296"/>
                    <a:pt x="5450" y="13404"/>
                    <a:pt x="5450" y="13537"/>
                  </a:cubicBezTo>
                  <a:cubicBezTo>
                    <a:pt x="5450" y="13670"/>
                    <a:pt x="5558" y="13777"/>
                    <a:pt x="5691" y="13777"/>
                  </a:cubicBezTo>
                  <a:lnTo>
                    <a:pt x="12082" y="13777"/>
                  </a:lnTo>
                  <a:cubicBezTo>
                    <a:pt x="12846" y="13777"/>
                    <a:pt x="13468" y="13155"/>
                    <a:pt x="13468" y="12392"/>
                  </a:cubicBezTo>
                  <a:lnTo>
                    <a:pt x="13468" y="7910"/>
                  </a:lnTo>
                  <a:cubicBezTo>
                    <a:pt x="13468" y="7146"/>
                    <a:pt x="12845" y="6524"/>
                    <a:pt x="12082" y="6524"/>
                  </a:cubicBezTo>
                  <a:lnTo>
                    <a:pt x="10478" y="6524"/>
                  </a:lnTo>
                  <a:lnTo>
                    <a:pt x="10478" y="6032"/>
                  </a:lnTo>
                  <a:cubicBezTo>
                    <a:pt x="10478" y="5899"/>
                    <a:pt x="10370" y="5792"/>
                    <a:pt x="10237" y="5792"/>
                  </a:cubicBezTo>
                  <a:cubicBezTo>
                    <a:pt x="10104" y="5792"/>
                    <a:pt x="9997" y="5899"/>
                    <a:pt x="9997" y="6032"/>
                  </a:cubicBezTo>
                  <a:lnTo>
                    <a:pt x="9997" y="7138"/>
                  </a:lnTo>
                  <a:cubicBezTo>
                    <a:pt x="9997" y="8192"/>
                    <a:pt x="9138" y="9049"/>
                    <a:pt x="8085" y="9049"/>
                  </a:cubicBezTo>
                  <a:cubicBezTo>
                    <a:pt x="7953" y="9049"/>
                    <a:pt x="7844" y="8941"/>
                    <a:pt x="7844" y="8808"/>
                  </a:cubicBezTo>
                  <a:cubicBezTo>
                    <a:pt x="7844" y="8675"/>
                    <a:pt x="7952" y="8568"/>
                    <a:pt x="8085" y="8568"/>
                  </a:cubicBezTo>
                  <a:cubicBezTo>
                    <a:pt x="8875" y="8568"/>
                    <a:pt x="9516" y="7925"/>
                    <a:pt x="9516" y="7137"/>
                  </a:cubicBezTo>
                  <a:lnTo>
                    <a:pt x="9516" y="4458"/>
                  </a:lnTo>
                  <a:cubicBezTo>
                    <a:pt x="9516" y="4355"/>
                    <a:pt x="9453" y="4264"/>
                    <a:pt x="9355" y="4231"/>
                  </a:cubicBezTo>
                  <a:cubicBezTo>
                    <a:pt x="8865" y="4059"/>
                    <a:pt x="8536" y="3597"/>
                    <a:pt x="8536" y="3079"/>
                  </a:cubicBezTo>
                  <a:cubicBezTo>
                    <a:pt x="8536" y="2406"/>
                    <a:pt x="9082" y="1858"/>
                    <a:pt x="9756" y="1858"/>
                  </a:cubicBezTo>
                  <a:close/>
                  <a:moveTo>
                    <a:pt x="1622" y="1"/>
                  </a:moveTo>
                  <a:cubicBezTo>
                    <a:pt x="728" y="1"/>
                    <a:pt x="1" y="728"/>
                    <a:pt x="1" y="1621"/>
                  </a:cubicBezTo>
                  <a:lnTo>
                    <a:pt x="1" y="13816"/>
                  </a:lnTo>
                  <a:cubicBezTo>
                    <a:pt x="1" y="14711"/>
                    <a:pt x="728" y="15438"/>
                    <a:pt x="1622" y="15438"/>
                  </a:cubicBezTo>
                  <a:lnTo>
                    <a:pt x="14775" y="15438"/>
                  </a:lnTo>
                  <a:cubicBezTo>
                    <a:pt x="15669" y="15438"/>
                    <a:pt x="16396" y="14711"/>
                    <a:pt x="16396" y="13816"/>
                  </a:cubicBezTo>
                  <a:lnTo>
                    <a:pt x="16396" y="1621"/>
                  </a:lnTo>
                  <a:cubicBezTo>
                    <a:pt x="16398" y="728"/>
                    <a:pt x="15671" y="1"/>
                    <a:pt x="14776" y="1"/>
                  </a:cubicBezTo>
                  <a:lnTo>
                    <a:pt x="3503" y="1"/>
                  </a:lnTo>
                  <a:cubicBezTo>
                    <a:pt x="3370" y="1"/>
                    <a:pt x="3262" y="108"/>
                    <a:pt x="3262" y="241"/>
                  </a:cubicBezTo>
                  <a:cubicBezTo>
                    <a:pt x="3262" y="375"/>
                    <a:pt x="3370" y="482"/>
                    <a:pt x="3503" y="482"/>
                  </a:cubicBezTo>
                  <a:lnTo>
                    <a:pt x="14776" y="482"/>
                  </a:lnTo>
                  <a:cubicBezTo>
                    <a:pt x="15405" y="482"/>
                    <a:pt x="15917" y="994"/>
                    <a:pt x="15917" y="1623"/>
                  </a:cubicBezTo>
                  <a:lnTo>
                    <a:pt x="15917" y="3467"/>
                  </a:lnTo>
                  <a:lnTo>
                    <a:pt x="11410" y="3467"/>
                  </a:lnTo>
                  <a:cubicBezTo>
                    <a:pt x="11440" y="3341"/>
                    <a:pt x="11455" y="3212"/>
                    <a:pt x="11455" y="3080"/>
                  </a:cubicBezTo>
                  <a:cubicBezTo>
                    <a:pt x="11455" y="2143"/>
                    <a:pt x="10691" y="1380"/>
                    <a:pt x="9755" y="1380"/>
                  </a:cubicBezTo>
                  <a:cubicBezTo>
                    <a:pt x="8818" y="1380"/>
                    <a:pt x="8053" y="2143"/>
                    <a:pt x="8053" y="3080"/>
                  </a:cubicBezTo>
                  <a:cubicBezTo>
                    <a:pt x="8053" y="3212"/>
                    <a:pt x="8069" y="3341"/>
                    <a:pt x="8098" y="3467"/>
                  </a:cubicBezTo>
                  <a:lnTo>
                    <a:pt x="481" y="3467"/>
                  </a:lnTo>
                  <a:lnTo>
                    <a:pt x="481" y="1623"/>
                  </a:lnTo>
                  <a:cubicBezTo>
                    <a:pt x="481" y="994"/>
                    <a:pt x="993" y="482"/>
                    <a:pt x="1622" y="482"/>
                  </a:cubicBezTo>
                  <a:lnTo>
                    <a:pt x="2381" y="482"/>
                  </a:lnTo>
                  <a:cubicBezTo>
                    <a:pt x="2515" y="482"/>
                    <a:pt x="2622" y="375"/>
                    <a:pt x="2622" y="241"/>
                  </a:cubicBezTo>
                  <a:cubicBezTo>
                    <a:pt x="2622" y="108"/>
                    <a:pt x="2515" y="1"/>
                    <a:pt x="2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;p21">
              <a:extLst>
                <a:ext uri="{FF2B5EF4-FFF2-40B4-BE49-F238E27FC236}">
                  <a16:creationId xmlns:a16="http://schemas.microsoft.com/office/drawing/2014/main" id="{6AF176E7-205B-402A-95F1-B88A98E1E8C7}"/>
                </a:ext>
              </a:extLst>
            </p:cNvPr>
            <p:cNvSpPr/>
            <p:nvPr/>
          </p:nvSpPr>
          <p:spPr>
            <a:xfrm>
              <a:off x="2561044" y="4104522"/>
              <a:ext cx="58900" cy="58930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481"/>
                  </a:moveTo>
                  <a:cubicBezTo>
                    <a:pt x="1247" y="481"/>
                    <a:pt x="1469" y="703"/>
                    <a:pt x="1469" y="975"/>
                  </a:cubicBezTo>
                  <a:cubicBezTo>
                    <a:pt x="1469" y="1249"/>
                    <a:pt x="1247" y="1470"/>
                    <a:pt x="975" y="1470"/>
                  </a:cubicBezTo>
                  <a:cubicBezTo>
                    <a:pt x="702" y="1470"/>
                    <a:pt x="480" y="1249"/>
                    <a:pt x="480" y="975"/>
                  </a:cubicBezTo>
                  <a:cubicBezTo>
                    <a:pt x="480" y="703"/>
                    <a:pt x="702" y="481"/>
                    <a:pt x="975" y="481"/>
                  </a:cubicBezTo>
                  <a:close/>
                  <a:moveTo>
                    <a:pt x="975" y="1"/>
                  </a:moveTo>
                  <a:cubicBezTo>
                    <a:pt x="438" y="1"/>
                    <a:pt x="1" y="437"/>
                    <a:pt x="1" y="975"/>
                  </a:cubicBezTo>
                  <a:cubicBezTo>
                    <a:pt x="1" y="1513"/>
                    <a:pt x="438" y="1950"/>
                    <a:pt x="975" y="1950"/>
                  </a:cubicBezTo>
                  <a:cubicBezTo>
                    <a:pt x="1513" y="1950"/>
                    <a:pt x="1949" y="1512"/>
                    <a:pt x="1949" y="975"/>
                  </a:cubicBezTo>
                  <a:cubicBezTo>
                    <a:pt x="1949" y="439"/>
                    <a:pt x="1512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1;p21">
              <a:extLst>
                <a:ext uri="{FF2B5EF4-FFF2-40B4-BE49-F238E27FC236}">
                  <a16:creationId xmlns:a16="http://schemas.microsoft.com/office/drawing/2014/main" id="{5368B7AB-D825-400A-8D92-609CCE7C6531}"/>
                </a:ext>
              </a:extLst>
            </p:cNvPr>
            <p:cNvSpPr/>
            <p:nvPr/>
          </p:nvSpPr>
          <p:spPr>
            <a:xfrm>
              <a:off x="2626680" y="4104522"/>
              <a:ext cx="58870" cy="58930"/>
            </a:xfrm>
            <a:custGeom>
              <a:avLst/>
              <a:gdLst/>
              <a:ahLst/>
              <a:cxnLst/>
              <a:rect l="l" t="t" r="r" b="b"/>
              <a:pathLst>
                <a:path w="1949" h="1951" extrusionOk="0">
                  <a:moveTo>
                    <a:pt x="974" y="481"/>
                  </a:moveTo>
                  <a:cubicBezTo>
                    <a:pt x="1246" y="481"/>
                    <a:pt x="1467" y="703"/>
                    <a:pt x="1467" y="975"/>
                  </a:cubicBezTo>
                  <a:cubicBezTo>
                    <a:pt x="1467" y="1249"/>
                    <a:pt x="1246" y="1470"/>
                    <a:pt x="974" y="1470"/>
                  </a:cubicBezTo>
                  <a:cubicBezTo>
                    <a:pt x="701" y="1470"/>
                    <a:pt x="479" y="1249"/>
                    <a:pt x="479" y="975"/>
                  </a:cubicBezTo>
                  <a:cubicBezTo>
                    <a:pt x="479" y="703"/>
                    <a:pt x="701" y="481"/>
                    <a:pt x="974" y="481"/>
                  </a:cubicBezTo>
                  <a:close/>
                  <a:moveTo>
                    <a:pt x="975" y="1"/>
                  </a:moveTo>
                  <a:cubicBezTo>
                    <a:pt x="437" y="1"/>
                    <a:pt x="0" y="439"/>
                    <a:pt x="0" y="975"/>
                  </a:cubicBezTo>
                  <a:cubicBezTo>
                    <a:pt x="0" y="1513"/>
                    <a:pt x="438" y="1950"/>
                    <a:pt x="975" y="1950"/>
                  </a:cubicBezTo>
                  <a:cubicBezTo>
                    <a:pt x="1511" y="1950"/>
                    <a:pt x="1949" y="1513"/>
                    <a:pt x="1949" y="975"/>
                  </a:cubicBezTo>
                  <a:cubicBezTo>
                    <a:pt x="1949" y="437"/>
                    <a:pt x="1511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2;p21">
              <a:extLst>
                <a:ext uri="{FF2B5EF4-FFF2-40B4-BE49-F238E27FC236}">
                  <a16:creationId xmlns:a16="http://schemas.microsoft.com/office/drawing/2014/main" id="{0558AA20-D71D-4D66-801D-71377A6CDCF4}"/>
                </a:ext>
              </a:extLst>
            </p:cNvPr>
            <p:cNvSpPr/>
            <p:nvPr/>
          </p:nvSpPr>
          <p:spPr>
            <a:xfrm>
              <a:off x="2781269" y="4143245"/>
              <a:ext cx="44734" cy="44734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1" y="481"/>
                  </a:moveTo>
                  <a:cubicBezTo>
                    <a:pt x="883" y="481"/>
                    <a:pt x="1000" y="598"/>
                    <a:pt x="1000" y="741"/>
                  </a:cubicBezTo>
                  <a:cubicBezTo>
                    <a:pt x="1000" y="884"/>
                    <a:pt x="883" y="1001"/>
                    <a:pt x="741" y="1001"/>
                  </a:cubicBezTo>
                  <a:cubicBezTo>
                    <a:pt x="597" y="1001"/>
                    <a:pt x="481" y="884"/>
                    <a:pt x="481" y="741"/>
                  </a:cubicBezTo>
                  <a:cubicBezTo>
                    <a:pt x="481" y="598"/>
                    <a:pt x="597" y="481"/>
                    <a:pt x="741" y="481"/>
                  </a:cubicBezTo>
                  <a:close/>
                  <a:moveTo>
                    <a:pt x="741" y="0"/>
                  </a:moveTo>
                  <a:cubicBezTo>
                    <a:pt x="332" y="0"/>
                    <a:pt x="0" y="332"/>
                    <a:pt x="0" y="741"/>
                  </a:cubicBezTo>
                  <a:cubicBezTo>
                    <a:pt x="0" y="1150"/>
                    <a:pt x="332" y="1481"/>
                    <a:pt x="741" y="1481"/>
                  </a:cubicBezTo>
                  <a:cubicBezTo>
                    <a:pt x="1149" y="1481"/>
                    <a:pt x="1480" y="1150"/>
                    <a:pt x="1480" y="741"/>
                  </a:cubicBezTo>
                  <a:cubicBezTo>
                    <a:pt x="1480" y="332"/>
                    <a:pt x="11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7138042" y="2735408"/>
            <a:ext cx="292573" cy="290972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6EB27E38-FE41-CDC0-8106-1E2F208F91E3}"/>
              </a:ext>
            </a:extLst>
          </p:cNvPr>
          <p:cNvSpPr/>
          <p:nvPr/>
        </p:nvSpPr>
        <p:spPr>
          <a:xfrm>
            <a:off x="6077163" y="1663684"/>
            <a:ext cx="59473" cy="149244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F66437CE-2D73-BD7C-160A-978ADAE5821C}"/>
              </a:ext>
            </a:extLst>
          </p:cNvPr>
          <p:cNvSpPr/>
          <p:nvPr/>
        </p:nvSpPr>
        <p:spPr>
          <a:xfrm>
            <a:off x="6077163" y="2424751"/>
            <a:ext cx="59473" cy="149244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C6B277D7-E5D6-C9B8-ACC5-86CA34100AC7}"/>
              </a:ext>
            </a:extLst>
          </p:cNvPr>
          <p:cNvSpPr/>
          <p:nvPr/>
        </p:nvSpPr>
        <p:spPr>
          <a:xfrm>
            <a:off x="5376797" y="3252421"/>
            <a:ext cx="59473" cy="149244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538B84AE-19F0-F2D6-032A-B5A460E1A848}"/>
              </a:ext>
            </a:extLst>
          </p:cNvPr>
          <p:cNvSpPr/>
          <p:nvPr/>
        </p:nvSpPr>
        <p:spPr>
          <a:xfrm>
            <a:off x="6653309" y="3255853"/>
            <a:ext cx="59473" cy="149244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8A3BB5D-EDBD-8358-E4E4-1F31FC8B5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295" y="1645374"/>
            <a:ext cx="2577312" cy="24202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3229" y="8915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-US" dirty="0">
                <a:solidFill>
                  <a:schemeClr val="accent1"/>
                </a:solidFill>
              </a:rPr>
              <a:t>Class Diagram</a:t>
            </a:r>
            <a:endParaRPr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BE37767-6313-1611-7853-B4BC3FBAB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4263" y="665155"/>
            <a:ext cx="6402136" cy="39948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590FDA-B73E-4610-95AD-6C3C11D3C35F}"/>
              </a:ext>
            </a:extLst>
          </p:cNvPr>
          <p:cNvSpPr/>
          <p:nvPr/>
        </p:nvSpPr>
        <p:spPr>
          <a:xfrm>
            <a:off x="2768598" y="1919785"/>
            <a:ext cx="3405764" cy="2404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r>
              <a:rPr lang="en" dirty="0"/>
              <a:t>Thank You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31959A5-B392-4373-B849-BB76A4578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2171" y="1974704"/>
            <a:ext cx="3258617" cy="2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23719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103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Quantico</vt:lpstr>
      <vt:lpstr>Arial</vt:lpstr>
      <vt:lpstr>Nunito Light</vt:lpstr>
      <vt:lpstr>Source Code Pro</vt:lpstr>
      <vt:lpstr>New Operating System Design Pitch Deck  Infographics by Slidesgo</vt:lpstr>
      <vt:lpstr>EduLoyalty Reward Point System </vt:lpstr>
      <vt:lpstr>&lt;/Project Overview</vt:lpstr>
      <vt:lpstr>&lt;/Requirements</vt:lpstr>
      <vt:lpstr>&lt;/Preferred</vt:lpstr>
      <vt:lpstr>&lt;/Tech Stack</vt:lpstr>
      <vt:lpstr>&lt;/Class Diagram</vt:lpstr>
      <vt:lpstr>&lt;/Thank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EduLoyalty</dc:title>
  <dc:creator>Prasad Sadanand Mahabare</dc:creator>
  <cp:lastModifiedBy>Prasad Sadanand Mahabare</cp:lastModifiedBy>
  <cp:revision>25</cp:revision>
  <dcterms:modified xsi:type="dcterms:W3CDTF">2023-10-08T21:41:05Z</dcterms:modified>
</cp:coreProperties>
</file>