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y="5143500" cx="9144000"/>
  <p:notesSz cx="5143500" cy="9144000"/>
  <p:defaultTextStyle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3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104863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3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7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https://braxtongrant.com</a:t>
            </a:r>
            <a:endParaRPr dirty="0" lang="en-US"/>
          </a:p>
        </p:txBody>
      </p:sp>
      <p:sp>
        <p:nvSpPr>
          <p:cNvPr id="10486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https://idenhaus.com</a:t>
            </a:r>
            <a:endParaRPr dirty="0" lang="en-US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https://www.xorlogics.com</a:t>
            </a:r>
            <a:endParaRPr dirty="0" lang="en-US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https://zd-brightspot.s3.us-east-1.amazonaws.com</a:t>
            </a:r>
            <a:endParaRPr dirty="0" lang="en-US"/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https://static.wixstatic.com</a:t>
            </a:r>
            <a:endParaRPr dirty="0" lang="en-US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https://www.coresecurity.com</a:t>
            </a:r>
            <a:endParaRPr dirty="0" lang="en-US"/>
          </a:p>
        </p:txBody>
      </p:sp>
      <p:sp>
        <p:nvSpPr>
          <p:cNvPr id="10486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https://treewebsolutions.com</a:t>
            </a:r>
            <a:endParaRPr dirty="0" lang="en-US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https://wiki.en.it-processmaps.com</a:t>
            </a:r>
            <a:endParaRPr dirty="0" lang="en-US"/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https://idenhaus.com</a:t>
            </a:r>
            <a:endParaRPr dirty="0" lang="en-US"/>
          </a:p>
        </p:txBody>
      </p:sp>
      <p:sp>
        <p:nvSpPr>
          <p:cNvPr id="10486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US"/>
              <a:t>Image source: https://zd-brightspot.s3.us-east-1.amazonaws.com</a:t>
            </a:r>
            <a:endParaRPr dirty="0" lang="en-US"/>
          </a:p>
        </p:txBody>
      </p:sp>
      <p:sp>
        <p:nvSpPr>
          <p:cNvPr id="10486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</p:sldLayoutIdLst>
  <p:hf dt="0" ftr="0" hdr="0" sldNum="0"/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ext 0"/>
          <p:cNvSpPr/>
          <p:nvPr/>
        </p:nvSpPr>
        <p:spPr>
          <a:xfrm>
            <a:off x="457200" y="2286000"/>
            <a:ext cx="8229600" cy="457200"/>
          </a:xfrm>
          <a:prstGeom prst="rect"/>
          <a:noFill/>
        </p:spPr>
        <p:txBody>
          <a:bodyPr anchor="ctr" rtlCol="0" wrap="square"/>
          <a:p>
            <a:pPr algn="ctr"/>
            <a:r>
              <a:rPr b="1" dirty="0" sz="30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Optimizing User, Group, And Role Management With Access Control And Workflows</a:t>
            </a:r>
            <a:endParaRPr dirty="0" sz="3000" lang="en-US"/>
          </a:p>
        </p:txBody>
      </p:sp>
      <p:sp>
        <p:nvSpPr>
          <p:cNvPr id="1048577" name="Text 1">
            <a:hlinkClick r:id="rId1" tooltip=""/>
          </p:cNvPr>
          <p:cNvSpPr/>
          <p:nvPr/>
        </p:nvSpPr>
        <p:spPr>
          <a:xfrm>
            <a:off x="2584151" y="5700172"/>
            <a:ext cx="6559849" cy="1086761"/>
          </a:xfrm>
          <a:prstGeom prst="rect"/>
          <a:noFill/>
        </p:spPr>
        <p:txBody>
          <a:bodyPr anchor="ctr" rtlCol="0" wrap="square"/>
          <a:p>
            <a:pPr algn="ctr"/>
            <a:r>
              <a:rPr b="0" dirty="0" sz="1000" lang="en-US" u="sng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endSnd="0"/>
              </a:rPr>
              <a:t>SlideMake.com</a:t>
            </a:r>
            <a:endParaRPr dirty="0" sz="100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Image 0" descr="https://search-letsfade-com.herokuapp.com/proxy?url=https://braxtongrant.com/wp-content/uploads/2022/01/IAM.graphic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2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Optimized User, Group, and Role Management</a:t>
            </a:r>
            <a:endParaRPr dirty="0" sz="2400" lang="en-US"/>
          </a:p>
        </p:txBody>
      </p:sp>
      <p:sp>
        <p:nvSpPr>
          <p:cNvPr id="104862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Improved security through controlled and auditable access permissions.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Increased operational efficiency by reducing manual management efforts.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Enhanced compliance with regulatory standards and internal policies.</a:t>
            </a:r>
            <a:endParaRPr dirty="0" sz="160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Image 0" descr="https://search-letsfade-com.herokuapp.com/proxy?url=https://idenhaus.com/wp-content/uploads/2017/05/rbac_idenhaus-identity-management-role-based-access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2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Key Takeaways</a:t>
            </a:r>
            <a:endParaRPr dirty="0" sz="2400" lang="en-US"/>
          </a:p>
        </p:txBody>
      </p:sp>
      <p:sp>
        <p:nvSpPr>
          <p:cNvPr id="104862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Effective management of users, groups, and roles is vital for organizational security.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Utilizing workflows and access control policies streamlines administration and reduces risks.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review and automation are essential for maintaining an optimized access management system.</a:t>
            </a:r>
            <a:endParaRPr dirty="0" sz="16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Image 0" descr="https://search-letsfade-com.herokuapp.com/proxy?url=https://www.xorlogics.com/wp-content/uploads/2018/10/Access-Control-Implementation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8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User, Group, and Role Management</a:t>
            </a:r>
            <a:endParaRPr dirty="0" sz="2400" lang="en-US"/>
          </a:p>
        </p:txBody>
      </p:sp>
      <p:sp>
        <p:nvSpPr>
          <p:cNvPr id="104858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Effective management of users, groups, and roles is essential for secure access control.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structuring simplifies permission assignment and enhances security posture.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explores strategies to optimize these management practices with workflows and access control mechanisms.</a:t>
            </a:r>
            <a:endParaRPr dirty="0" sz="16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Image 0" descr="https://search-letsfade-com.herokuapp.com/proxy?url=https://zd-brightspot.s3.us-east-1.amazonaws.com/wp-content/uploads/2021/10/14123723/Role-Based-Access-Control-1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8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Access Control in Modern Organizations</a:t>
            </a:r>
            <a:endParaRPr dirty="0" sz="2400" lang="en-US"/>
          </a:p>
        </p:txBody>
      </p:sp>
      <p:sp>
        <p:nvSpPr>
          <p:cNvPr id="104858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Access control ensures that only authorized users can access specific resources.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mitigates risks associated with data breaches and unauthorized activities.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robust access control frameworks improves compliance with regulatory standards.</a:t>
            </a:r>
            <a:endParaRPr dirty="0" sz="1600"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Image 0" descr="https://search-letsfade-com.herokuapp.com/proxy?url=https://static.wixstatic.com/media/1a111c_9324b41e9a904f1ca36df3b00c3bc9c6~mv2.jpg/v1/fill/w_1000,h_523,al_c,q_90,usm_0.66_1.00_0.01/1a111c_9324b41e9a904f1ca36df3b00c3bc9c6~mv2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9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Concepts in User and Role Management</a:t>
            </a:r>
            <a:endParaRPr dirty="0" sz="2400" lang="en-US"/>
          </a:p>
        </p:txBody>
      </p:sp>
      <p:sp>
        <p:nvSpPr>
          <p:cNvPr id="104859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Users are individual identities assigned to perform tasks within an organization.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Groups aggregate users with similar permissions to streamline management.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Roles define a set of permissions associated with a particular job function or responsibility.</a:t>
            </a:r>
            <a:endParaRPr dirty="0" sz="16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Image 0" descr="https://search-letsfade-com.herokuapp.com/proxy?url=https://www.coresecurity.com/sites/default/files/inline-images/essentials-pam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59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for Managing Users and Groups</a:t>
            </a:r>
            <a:endParaRPr dirty="0" sz="2400" lang="en-US"/>
          </a:p>
        </p:txBody>
      </p:sp>
      <p:sp>
        <p:nvSpPr>
          <p:cNvPr id="104859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review and update user access rights to reflect current job roles.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descriptive naming conventions for groups to facilitate easy identification.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 onboarding and offboarding processes to ensure timely permission adjustments.</a:t>
            </a:r>
            <a:endParaRPr dirty="0" sz="16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Image 0" descr="https://search-letsfade-com.herokuapp.com/proxy?url=https://treewebsolutions.com/uploads/article/63/what-is-role-based-access-control-rbac_fliclzP1bLsQm9-5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0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Role-Based Access Control (RBAC) Fundamentals</a:t>
            </a:r>
            <a:endParaRPr dirty="0" sz="2400" lang="en-US"/>
          </a:p>
        </p:txBody>
      </p:sp>
      <p:sp>
        <p:nvSpPr>
          <p:cNvPr id="104860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RBAC assigns permissions based on roles rather than individual users, simplifying management.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enforces the principle of least privilege, granting only necessary access.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Defining clear roles helps in maintaining consistency and security across the organization.</a:t>
            </a:r>
            <a:endParaRPr dirty="0" sz="16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Image 0" descr="https://search-letsfade-com.herokuapp.com/proxy?url=https://wiki.en.it-processmaps.com/images/1/1f/Access-management-itil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0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Workflows for User and Role Management</a:t>
            </a:r>
            <a:endParaRPr dirty="0" sz="2400" lang="en-US"/>
          </a:p>
        </p:txBody>
      </p:sp>
      <p:sp>
        <p:nvSpPr>
          <p:cNvPr id="104860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Workflows automate approval processes for user provisioning and permission changes.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ensure consistent application of policies and reduce manual errors.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Workflow tools facilitate audit trails, supporting compliance and accountability.</a:t>
            </a:r>
            <a:endParaRPr dirty="0" sz="16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Image 0" descr="https://search-letsfade-com.herokuapp.com/proxy?url=https://idenhaus.com/wp-content/uploads/2017/05/rbac_idenhaus-identity-management-role-based-access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11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Enhancing Security with Access Control Policies</a:t>
            </a:r>
            <a:endParaRPr dirty="0" sz="2400" lang="en-US"/>
          </a:p>
        </p:txBody>
      </p:sp>
      <p:sp>
        <p:nvSpPr>
          <p:cNvPr id="1048612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granular access policies to restrict resource access based on context and attributes.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Incorporate multi-factor authentication to strengthen user verification.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audit and refine access policies to adapt to evolving security threats.</a:t>
            </a:r>
            <a:endParaRPr dirty="0" sz="16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Image 0" descr="https://search-letsfade-com.herokuapp.com/proxy?url=https://zd-brightspot.s3.us-east-1.amazonaws.com/wp-content/uploads/2021/10/14123723/Role-Based-Access-Control-1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/>
        </p:spPr>
      </p:pic>
      <p:sp>
        <p:nvSpPr>
          <p:cNvPr id="1048616" name="Text 0"/>
          <p:cNvSpPr/>
          <p:nvPr/>
        </p:nvSpPr>
        <p:spPr>
          <a:xfrm>
            <a:off x="457200" y="228600"/>
            <a:ext cx="8229600" cy="822960"/>
          </a:xfrm>
          <a:prstGeom prst="rect"/>
          <a:noFill/>
        </p:spPr>
        <p:txBody>
          <a:bodyPr anchor="ctr" rtlCol="0" wrap="square"/>
          <a:p>
            <a:r>
              <a:rPr b="1" dirty="0" sz="24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Integrating Automated Workflows and Access Control Systems</a:t>
            </a:r>
            <a:endParaRPr dirty="0" sz="2400" lang="en-US"/>
          </a:p>
        </p:txBody>
      </p:sp>
      <p:sp>
        <p:nvSpPr>
          <p:cNvPr id="1048617" name="Text 1"/>
          <p:cNvSpPr/>
          <p:nvPr/>
        </p:nvSpPr>
        <p:spPr>
          <a:xfrm>
            <a:off x="457200" y="1143000"/>
            <a:ext cx="4114800" cy="3200400"/>
          </a:xfrm>
          <a:prstGeom prst="rect"/>
          <a:noFill/>
        </p:spPr>
        <p:txBody>
          <a:bodyPr anchor="t" rtlCol="0" wrap="square"/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Integrate identity management systems with workflow automation tools for seamless operations.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 role assignments based on predefined criteria, such as department or project.</a:t>
            </a:r>
            <a:endParaRPr dirty="0" sz="1600" lang="en-US"/>
          </a:p>
          <a:p>
            <a:endParaRPr dirty="0" sz="1600" lang="en-US"/>
          </a:p>
          <a:p>
            <a:r>
              <a:rPr dirty="0" sz="1600" lang="en-US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alerts and notifications within workflows to monitor and respond to access anomalies.</a:t>
            </a:r>
            <a:endParaRPr dirty="0" sz="16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SlideMake.com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Optimizing User, Group, And Role Management With Access Control And Workflows</dc:title>
  <dc:creator>SlideMake.com</dc:creator>
  <cp:lastModifiedBy>SlideMake.com</cp:lastModifiedBy>
  <dcterms:created xsi:type="dcterms:W3CDTF">2025-06-29T02:43:16Z</dcterms:created>
  <dcterms:modified xsi:type="dcterms:W3CDTF">2025-06-29T13:48:03Z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bb5ad40283c041a89dd80bed8b742be8</vt:lpwstr>
  </property>
</Properties>
</file>