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6" r:id="rId5"/>
    <p:sldId id="16140622" r:id="rId6"/>
    <p:sldId id="262" r:id="rId7"/>
    <p:sldId id="263" r:id="rId8"/>
    <p:sldId id="265" r:id="rId9"/>
    <p:sldId id="266" r:id="rId10"/>
    <p:sldId id="267" r:id="rId11"/>
    <p:sldId id="268" r:id="rId12"/>
    <p:sldId id="16140623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308" y="1162873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4100" y="4586605"/>
            <a:ext cx="10043160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Presented By: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                                                </a:t>
            </a:r>
            <a:r>
              <a:rPr lang="en-IN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K.MAHABOOB FATHINA </a:t>
            </a:r>
            <a:endParaRPr lang="en-US" sz="2000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                                   HOLYCROSS ENGINEERING COLLEGE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                                                                 CSE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05435" indent="-305435"/>
            <a:r>
              <a:rPr lang="en-IN" sz="2400" dirty="0"/>
              <a:t>REFERENCES [1] Working of Keyloggers available at http://securelist.com/analysis/publications/36138/keyloggers-how-theywork-and-how-todetect-them-part-1. [2] </a:t>
            </a:r>
            <a:r>
              <a:rPr lang="en-IN" sz="2400" dirty="0" err="1"/>
              <a:t>C.a.Rajendra.”Keylogger</a:t>
            </a:r>
            <a:r>
              <a:rPr lang="en-IN" sz="2400" dirty="0"/>
              <a:t> in Cybersecurity Education”. </a:t>
            </a:r>
            <a:r>
              <a:rPr lang="en-IN" sz="2400" dirty="0" err="1"/>
              <a:t>Rechester</a:t>
            </a:r>
            <a:r>
              <a:rPr lang="en-IN" sz="2400" dirty="0"/>
              <a:t> Institute of </a:t>
            </a:r>
            <a:r>
              <a:rPr lang="en-IN" sz="2400" dirty="0" err="1"/>
              <a:t>Technology,Rechester,New</a:t>
            </a:r>
            <a:r>
              <a:rPr lang="en-IN" sz="2400" dirty="0"/>
              <a:t> </a:t>
            </a:r>
            <a:r>
              <a:rPr lang="en-IN" sz="2400" dirty="0" err="1"/>
              <a:t>York,USA</a:t>
            </a:r>
            <a:r>
              <a:rPr lang="en-IN" sz="2400" dirty="0"/>
              <a:t>. [3] M. Aslam, R. N. Idrees, M. M. Baig, and M. </a:t>
            </a:r>
            <a:r>
              <a:rPr lang="en-IN" sz="2400" dirty="0" err="1"/>
              <a:t>A.Arshad</a:t>
            </a:r>
            <a:r>
              <a:rPr lang="en-IN" sz="2400" dirty="0"/>
              <a:t>, “</a:t>
            </a:r>
            <a:r>
              <a:rPr lang="en-IN" sz="2400" dirty="0" err="1"/>
              <a:t>Antihook</a:t>
            </a:r>
            <a:r>
              <a:rPr lang="en-IN" sz="2400" dirty="0"/>
              <a:t> shield against the software key loggers,” in Proceedings of the National Conference of Emerging Technologies,2004. [4] E. S. L. </a:t>
            </a:r>
            <a:r>
              <a:rPr lang="en-IN" sz="2400" dirty="0" err="1"/>
              <a:t>Martignoni</a:t>
            </a:r>
            <a:r>
              <a:rPr lang="en-IN" sz="2400" dirty="0"/>
              <a:t>, M. </a:t>
            </a:r>
            <a:r>
              <a:rPr lang="en-IN" sz="2400" dirty="0" err="1"/>
              <a:t>Fredrikson</a:t>
            </a:r>
            <a:r>
              <a:rPr lang="en-IN" sz="2400" dirty="0"/>
              <a:t>, S. Jha, and J. C. Mitchell, "A layered architecture for detecting malicious behaviors,”.Heidelberg.2008 [5] C. Y. D. Le, T. Smart, and H. Wang,, "Detecting kernel level keyloggers through dynamic taint analysis," College of William &amp; Mary, Department of Computer Science, illiamsburg,,2008. [6] C. G. </a:t>
            </a:r>
            <a:r>
              <a:rPr lang="en-IN" sz="2400" dirty="0" err="1"/>
              <a:t>S.Ortani</a:t>
            </a:r>
            <a:r>
              <a:rPr lang="en-IN" sz="2400" dirty="0"/>
              <a:t>, and </a:t>
            </a:r>
            <a:r>
              <a:rPr lang="en-IN" sz="2400" dirty="0" err="1"/>
              <a:t>Crispo</a:t>
            </a:r>
            <a:r>
              <a:rPr lang="en-IN" sz="2400" dirty="0"/>
              <a:t>.”Bait your Hook: A novel Detection technique for keylogger”. University of Trento, Via </a:t>
            </a:r>
            <a:r>
              <a:rPr lang="en-IN" sz="2400" dirty="0" err="1"/>
              <a:t>Sommarive.Trento</a:t>
            </a:r>
            <a:r>
              <a:rPr lang="en-IN" sz="2400" dirty="0"/>
              <a:t>, Italy.2010. [7] </a:t>
            </a:r>
            <a:r>
              <a:rPr lang="en-IN" sz="2400" dirty="0" err="1"/>
              <a:t>S.S.a.Anith</a:t>
            </a:r>
            <a:r>
              <a:rPr lang="en-IN" sz="24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 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Required libraries and software 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7670" y="173454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endParaRPr lang="en-IN" sz="2400" dirty="0"/>
          </a:p>
          <a:p>
            <a:pPr marL="305435" indent="-305435"/>
            <a:r>
              <a:rPr lang="en-IN" sz="2300" dirty="0"/>
              <a:t>Problem statement : In today’s digital age, where cybersecurity threats loom large, one of the significant concerns is the proliferation of keyloggers, stealthy software tools designed to monitor and record keystrokes on a user’s computer without their </a:t>
            </a:r>
            <a:r>
              <a:rPr lang="en-IN" sz="2300" dirty="0" err="1"/>
              <a:t>knowledge.Keyloggers</a:t>
            </a:r>
            <a:r>
              <a:rPr lang="en-IN" sz="2300" dirty="0"/>
              <a:t> pose a severe threat to individuals and organizations as they can capture sensitive information such as </a:t>
            </a:r>
            <a:r>
              <a:rPr lang="en-IN" sz="2300" dirty="0" err="1"/>
              <a:t>passwords,credit</a:t>
            </a:r>
            <a:r>
              <a:rPr lang="en-IN" sz="2300" dirty="0"/>
              <a:t> card </a:t>
            </a:r>
            <a:r>
              <a:rPr lang="en-IN" sz="2300" dirty="0" err="1"/>
              <a:t>details,and</a:t>
            </a:r>
            <a:r>
              <a:rPr lang="en-IN" sz="2300" dirty="0"/>
              <a:t> other personal </a:t>
            </a:r>
            <a:r>
              <a:rPr lang="en-IN" sz="2300" dirty="0" err="1"/>
              <a:t>data,leading</a:t>
            </a:r>
            <a:r>
              <a:rPr lang="en-IN" sz="2300" dirty="0"/>
              <a:t> to identify </a:t>
            </a:r>
            <a:r>
              <a:rPr lang="en-IN" sz="2300" dirty="0" err="1"/>
              <a:t>theft,financial</a:t>
            </a:r>
            <a:r>
              <a:rPr lang="en-IN" sz="2300" dirty="0"/>
              <a:t> </a:t>
            </a:r>
            <a:r>
              <a:rPr lang="en-IN" sz="2300" dirty="0" err="1"/>
              <a:t>loss,and</a:t>
            </a:r>
            <a:r>
              <a:rPr lang="en-IN" sz="2300" dirty="0"/>
              <a:t> privacy breache</a:t>
            </a:r>
            <a:r>
              <a:rPr lang="en-IN" sz="2400" dirty="0"/>
              <a:t>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The proposed system aims to address the challenge of keylogger security system. This involves requirement analysis ,. The solution will consist of the following components: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Requirement analysis: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 dirty="0">
                <a:latin typeface="Calibri" panose="020F0502020204030204"/>
                <a:cs typeface="Calibri" panose="020F0502020204030204"/>
              </a:rPr>
              <a:t>The timing of the email and the email address can be changed later in the  settings.</a:t>
            </a:r>
          </a:p>
          <a:p>
            <a:pPr marL="629920" lvl="1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The daily report will be mailed to the PC owner on his/her email.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Keyboard monitoring: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Python 3 library </a:t>
            </a:r>
            <a:r>
              <a:rPr lang="en-IN" sz="1200" b="1" u="sng" dirty="0" err="1">
                <a:latin typeface="Calibri" panose="020F0502020204030204"/>
                <a:ea typeface="+mn-lt"/>
                <a:cs typeface="+mn-lt"/>
              </a:rPr>
              <a:t>pynput</a:t>
            </a:r>
            <a:r>
              <a:rPr lang="en-IN" sz="1200" b="1" u="sng" dirty="0">
                <a:latin typeface="Calibri" panose="020F0502020204030204"/>
                <a:ea typeface="+mn-lt"/>
                <a:cs typeface="+mn-lt"/>
              </a:rPr>
              <a:t>  </a:t>
            </a:r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is used for on screen keyboard.</a:t>
            </a:r>
            <a:endParaRPr lang="en-IN" sz="1200" b="1" u="sng" dirty="0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These keystrokes saved in text file will be maintained for 7 days.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IN" sz="1200" b="1" dirty="0" err="1">
                <a:latin typeface="Calibri" panose="020F0502020204030204"/>
                <a:ea typeface="+mn-lt"/>
                <a:cs typeface="+mn-lt"/>
              </a:rPr>
              <a:t>Maintaing</a:t>
            </a:r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 the log file :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The keylogger will maintain the files containing the keystrokes for a maximum of 7 days.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The program will then automatically delete the past files.</a:t>
            </a:r>
          </a:p>
          <a:p>
            <a:pPr marL="629920" lvl="1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This settings can also be changed later</a:t>
            </a:r>
            <a:r>
              <a:rPr lang="en-IN" sz="1200" b="1" dirty="0">
                <a:latin typeface="Calibri" panose="020F0502020204030204"/>
                <a:ea typeface="+mn-lt"/>
                <a:cs typeface="Calibri" panose="020F0502020204030204"/>
              </a:rPr>
              <a:t>.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Prevention: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Antivirus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Automatic form fillers </a:t>
            </a:r>
            <a:endParaRPr lang="en-IN" sz="1200" b="1" dirty="0">
              <a:latin typeface="Calibri" panose="020F0502020204030204"/>
            </a:endParaRPr>
          </a:p>
          <a:p>
            <a:pPr marL="629920" lvl="1" indent="-305435"/>
            <a:r>
              <a:rPr lang="en-IN" sz="1200" b="1" dirty="0">
                <a:ea typeface="+mn-lt"/>
                <a:cs typeface="+mn-lt"/>
              </a:rPr>
              <a:t>On screen Keyboard</a:t>
            </a:r>
            <a:endParaRPr lang="en-IN" sz="1200" b="1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keylogger and security system.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Required libraries &amp; software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8173" y="1410181"/>
            <a:ext cx="11296175" cy="4673324"/>
          </a:xfrm>
        </p:spPr>
        <p:txBody>
          <a:bodyPr anchor="t"/>
          <a:lstStyle/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						python idle </a:t>
            </a:r>
          </a:p>
          <a:p>
            <a:pPr marL="0" indent="0" algn="just">
              <a:buNone/>
            </a:pPr>
            <a:r>
              <a:rPr lang="en-IN" dirty="0"/>
              <a:t>						pip install </a:t>
            </a:r>
            <a:r>
              <a:rPr lang="en-IN" dirty="0" err="1"/>
              <a:t>pynput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r>
              <a:rPr lang="en-IN" dirty="0"/>
              <a:t>						pip install </a:t>
            </a:r>
            <a:r>
              <a:rPr lang="en-IN" dirty="0" err="1"/>
              <a:t>jsonlib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399" y="1232452"/>
            <a:ext cx="4993967" cy="467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92" y="1415845"/>
            <a:ext cx="85628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Attack tactics and social engineering are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some of the common ways keyloggers are installed in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a malicious scenario. But there is another way this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software can find its way to your computer. Imagine a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scenario where you make your way to a file-sharing site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or software marketplace and choose a software download.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While doing so, you get something extra – your software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comes bundled with a keylogger. This way, a keylogger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can infiltrate your "safe" computer.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05435" indent="-305435"/>
            <a:r>
              <a:rPr lang="en-IN" sz="2300" dirty="0"/>
              <a:t>Keyloggers are a potent threat to both individuals and enterprises ,with the potential to cause significant harm if left undetected . Understanding the nature of keyloggers , their methods of infiltration , and the dangers they pose is crucial for maintaining a secure digital environment.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305435" indent="-305435"/>
            <a:r>
              <a:rPr lang="en-US" sz="2300" dirty="0"/>
              <a:t>The development of more advanced encryption methods to protect against </a:t>
            </a:r>
            <a:r>
              <a:rPr lang="en-US" sz="2300" dirty="0" err="1"/>
              <a:t>keyloggers.Additionally,there</a:t>
            </a:r>
            <a:r>
              <a:rPr lang="en-US" sz="2300" dirty="0"/>
              <a:t> could be advancements in behavioral analysis techniques to detect and prevent keylogging attempts . Some potential areas of focus include developing machine learning algorithms to detect unusual typing patterns ,enhancing real-time monitoring systems, and improving user education about the risks and prevention of keyloggers</a:t>
            </a:r>
            <a:r>
              <a:rPr lang="en-US" sz="2000" dirty="0"/>
              <a:t>.</a:t>
            </a:r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4258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</vt:lpstr>
      <vt:lpstr>OUTLINE</vt:lpstr>
      <vt:lpstr>Problem Statement</vt:lpstr>
      <vt:lpstr>Proposed Solution</vt:lpstr>
      <vt:lpstr>System  Approach</vt:lpstr>
      <vt:lpstr>Required libraries &amp; software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mahaboobfathina142004@gmail.com</cp:lastModifiedBy>
  <cp:revision>28</cp:revision>
  <dcterms:created xsi:type="dcterms:W3CDTF">2021-05-26T16:50:00Z</dcterms:created>
  <dcterms:modified xsi:type="dcterms:W3CDTF">2024-04-05T05:30:11Z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A72FF6FC104548AD931E9EDF069A09AF_13</vt:lpwstr>
  </property>
  <property fmtid="{D5CDD505-2E9C-101B-9397-08002B2CF9AE}" pid="4" name="KSOProductBuildVer">
    <vt:lpwstr>1033-12.2.0.13489</vt:lpwstr>
  </property>
</Properties>
</file>