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CBD03-02E8-4804-BE5D-7E47F66FECE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4D62BB-0DDD-47CE-A0D5-83C4A8C0ADA2}">
      <dgm:prSet/>
      <dgm:spPr/>
      <dgm:t>
        <a:bodyPr/>
        <a:lstStyle/>
        <a:p>
          <a:r>
            <a:rPr lang="en-US"/>
            <a:t>Fast detection (seconds vs. days)</a:t>
          </a:r>
        </a:p>
      </dgm:t>
    </dgm:pt>
    <dgm:pt modelId="{C6D8DEB9-1B82-4210-A52A-3D3602529F92}" type="parTrans" cxnId="{A25E265C-C847-43D1-B52C-B2849D2077CB}">
      <dgm:prSet/>
      <dgm:spPr/>
      <dgm:t>
        <a:bodyPr/>
        <a:lstStyle/>
        <a:p>
          <a:endParaRPr lang="en-US"/>
        </a:p>
      </dgm:t>
    </dgm:pt>
    <dgm:pt modelId="{70321ADB-7EF2-4F7D-91FB-E75A4BE20401}" type="sibTrans" cxnId="{A25E265C-C847-43D1-B52C-B2849D2077CB}">
      <dgm:prSet/>
      <dgm:spPr/>
      <dgm:t>
        <a:bodyPr/>
        <a:lstStyle/>
        <a:p>
          <a:endParaRPr lang="en-US"/>
        </a:p>
      </dgm:t>
    </dgm:pt>
    <dgm:pt modelId="{2ABFF4A9-5B34-4955-AE69-F0CB86879497}">
      <dgm:prSet/>
      <dgm:spPr/>
      <dgm:t>
        <a:bodyPr/>
        <a:lstStyle/>
        <a:p>
          <a:r>
            <a:rPr lang="en-US"/>
            <a:t>• Cost-effective (no expert needed)</a:t>
          </a:r>
        </a:p>
      </dgm:t>
    </dgm:pt>
    <dgm:pt modelId="{B83E9A50-27E8-4C4F-88A4-70AD85FE4CEC}" type="parTrans" cxnId="{EA8172BC-7C35-4F77-A81E-F22C565AEEF8}">
      <dgm:prSet/>
      <dgm:spPr/>
      <dgm:t>
        <a:bodyPr/>
        <a:lstStyle/>
        <a:p>
          <a:endParaRPr lang="en-US"/>
        </a:p>
      </dgm:t>
    </dgm:pt>
    <dgm:pt modelId="{279F8285-A451-4C6D-8C91-89DDA01E90B4}" type="sibTrans" cxnId="{EA8172BC-7C35-4F77-A81E-F22C565AEEF8}">
      <dgm:prSet/>
      <dgm:spPr/>
      <dgm:t>
        <a:bodyPr/>
        <a:lstStyle/>
        <a:p>
          <a:endParaRPr lang="en-US"/>
        </a:p>
      </dgm:t>
    </dgm:pt>
    <dgm:pt modelId="{A4792585-1B6C-4336-A6EE-168E644266CF}">
      <dgm:prSet/>
      <dgm:spPr/>
      <dgm:t>
        <a:bodyPr/>
        <a:lstStyle/>
        <a:p>
          <a:r>
            <a:rPr lang="en-US"/>
            <a:t>• Accessible via smartphones and computers</a:t>
          </a:r>
        </a:p>
      </dgm:t>
    </dgm:pt>
    <dgm:pt modelId="{CA321032-49CD-40E5-9B2F-A79D728C3EFE}" type="parTrans" cxnId="{19C4578F-64DF-45F4-ADD3-045D0490B8E2}">
      <dgm:prSet/>
      <dgm:spPr/>
      <dgm:t>
        <a:bodyPr/>
        <a:lstStyle/>
        <a:p>
          <a:endParaRPr lang="en-US"/>
        </a:p>
      </dgm:t>
    </dgm:pt>
    <dgm:pt modelId="{8B41B1F9-1A3F-407B-B544-8DC5B079A3D5}" type="sibTrans" cxnId="{19C4578F-64DF-45F4-ADD3-045D0490B8E2}">
      <dgm:prSet/>
      <dgm:spPr/>
      <dgm:t>
        <a:bodyPr/>
        <a:lstStyle/>
        <a:p>
          <a:endParaRPr lang="en-US"/>
        </a:p>
      </dgm:t>
    </dgm:pt>
    <dgm:pt modelId="{C485AA6D-45A1-4AF6-9F69-9158CA3AF123}">
      <dgm:prSet/>
      <dgm:spPr/>
      <dgm:t>
        <a:bodyPr/>
        <a:lstStyle/>
        <a:p>
          <a:r>
            <a:rPr lang="en-US"/>
            <a:t>• High accuracy with AI</a:t>
          </a:r>
        </a:p>
      </dgm:t>
    </dgm:pt>
    <dgm:pt modelId="{1D2AE6CA-A1E2-4220-AE66-E49A22B5C7EB}" type="parTrans" cxnId="{9525E094-220A-4234-83FC-CA6784D0B141}">
      <dgm:prSet/>
      <dgm:spPr/>
      <dgm:t>
        <a:bodyPr/>
        <a:lstStyle/>
        <a:p>
          <a:endParaRPr lang="en-US"/>
        </a:p>
      </dgm:t>
    </dgm:pt>
    <dgm:pt modelId="{EFFBD26D-E91C-4DEF-918B-AD721522BA0E}" type="sibTrans" cxnId="{9525E094-220A-4234-83FC-CA6784D0B141}">
      <dgm:prSet/>
      <dgm:spPr/>
      <dgm:t>
        <a:bodyPr/>
        <a:lstStyle/>
        <a:p>
          <a:endParaRPr lang="en-US"/>
        </a:p>
      </dgm:t>
    </dgm:pt>
    <dgm:pt modelId="{858E0C62-06CF-4C5C-9F8F-BC704A747C36}">
      <dgm:prSet/>
      <dgm:spPr/>
      <dgm:t>
        <a:bodyPr/>
        <a:lstStyle/>
        <a:p>
          <a:r>
            <a:rPr lang="en-US"/>
            <a:t>• Early disease prevention</a:t>
          </a:r>
        </a:p>
      </dgm:t>
    </dgm:pt>
    <dgm:pt modelId="{D8287CFC-8E2B-4BD9-9BA6-1D9EA49C65CC}" type="parTrans" cxnId="{AD1762F0-E71A-4BF7-86F7-41190497EFAC}">
      <dgm:prSet/>
      <dgm:spPr/>
      <dgm:t>
        <a:bodyPr/>
        <a:lstStyle/>
        <a:p>
          <a:endParaRPr lang="en-US"/>
        </a:p>
      </dgm:t>
    </dgm:pt>
    <dgm:pt modelId="{496210E0-6349-463E-806A-81ED5BBBB216}" type="sibTrans" cxnId="{AD1762F0-E71A-4BF7-86F7-41190497EFAC}">
      <dgm:prSet/>
      <dgm:spPr/>
      <dgm:t>
        <a:bodyPr/>
        <a:lstStyle/>
        <a:p>
          <a:endParaRPr lang="en-US"/>
        </a:p>
      </dgm:t>
    </dgm:pt>
    <dgm:pt modelId="{2EBF0ECC-33AC-43BB-9C69-B970E431E22F}">
      <dgm:prSet/>
      <dgm:spPr/>
      <dgm:t>
        <a:bodyPr/>
        <a:lstStyle/>
        <a:p>
          <a:r>
            <a:rPr lang="en-US"/>
            <a:t>• Scalable to global usage</a:t>
          </a:r>
        </a:p>
      </dgm:t>
    </dgm:pt>
    <dgm:pt modelId="{FDB53453-84B1-49E5-AF50-07AE6173BDCE}" type="parTrans" cxnId="{BDC950D6-226C-4034-8F7C-10F832F58423}">
      <dgm:prSet/>
      <dgm:spPr/>
      <dgm:t>
        <a:bodyPr/>
        <a:lstStyle/>
        <a:p>
          <a:endParaRPr lang="en-US"/>
        </a:p>
      </dgm:t>
    </dgm:pt>
    <dgm:pt modelId="{40457E99-BD7A-409F-9C48-05875355AA66}" type="sibTrans" cxnId="{BDC950D6-226C-4034-8F7C-10F832F58423}">
      <dgm:prSet/>
      <dgm:spPr/>
      <dgm:t>
        <a:bodyPr/>
        <a:lstStyle/>
        <a:p>
          <a:endParaRPr lang="en-US"/>
        </a:p>
      </dgm:t>
    </dgm:pt>
    <dgm:pt modelId="{7B6EA120-88F0-49C0-91E3-320CA930B2C2}" type="pres">
      <dgm:prSet presAssocID="{707CBD03-02E8-4804-BE5D-7E47F66FECED}" presName="linear" presStyleCnt="0">
        <dgm:presLayoutVars>
          <dgm:animLvl val="lvl"/>
          <dgm:resizeHandles val="exact"/>
        </dgm:presLayoutVars>
      </dgm:prSet>
      <dgm:spPr/>
    </dgm:pt>
    <dgm:pt modelId="{4B0F89B6-E1D4-4EE0-AD27-87C21FE3BA24}" type="pres">
      <dgm:prSet presAssocID="{504D62BB-0DDD-47CE-A0D5-83C4A8C0ADA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E34260-BDCA-494C-A939-A4CE680D53F3}" type="pres">
      <dgm:prSet presAssocID="{70321ADB-7EF2-4F7D-91FB-E75A4BE20401}" presName="spacer" presStyleCnt="0"/>
      <dgm:spPr/>
    </dgm:pt>
    <dgm:pt modelId="{482838FA-5816-4178-A119-B4E68C777E03}" type="pres">
      <dgm:prSet presAssocID="{2ABFF4A9-5B34-4955-AE69-F0CB8687949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D7A7184-D99C-4D26-BDA6-D38D950E5E8E}" type="pres">
      <dgm:prSet presAssocID="{279F8285-A451-4C6D-8C91-89DDA01E90B4}" presName="spacer" presStyleCnt="0"/>
      <dgm:spPr/>
    </dgm:pt>
    <dgm:pt modelId="{8236B18E-D103-4660-B4F5-5184698946E5}" type="pres">
      <dgm:prSet presAssocID="{A4792585-1B6C-4336-A6EE-168E644266C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904E36-AB68-4DFB-BB34-43D5F949028A}" type="pres">
      <dgm:prSet presAssocID="{8B41B1F9-1A3F-407B-B544-8DC5B079A3D5}" presName="spacer" presStyleCnt="0"/>
      <dgm:spPr/>
    </dgm:pt>
    <dgm:pt modelId="{3B5A0FD9-6CD7-497C-978D-94FD2E9C16B2}" type="pres">
      <dgm:prSet presAssocID="{C485AA6D-45A1-4AF6-9F69-9158CA3AF1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08B3A33-5CC0-4B8B-BE2C-DA859BFFB3B1}" type="pres">
      <dgm:prSet presAssocID="{EFFBD26D-E91C-4DEF-918B-AD721522BA0E}" presName="spacer" presStyleCnt="0"/>
      <dgm:spPr/>
    </dgm:pt>
    <dgm:pt modelId="{63FC9ABB-DDBE-4032-9DAD-D58C1C155C8E}" type="pres">
      <dgm:prSet presAssocID="{858E0C62-06CF-4C5C-9F8F-BC704A747C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F18D2C1-5349-4524-99AF-18D0A4AE2125}" type="pres">
      <dgm:prSet presAssocID="{496210E0-6349-463E-806A-81ED5BBBB216}" presName="spacer" presStyleCnt="0"/>
      <dgm:spPr/>
    </dgm:pt>
    <dgm:pt modelId="{C91F9A30-042C-4672-8C26-444BBA81528E}" type="pres">
      <dgm:prSet presAssocID="{2EBF0ECC-33AC-43BB-9C69-B970E431E22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84D160B-1201-482F-AB73-92DAC83D44D8}" type="presOf" srcId="{2ABFF4A9-5B34-4955-AE69-F0CB86879497}" destId="{482838FA-5816-4178-A119-B4E68C777E03}" srcOrd="0" destOrd="0" presId="urn:microsoft.com/office/officeart/2005/8/layout/vList2"/>
    <dgm:cxn modelId="{E9CAAB1D-D2CC-4226-AB01-63B8CEDA729C}" type="presOf" srcId="{A4792585-1B6C-4336-A6EE-168E644266CF}" destId="{8236B18E-D103-4660-B4F5-5184698946E5}" srcOrd="0" destOrd="0" presId="urn:microsoft.com/office/officeart/2005/8/layout/vList2"/>
    <dgm:cxn modelId="{A25E265C-C847-43D1-B52C-B2849D2077CB}" srcId="{707CBD03-02E8-4804-BE5D-7E47F66FECED}" destId="{504D62BB-0DDD-47CE-A0D5-83C4A8C0ADA2}" srcOrd="0" destOrd="0" parTransId="{C6D8DEB9-1B82-4210-A52A-3D3602529F92}" sibTransId="{70321ADB-7EF2-4F7D-91FB-E75A4BE20401}"/>
    <dgm:cxn modelId="{AA3FEC58-606B-47F4-9739-4001A5D9B73E}" type="presOf" srcId="{707CBD03-02E8-4804-BE5D-7E47F66FECED}" destId="{7B6EA120-88F0-49C0-91E3-320CA930B2C2}" srcOrd="0" destOrd="0" presId="urn:microsoft.com/office/officeart/2005/8/layout/vList2"/>
    <dgm:cxn modelId="{19C4578F-64DF-45F4-ADD3-045D0490B8E2}" srcId="{707CBD03-02E8-4804-BE5D-7E47F66FECED}" destId="{A4792585-1B6C-4336-A6EE-168E644266CF}" srcOrd="2" destOrd="0" parTransId="{CA321032-49CD-40E5-9B2F-A79D728C3EFE}" sibTransId="{8B41B1F9-1A3F-407B-B544-8DC5B079A3D5}"/>
    <dgm:cxn modelId="{9525E094-220A-4234-83FC-CA6784D0B141}" srcId="{707CBD03-02E8-4804-BE5D-7E47F66FECED}" destId="{C485AA6D-45A1-4AF6-9F69-9158CA3AF123}" srcOrd="3" destOrd="0" parTransId="{1D2AE6CA-A1E2-4220-AE66-E49A22B5C7EB}" sibTransId="{EFFBD26D-E91C-4DEF-918B-AD721522BA0E}"/>
    <dgm:cxn modelId="{EA8172BC-7C35-4F77-A81E-F22C565AEEF8}" srcId="{707CBD03-02E8-4804-BE5D-7E47F66FECED}" destId="{2ABFF4A9-5B34-4955-AE69-F0CB86879497}" srcOrd="1" destOrd="0" parTransId="{B83E9A50-27E8-4C4F-88A4-70AD85FE4CEC}" sibTransId="{279F8285-A451-4C6D-8C91-89DDA01E90B4}"/>
    <dgm:cxn modelId="{C3F50FC7-2672-4091-88A9-E991254D46FE}" type="presOf" srcId="{504D62BB-0DDD-47CE-A0D5-83C4A8C0ADA2}" destId="{4B0F89B6-E1D4-4EE0-AD27-87C21FE3BA24}" srcOrd="0" destOrd="0" presId="urn:microsoft.com/office/officeart/2005/8/layout/vList2"/>
    <dgm:cxn modelId="{BDC950D6-226C-4034-8F7C-10F832F58423}" srcId="{707CBD03-02E8-4804-BE5D-7E47F66FECED}" destId="{2EBF0ECC-33AC-43BB-9C69-B970E431E22F}" srcOrd="5" destOrd="0" parTransId="{FDB53453-84B1-49E5-AF50-07AE6173BDCE}" sibTransId="{40457E99-BD7A-409F-9C48-05875355AA66}"/>
    <dgm:cxn modelId="{A4DBA4D9-6298-4272-86C0-2A006922FE28}" type="presOf" srcId="{858E0C62-06CF-4C5C-9F8F-BC704A747C36}" destId="{63FC9ABB-DDBE-4032-9DAD-D58C1C155C8E}" srcOrd="0" destOrd="0" presId="urn:microsoft.com/office/officeart/2005/8/layout/vList2"/>
    <dgm:cxn modelId="{AD1762F0-E71A-4BF7-86F7-41190497EFAC}" srcId="{707CBD03-02E8-4804-BE5D-7E47F66FECED}" destId="{858E0C62-06CF-4C5C-9F8F-BC704A747C36}" srcOrd="4" destOrd="0" parTransId="{D8287CFC-8E2B-4BD9-9BA6-1D9EA49C65CC}" sibTransId="{496210E0-6349-463E-806A-81ED5BBBB216}"/>
    <dgm:cxn modelId="{862FA4F2-D0AF-47AE-8C7E-03FED16FFE01}" type="presOf" srcId="{C485AA6D-45A1-4AF6-9F69-9158CA3AF123}" destId="{3B5A0FD9-6CD7-497C-978D-94FD2E9C16B2}" srcOrd="0" destOrd="0" presId="urn:microsoft.com/office/officeart/2005/8/layout/vList2"/>
    <dgm:cxn modelId="{21322CF8-FC6B-4674-ADD3-E0151EAEC988}" type="presOf" srcId="{2EBF0ECC-33AC-43BB-9C69-B970E431E22F}" destId="{C91F9A30-042C-4672-8C26-444BBA81528E}" srcOrd="0" destOrd="0" presId="urn:microsoft.com/office/officeart/2005/8/layout/vList2"/>
    <dgm:cxn modelId="{210CD5B1-D965-4D56-9114-D4C52E51B07E}" type="presParOf" srcId="{7B6EA120-88F0-49C0-91E3-320CA930B2C2}" destId="{4B0F89B6-E1D4-4EE0-AD27-87C21FE3BA24}" srcOrd="0" destOrd="0" presId="urn:microsoft.com/office/officeart/2005/8/layout/vList2"/>
    <dgm:cxn modelId="{40135BD2-CEFF-4E00-8DC2-B65D6D1CEA5B}" type="presParOf" srcId="{7B6EA120-88F0-49C0-91E3-320CA930B2C2}" destId="{0DE34260-BDCA-494C-A939-A4CE680D53F3}" srcOrd="1" destOrd="0" presId="urn:microsoft.com/office/officeart/2005/8/layout/vList2"/>
    <dgm:cxn modelId="{C2431385-056F-4E62-9EB5-9051EE1CFED1}" type="presParOf" srcId="{7B6EA120-88F0-49C0-91E3-320CA930B2C2}" destId="{482838FA-5816-4178-A119-B4E68C777E03}" srcOrd="2" destOrd="0" presId="urn:microsoft.com/office/officeart/2005/8/layout/vList2"/>
    <dgm:cxn modelId="{AAF96BC3-A3B1-4E09-8AE0-C4F2B9B178DD}" type="presParOf" srcId="{7B6EA120-88F0-49C0-91E3-320CA930B2C2}" destId="{9D7A7184-D99C-4D26-BDA6-D38D950E5E8E}" srcOrd="3" destOrd="0" presId="urn:microsoft.com/office/officeart/2005/8/layout/vList2"/>
    <dgm:cxn modelId="{DA8477C6-BEE3-4837-8DED-7C998FF23B6B}" type="presParOf" srcId="{7B6EA120-88F0-49C0-91E3-320CA930B2C2}" destId="{8236B18E-D103-4660-B4F5-5184698946E5}" srcOrd="4" destOrd="0" presId="urn:microsoft.com/office/officeart/2005/8/layout/vList2"/>
    <dgm:cxn modelId="{2C2CFDF1-827A-445C-9C4A-899B00560005}" type="presParOf" srcId="{7B6EA120-88F0-49C0-91E3-320CA930B2C2}" destId="{E8904E36-AB68-4DFB-BB34-43D5F949028A}" srcOrd="5" destOrd="0" presId="urn:microsoft.com/office/officeart/2005/8/layout/vList2"/>
    <dgm:cxn modelId="{7AFAA791-16BA-4CC3-9010-260FF94AB653}" type="presParOf" srcId="{7B6EA120-88F0-49C0-91E3-320CA930B2C2}" destId="{3B5A0FD9-6CD7-497C-978D-94FD2E9C16B2}" srcOrd="6" destOrd="0" presId="urn:microsoft.com/office/officeart/2005/8/layout/vList2"/>
    <dgm:cxn modelId="{FEDABF53-1159-49A5-884B-7046F0621948}" type="presParOf" srcId="{7B6EA120-88F0-49C0-91E3-320CA930B2C2}" destId="{408B3A33-5CC0-4B8B-BE2C-DA859BFFB3B1}" srcOrd="7" destOrd="0" presId="urn:microsoft.com/office/officeart/2005/8/layout/vList2"/>
    <dgm:cxn modelId="{3E4B87F9-6ABB-4BB7-8C3F-80905E097411}" type="presParOf" srcId="{7B6EA120-88F0-49C0-91E3-320CA930B2C2}" destId="{63FC9ABB-DDBE-4032-9DAD-D58C1C155C8E}" srcOrd="8" destOrd="0" presId="urn:microsoft.com/office/officeart/2005/8/layout/vList2"/>
    <dgm:cxn modelId="{E88387F7-76CF-492E-BC5F-6D92BF82EC7B}" type="presParOf" srcId="{7B6EA120-88F0-49C0-91E3-320CA930B2C2}" destId="{4F18D2C1-5349-4524-99AF-18D0A4AE2125}" srcOrd="9" destOrd="0" presId="urn:microsoft.com/office/officeart/2005/8/layout/vList2"/>
    <dgm:cxn modelId="{20DBEA24-993E-42D9-8FD4-AD7DB993C76F}" type="presParOf" srcId="{7B6EA120-88F0-49C0-91E3-320CA930B2C2}" destId="{C91F9A30-042C-4672-8C26-444BBA81528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B87FF-A74F-487E-855B-61DA0F9036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2D2CDB-3768-4CA2-A8CB-32DA0DAB0E3D}">
      <dgm:prSet/>
      <dgm:spPr/>
      <dgm:t>
        <a:bodyPr/>
        <a:lstStyle/>
        <a:p>
          <a:r>
            <a:rPr lang="en-US"/>
            <a:t>Large size supports deep learning</a:t>
          </a:r>
        </a:p>
      </dgm:t>
    </dgm:pt>
    <dgm:pt modelId="{B73C9AAC-703D-4F9B-AD8D-8FA06E3FC089}" type="parTrans" cxnId="{F3FD99DB-0054-4BC7-96ED-46126EB9821E}">
      <dgm:prSet/>
      <dgm:spPr/>
      <dgm:t>
        <a:bodyPr/>
        <a:lstStyle/>
        <a:p>
          <a:endParaRPr lang="en-US"/>
        </a:p>
      </dgm:t>
    </dgm:pt>
    <dgm:pt modelId="{A07DF5CF-FA02-44F1-A2CE-041DDE22076B}" type="sibTrans" cxnId="{F3FD99DB-0054-4BC7-96ED-46126EB9821E}">
      <dgm:prSet/>
      <dgm:spPr/>
      <dgm:t>
        <a:bodyPr/>
        <a:lstStyle/>
        <a:p>
          <a:endParaRPr lang="en-US"/>
        </a:p>
      </dgm:t>
    </dgm:pt>
    <dgm:pt modelId="{4C4E1309-B440-41CE-8F9E-EE2DD2B48F0D}">
      <dgm:prSet/>
      <dgm:spPr/>
      <dgm:t>
        <a:bodyPr/>
        <a:lstStyle/>
        <a:p>
          <a:r>
            <a:rPr lang="en-US"/>
            <a:t>• Rich diversity of plant species and diseases</a:t>
          </a:r>
        </a:p>
      </dgm:t>
    </dgm:pt>
    <dgm:pt modelId="{F9BC5894-F5FA-4F91-B61B-887062AFF00E}" type="parTrans" cxnId="{EC9B76E0-584C-4D4C-A91C-82A1DA5D9222}">
      <dgm:prSet/>
      <dgm:spPr/>
      <dgm:t>
        <a:bodyPr/>
        <a:lstStyle/>
        <a:p>
          <a:endParaRPr lang="en-US"/>
        </a:p>
      </dgm:t>
    </dgm:pt>
    <dgm:pt modelId="{7EFA1003-7F42-4A89-9219-D50297F2EEC1}" type="sibTrans" cxnId="{EC9B76E0-584C-4D4C-A91C-82A1DA5D9222}">
      <dgm:prSet/>
      <dgm:spPr/>
      <dgm:t>
        <a:bodyPr/>
        <a:lstStyle/>
        <a:p>
          <a:endParaRPr lang="en-US"/>
        </a:p>
      </dgm:t>
    </dgm:pt>
    <dgm:pt modelId="{50E4ECB5-3BF2-4BA7-8174-6EBB6E22C217}">
      <dgm:prSet/>
      <dgm:spPr/>
      <dgm:t>
        <a:bodyPr/>
        <a:lstStyle/>
        <a:p>
          <a:r>
            <a:rPr lang="en-US"/>
            <a:t>• Publicly available and widely used</a:t>
          </a:r>
        </a:p>
      </dgm:t>
    </dgm:pt>
    <dgm:pt modelId="{893126D3-2219-465E-886F-0534CFA96698}" type="parTrans" cxnId="{BBEA5ECE-7E29-41DA-9CBA-80DB68909090}">
      <dgm:prSet/>
      <dgm:spPr/>
      <dgm:t>
        <a:bodyPr/>
        <a:lstStyle/>
        <a:p>
          <a:endParaRPr lang="en-US"/>
        </a:p>
      </dgm:t>
    </dgm:pt>
    <dgm:pt modelId="{0E68FFE1-2F42-4A31-B8BB-0F0C996EB27B}" type="sibTrans" cxnId="{BBEA5ECE-7E29-41DA-9CBA-80DB68909090}">
      <dgm:prSet/>
      <dgm:spPr/>
      <dgm:t>
        <a:bodyPr/>
        <a:lstStyle/>
        <a:p>
          <a:endParaRPr lang="en-US"/>
        </a:p>
      </dgm:t>
    </dgm:pt>
    <dgm:pt modelId="{A874C384-674B-417F-80E6-58200E59E1A1}">
      <dgm:prSet/>
      <dgm:spPr/>
      <dgm:t>
        <a:bodyPr/>
        <a:lstStyle/>
        <a:p>
          <a:r>
            <a:rPr lang="en-US"/>
            <a:t>• Supports reproducibility and benchmarking</a:t>
          </a:r>
        </a:p>
      </dgm:t>
    </dgm:pt>
    <dgm:pt modelId="{CC5CDBC6-1A66-457A-864F-A40A6E6AA318}" type="parTrans" cxnId="{FEACDBFC-965C-4483-BA42-4AFF8D623D77}">
      <dgm:prSet/>
      <dgm:spPr/>
      <dgm:t>
        <a:bodyPr/>
        <a:lstStyle/>
        <a:p>
          <a:endParaRPr lang="en-US"/>
        </a:p>
      </dgm:t>
    </dgm:pt>
    <dgm:pt modelId="{9ABDC270-C924-46B8-914E-2F7AADC11C04}" type="sibTrans" cxnId="{FEACDBFC-965C-4483-BA42-4AFF8D623D77}">
      <dgm:prSet/>
      <dgm:spPr/>
      <dgm:t>
        <a:bodyPr/>
        <a:lstStyle/>
        <a:p>
          <a:endParaRPr lang="en-US"/>
        </a:p>
      </dgm:t>
    </dgm:pt>
    <dgm:pt modelId="{7FDD6E6D-F975-41AC-8C16-AC6865719F18}" type="pres">
      <dgm:prSet presAssocID="{9CEB87FF-A74F-487E-855B-61DA0F90368D}" presName="root" presStyleCnt="0">
        <dgm:presLayoutVars>
          <dgm:dir/>
          <dgm:resizeHandles val="exact"/>
        </dgm:presLayoutVars>
      </dgm:prSet>
      <dgm:spPr/>
    </dgm:pt>
    <dgm:pt modelId="{34CC76BF-C53A-4FA5-965F-161B97C29914}" type="pres">
      <dgm:prSet presAssocID="{B92D2CDB-3768-4CA2-A8CB-32DA0DAB0E3D}" presName="compNode" presStyleCnt="0"/>
      <dgm:spPr/>
    </dgm:pt>
    <dgm:pt modelId="{643661A0-815D-4689-816C-2A2CC8CD9C5F}" type="pres">
      <dgm:prSet presAssocID="{B92D2CDB-3768-4CA2-A8CB-32DA0DAB0E3D}" presName="bgRect" presStyleLbl="bgShp" presStyleIdx="0" presStyleCnt="4"/>
      <dgm:spPr/>
    </dgm:pt>
    <dgm:pt modelId="{2FF9E687-BFE4-4E82-AF71-69599C48AE5B}" type="pres">
      <dgm:prSet presAssocID="{B92D2CDB-3768-4CA2-A8CB-32DA0DAB0E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2D8E69-3B2E-41E7-8721-FBBC68E3EFEB}" type="pres">
      <dgm:prSet presAssocID="{B92D2CDB-3768-4CA2-A8CB-32DA0DAB0E3D}" presName="spaceRect" presStyleCnt="0"/>
      <dgm:spPr/>
    </dgm:pt>
    <dgm:pt modelId="{F3EEBFAF-D28A-4BEC-9F0B-95C789157626}" type="pres">
      <dgm:prSet presAssocID="{B92D2CDB-3768-4CA2-A8CB-32DA0DAB0E3D}" presName="parTx" presStyleLbl="revTx" presStyleIdx="0" presStyleCnt="4">
        <dgm:presLayoutVars>
          <dgm:chMax val="0"/>
          <dgm:chPref val="0"/>
        </dgm:presLayoutVars>
      </dgm:prSet>
      <dgm:spPr/>
    </dgm:pt>
    <dgm:pt modelId="{31E0FCBD-4724-42FC-AB3B-29143710C1C4}" type="pres">
      <dgm:prSet presAssocID="{A07DF5CF-FA02-44F1-A2CE-041DDE22076B}" presName="sibTrans" presStyleCnt="0"/>
      <dgm:spPr/>
    </dgm:pt>
    <dgm:pt modelId="{15D90D28-0B26-4D6F-BBC8-CB210E8C6623}" type="pres">
      <dgm:prSet presAssocID="{4C4E1309-B440-41CE-8F9E-EE2DD2B48F0D}" presName="compNode" presStyleCnt="0"/>
      <dgm:spPr/>
    </dgm:pt>
    <dgm:pt modelId="{F9AC878F-7358-4520-AA53-B3D8600DF15A}" type="pres">
      <dgm:prSet presAssocID="{4C4E1309-B440-41CE-8F9E-EE2DD2B48F0D}" presName="bgRect" presStyleLbl="bgShp" presStyleIdx="1" presStyleCnt="4"/>
      <dgm:spPr/>
    </dgm:pt>
    <dgm:pt modelId="{EE76C4C4-0309-4715-9F64-846EBED8C7D0}" type="pres">
      <dgm:prSet presAssocID="{4C4E1309-B440-41CE-8F9E-EE2DD2B48F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86DE82E5-4E8C-49E3-9F44-DF9F84A4F560}" type="pres">
      <dgm:prSet presAssocID="{4C4E1309-B440-41CE-8F9E-EE2DD2B48F0D}" presName="spaceRect" presStyleCnt="0"/>
      <dgm:spPr/>
    </dgm:pt>
    <dgm:pt modelId="{6E2649AB-F34E-4E3E-A2B0-9CAFCBBEABE8}" type="pres">
      <dgm:prSet presAssocID="{4C4E1309-B440-41CE-8F9E-EE2DD2B48F0D}" presName="parTx" presStyleLbl="revTx" presStyleIdx="1" presStyleCnt="4">
        <dgm:presLayoutVars>
          <dgm:chMax val="0"/>
          <dgm:chPref val="0"/>
        </dgm:presLayoutVars>
      </dgm:prSet>
      <dgm:spPr/>
    </dgm:pt>
    <dgm:pt modelId="{E35248C9-8147-494A-8CBB-C587483E2F54}" type="pres">
      <dgm:prSet presAssocID="{7EFA1003-7F42-4A89-9219-D50297F2EEC1}" presName="sibTrans" presStyleCnt="0"/>
      <dgm:spPr/>
    </dgm:pt>
    <dgm:pt modelId="{9CB521EB-6E85-4341-9FB6-099CD4EB01D3}" type="pres">
      <dgm:prSet presAssocID="{50E4ECB5-3BF2-4BA7-8174-6EBB6E22C217}" presName="compNode" presStyleCnt="0"/>
      <dgm:spPr/>
    </dgm:pt>
    <dgm:pt modelId="{7B5BDFE3-3A43-485A-9BD1-6D7366C969CA}" type="pres">
      <dgm:prSet presAssocID="{50E4ECB5-3BF2-4BA7-8174-6EBB6E22C217}" presName="bgRect" presStyleLbl="bgShp" presStyleIdx="2" presStyleCnt="4"/>
      <dgm:spPr/>
    </dgm:pt>
    <dgm:pt modelId="{68C6A29E-CDCA-46A7-BD4C-F30BAF1628A4}" type="pres">
      <dgm:prSet presAssocID="{50E4ECB5-3BF2-4BA7-8174-6EBB6E22C2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06B3AF2-127A-410E-BDDE-E51B913031FB}" type="pres">
      <dgm:prSet presAssocID="{50E4ECB5-3BF2-4BA7-8174-6EBB6E22C217}" presName="spaceRect" presStyleCnt="0"/>
      <dgm:spPr/>
    </dgm:pt>
    <dgm:pt modelId="{E3BEAF25-8E7D-46B9-AB77-F14BE1097476}" type="pres">
      <dgm:prSet presAssocID="{50E4ECB5-3BF2-4BA7-8174-6EBB6E22C217}" presName="parTx" presStyleLbl="revTx" presStyleIdx="2" presStyleCnt="4">
        <dgm:presLayoutVars>
          <dgm:chMax val="0"/>
          <dgm:chPref val="0"/>
        </dgm:presLayoutVars>
      </dgm:prSet>
      <dgm:spPr/>
    </dgm:pt>
    <dgm:pt modelId="{8CD586D1-7C84-42EF-A29D-83ED5B564DC3}" type="pres">
      <dgm:prSet presAssocID="{0E68FFE1-2F42-4A31-B8BB-0F0C996EB27B}" presName="sibTrans" presStyleCnt="0"/>
      <dgm:spPr/>
    </dgm:pt>
    <dgm:pt modelId="{82B27E7D-A1BB-465C-99BA-55F85BB41ED5}" type="pres">
      <dgm:prSet presAssocID="{A874C384-674B-417F-80E6-58200E59E1A1}" presName="compNode" presStyleCnt="0"/>
      <dgm:spPr/>
    </dgm:pt>
    <dgm:pt modelId="{7E476C5E-14DA-4753-AB47-E705973956EA}" type="pres">
      <dgm:prSet presAssocID="{A874C384-674B-417F-80E6-58200E59E1A1}" presName="bgRect" presStyleLbl="bgShp" presStyleIdx="3" presStyleCnt="4"/>
      <dgm:spPr/>
    </dgm:pt>
    <dgm:pt modelId="{AEEAA6D7-721C-491B-B1B2-0F74DD3290A3}" type="pres">
      <dgm:prSet presAssocID="{A874C384-674B-417F-80E6-58200E59E1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C7136F-A960-468F-9BE8-FBD719DF7187}" type="pres">
      <dgm:prSet presAssocID="{A874C384-674B-417F-80E6-58200E59E1A1}" presName="spaceRect" presStyleCnt="0"/>
      <dgm:spPr/>
    </dgm:pt>
    <dgm:pt modelId="{55C31A8C-2982-430B-837A-9A66D051FA52}" type="pres">
      <dgm:prSet presAssocID="{A874C384-674B-417F-80E6-58200E59E1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10B002-E079-4338-BB21-6D8E629D0265}" type="presOf" srcId="{50E4ECB5-3BF2-4BA7-8174-6EBB6E22C217}" destId="{E3BEAF25-8E7D-46B9-AB77-F14BE1097476}" srcOrd="0" destOrd="0" presId="urn:microsoft.com/office/officeart/2018/2/layout/IconVerticalSolidList"/>
    <dgm:cxn modelId="{43D6CE69-FB76-40D2-B81C-5ABAFB725C7D}" type="presOf" srcId="{B92D2CDB-3768-4CA2-A8CB-32DA0DAB0E3D}" destId="{F3EEBFAF-D28A-4BEC-9F0B-95C789157626}" srcOrd="0" destOrd="0" presId="urn:microsoft.com/office/officeart/2018/2/layout/IconVerticalSolidList"/>
    <dgm:cxn modelId="{A2999B6C-645A-4E90-91DE-BF8EA1EC70A9}" type="presOf" srcId="{9CEB87FF-A74F-487E-855B-61DA0F90368D}" destId="{7FDD6E6D-F975-41AC-8C16-AC6865719F18}" srcOrd="0" destOrd="0" presId="urn:microsoft.com/office/officeart/2018/2/layout/IconVerticalSolidList"/>
    <dgm:cxn modelId="{7A0E7F7B-D836-425D-83BB-C51CB04B6E6D}" type="presOf" srcId="{A874C384-674B-417F-80E6-58200E59E1A1}" destId="{55C31A8C-2982-430B-837A-9A66D051FA52}" srcOrd="0" destOrd="0" presId="urn:microsoft.com/office/officeart/2018/2/layout/IconVerticalSolidList"/>
    <dgm:cxn modelId="{D68145A0-69BF-40F7-AE88-D9997BF8B634}" type="presOf" srcId="{4C4E1309-B440-41CE-8F9E-EE2DD2B48F0D}" destId="{6E2649AB-F34E-4E3E-A2B0-9CAFCBBEABE8}" srcOrd="0" destOrd="0" presId="urn:microsoft.com/office/officeart/2018/2/layout/IconVerticalSolidList"/>
    <dgm:cxn modelId="{BBEA5ECE-7E29-41DA-9CBA-80DB68909090}" srcId="{9CEB87FF-A74F-487E-855B-61DA0F90368D}" destId="{50E4ECB5-3BF2-4BA7-8174-6EBB6E22C217}" srcOrd="2" destOrd="0" parTransId="{893126D3-2219-465E-886F-0534CFA96698}" sibTransId="{0E68FFE1-2F42-4A31-B8BB-0F0C996EB27B}"/>
    <dgm:cxn modelId="{F3FD99DB-0054-4BC7-96ED-46126EB9821E}" srcId="{9CEB87FF-A74F-487E-855B-61DA0F90368D}" destId="{B92D2CDB-3768-4CA2-A8CB-32DA0DAB0E3D}" srcOrd="0" destOrd="0" parTransId="{B73C9AAC-703D-4F9B-AD8D-8FA06E3FC089}" sibTransId="{A07DF5CF-FA02-44F1-A2CE-041DDE22076B}"/>
    <dgm:cxn modelId="{EC9B76E0-584C-4D4C-A91C-82A1DA5D9222}" srcId="{9CEB87FF-A74F-487E-855B-61DA0F90368D}" destId="{4C4E1309-B440-41CE-8F9E-EE2DD2B48F0D}" srcOrd="1" destOrd="0" parTransId="{F9BC5894-F5FA-4F91-B61B-887062AFF00E}" sibTransId="{7EFA1003-7F42-4A89-9219-D50297F2EEC1}"/>
    <dgm:cxn modelId="{FEACDBFC-965C-4483-BA42-4AFF8D623D77}" srcId="{9CEB87FF-A74F-487E-855B-61DA0F90368D}" destId="{A874C384-674B-417F-80E6-58200E59E1A1}" srcOrd="3" destOrd="0" parTransId="{CC5CDBC6-1A66-457A-864F-A40A6E6AA318}" sibTransId="{9ABDC270-C924-46B8-914E-2F7AADC11C04}"/>
    <dgm:cxn modelId="{8F75501E-9C55-494B-B1A7-D86CB899F8A2}" type="presParOf" srcId="{7FDD6E6D-F975-41AC-8C16-AC6865719F18}" destId="{34CC76BF-C53A-4FA5-965F-161B97C29914}" srcOrd="0" destOrd="0" presId="urn:microsoft.com/office/officeart/2018/2/layout/IconVerticalSolidList"/>
    <dgm:cxn modelId="{7BC881A2-079F-4489-B1FA-B608F726072A}" type="presParOf" srcId="{34CC76BF-C53A-4FA5-965F-161B97C29914}" destId="{643661A0-815D-4689-816C-2A2CC8CD9C5F}" srcOrd="0" destOrd="0" presId="urn:microsoft.com/office/officeart/2018/2/layout/IconVerticalSolidList"/>
    <dgm:cxn modelId="{44B17585-864D-4C52-9A9C-FB4AB85C0090}" type="presParOf" srcId="{34CC76BF-C53A-4FA5-965F-161B97C29914}" destId="{2FF9E687-BFE4-4E82-AF71-69599C48AE5B}" srcOrd="1" destOrd="0" presId="urn:microsoft.com/office/officeart/2018/2/layout/IconVerticalSolidList"/>
    <dgm:cxn modelId="{0BC0C739-F7A5-464C-91C7-FD5B3ECECA80}" type="presParOf" srcId="{34CC76BF-C53A-4FA5-965F-161B97C29914}" destId="{D72D8E69-3B2E-41E7-8721-FBBC68E3EFEB}" srcOrd="2" destOrd="0" presId="urn:microsoft.com/office/officeart/2018/2/layout/IconVerticalSolidList"/>
    <dgm:cxn modelId="{FC96C4EA-09E5-479C-95F1-CAD77D725590}" type="presParOf" srcId="{34CC76BF-C53A-4FA5-965F-161B97C29914}" destId="{F3EEBFAF-D28A-4BEC-9F0B-95C789157626}" srcOrd="3" destOrd="0" presId="urn:microsoft.com/office/officeart/2018/2/layout/IconVerticalSolidList"/>
    <dgm:cxn modelId="{7A94DD51-CA30-48C7-BF82-C2B11942A570}" type="presParOf" srcId="{7FDD6E6D-F975-41AC-8C16-AC6865719F18}" destId="{31E0FCBD-4724-42FC-AB3B-29143710C1C4}" srcOrd="1" destOrd="0" presId="urn:microsoft.com/office/officeart/2018/2/layout/IconVerticalSolidList"/>
    <dgm:cxn modelId="{F7E397A6-6542-4601-B562-5828BAAD7E73}" type="presParOf" srcId="{7FDD6E6D-F975-41AC-8C16-AC6865719F18}" destId="{15D90D28-0B26-4D6F-BBC8-CB210E8C6623}" srcOrd="2" destOrd="0" presId="urn:microsoft.com/office/officeart/2018/2/layout/IconVerticalSolidList"/>
    <dgm:cxn modelId="{9340A271-94AE-4AA5-AEEF-EE8EFDB8A77D}" type="presParOf" srcId="{15D90D28-0B26-4D6F-BBC8-CB210E8C6623}" destId="{F9AC878F-7358-4520-AA53-B3D8600DF15A}" srcOrd="0" destOrd="0" presId="urn:microsoft.com/office/officeart/2018/2/layout/IconVerticalSolidList"/>
    <dgm:cxn modelId="{607BEDA3-D5E5-4275-B6BF-DEE63177ED22}" type="presParOf" srcId="{15D90D28-0B26-4D6F-BBC8-CB210E8C6623}" destId="{EE76C4C4-0309-4715-9F64-846EBED8C7D0}" srcOrd="1" destOrd="0" presId="urn:microsoft.com/office/officeart/2018/2/layout/IconVerticalSolidList"/>
    <dgm:cxn modelId="{00E72D40-8BF8-4231-9E89-00A06CA2993C}" type="presParOf" srcId="{15D90D28-0B26-4D6F-BBC8-CB210E8C6623}" destId="{86DE82E5-4E8C-49E3-9F44-DF9F84A4F560}" srcOrd="2" destOrd="0" presId="urn:microsoft.com/office/officeart/2018/2/layout/IconVerticalSolidList"/>
    <dgm:cxn modelId="{1A2FE98F-B37B-4EA6-89E8-3CF5C59C6C67}" type="presParOf" srcId="{15D90D28-0B26-4D6F-BBC8-CB210E8C6623}" destId="{6E2649AB-F34E-4E3E-A2B0-9CAFCBBEABE8}" srcOrd="3" destOrd="0" presId="urn:microsoft.com/office/officeart/2018/2/layout/IconVerticalSolidList"/>
    <dgm:cxn modelId="{20DA63B9-CA3D-4129-A454-61AAFE0E7676}" type="presParOf" srcId="{7FDD6E6D-F975-41AC-8C16-AC6865719F18}" destId="{E35248C9-8147-494A-8CBB-C587483E2F54}" srcOrd="3" destOrd="0" presId="urn:microsoft.com/office/officeart/2018/2/layout/IconVerticalSolidList"/>
    <dgm:cxn modelId="{92960A23-60FC-4FFF-BA5F-4A36269E9D4A}" type="presParOf" srcId="{7FDD6E6D-F975-41AC-8C16-AC6865719F18}" destId="{9CB521EB-6E85-4341-9FB6-099CD4EB01D3}" srcOrd="4" destOrd="0" presId="urn:microsoft.com/office/officeart/2018/2/layout/IconVerticalSolidList"/>
    <dgm:cxn modelId="{11FB2F04-5754-4C89-BE90-6EE68BC0D2D5}" type="presParOf" srcId="{9CB521EB-6E85-4341-9FB6-099CD4EB01D3}" destId="{7B5BDFE3-3A43-485A-9BD1-6D7366C969CA}" srcOrd="0" destOrd="0" presId="urn:microsoft.com/office/officeart/2018/2/layout/IconVerticalSolidList"/>
    <dgm:cxn modelId="{4D23A923-6649-4AE3-887D-99AA0D6383F9}" type="presParOf" srcId="{9CB521EB-6E85-4341-9FB6-099CD4EB01D3}" destId="{68C6A29E-CDCA-46A7-BD4C-F30BAF1628A4}" srcOrd="1" destOrd="0" presId="urn:microsoft.com/office/officeart/2018/2/layout/IconVerticalSolidList"/>
    <dgm:cxn modelId="{979370AA-35E2-4AD6-835E-B55CDDB93B4C}" type="presParOf" srcId="{9CB521EB-6E85-4341-9FB6-099CD4EB01D3}" destId="{406B3AF2-127A-410E-BDDE-E51B913031FB}" srcOrd="2" destOrd="0" presId="urn:microsoft.com/office/officeart/2018/2/layout/IconVerticalSolidList"/>
    <dgm:cxn modelId="{DE493542-1815-437B-B045-7DAAEC5C8FD4}" type="presParOf" srcId="{9CB521EB-6E85-4341-9FB6-099CD4EB01D3}" destId="{E3BEAF25-8E7D-46B9-AB77-F14BE1097476}" srcOrd="3" destOrd="0" presId="urn:microsoft.com/office/officeart/2018/2/layout/IconVerticalSolidList"/>
    <dgm:cxn modelId="{83F1156C-08AA-4828-BA77-67F166DABB84}" type="presParOf" srcId="{7FDD6E6D-F975-41AC-8C16-AC6865719F18}" destId="{8CD586D1-7C84-42EF-A29D-83ED5B564DC3}" srcOrd="5" destOrd="0" presId="urn:microsoft.com/office/officeart/2018/2/layout/IconVerticalSolidList"/>
    <dgm:cxn modelId="{972D1603-08FC-418B-899F-1DD6D8A4B222}" type="presParOf" srcId="{7FDD6E6D-F975-41AC-8C16-AC6865719F18}" destId="{82B27E7D-A1BB-465C-99BA-55F85BB41ED5}" srcOrd="6" destOrd="0" presId="urn:microsoft.com/office/officeart/2018/2/layout/IconVerticalSolidList"/>
    <dgm:cxn modelId="{2A7E8A35-EC87-4AE2-ABE7-E55868416155}" type="presParOf" srcId="{82B27E7D-A1BB-465C-99BA-55F85BB41ED5}" destId="{7E476C5E-14DA-4753-AB47-E705973956EA}" srcOrd="0" destOrd="0" presId="urn:microsoft.com/office/officeart/2018/2/layout/IconVerticalSolidList"/>
    <dgm:cxn modelId="{F843FDC9-0B43-486F-AD6C-274B33D3F050}" type="presParOf" srcId="{82B27E7D-A1BB-465C-99BA-55F85BB41ED5}" destId="{AEEAA6D7-721C-491B-B1B2-0F74DD3290A3}" srcOrd="1" destOrd="0" presId="urn:microsoft.com/office/officeart/2018/2/layout/IconVerticalSolidList"/>
    <dgm:cxn modelId="{9D62CE7C-FD28-4E9C-98C9-DAC96C23873D}" type="presParOf" srcId="{82B27E7D-A1BB-465C-99BA-55F85BB41ED5}" destId="{13C7136F-A960-468F-9BE8-FBD719DF7187}" srcOrd="2" destOrd="0" presId="urn:microsoft.com/office/officeart/2018/2/layout/IconVerticalSolidList"/>
    <dgm:cxn modelId="{8B09BF6E-0F90-489B-AA9A-7F7437F35BE1}" type="presParOf" srcId="{82B27E7D-A1BB-465C-99BA-55F85BB41ED5}" destId="{55C31A8C-2982-430B-837A-9A66D051FA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D4126D-71E3-4941-A29D-33E9D24C5E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5D9A9A-40B8-4840-9B7F-CC006B3841A8}">
      <dgm:prSet/>
      <dgm:spPr/>
      <dgm:t>
        <a:bodyPr/>
        <a:lstStyle/>
        <a:p>
          <a:r>
            <a:rPr lang="en-US"/>
            <a:t>Automatically learns features from images</a:t>
          </a:r>
        </a:p>
      </dgm:t>
    </dgm:pt>
    <dgm:pt modelId="{7979E594-5889-4578-89F9-82B4FD1252D1}" type="parTrans" cxnId="{A3530AF8-4065-40C1-A294-04CB12FFC675}">
      <dgm:prSet/>
      <dgm:spPr/>
      <dgm:t>
        <a:bodyPr/>
        <a:lstStyle/>
        <a:p>
          <a:endParaRPr lang="en-US"/>
        </a:p>
      </dgm:t>
    </dgm:pt>
    <dgm:pt modelId="{369DD728-D852-4868-95A1-2943AC65C446}" type="sibTrans" cxnId="{A3530AF8-4065-40C1-A294-04CB12FFC675}">
      <dgm:prSet/>
      <dgm:spPr/>
      <dgm:t>
        <a:bodyPr/>
        <a:lstStyle/>
        <a:p>
          <a:endParaRPr lang="en-US"/>
        </a:p>
      </dgm:t>
    </dgm:pt>
    <dgm:pt modelId="{81139498-4D6D-48DE-989E-4AEC0A287493}">
      <dgm:prSet/>
      <dgm:spPr/>
      <dgm:t>
        <a:bodyPr/>
        <a:lstStyle/>
        <a:p>
          <a:r>
            <a:rPr lang="en-US"/>
            <a:t>• Ideal for large image datasets</a:t>
          </a:r>
        </a:p>
      </dgm:t>
    </dgm:pt>
    <dgm:pt modelId="{3A09CC55-8C78-469B-ABB0-8E6497AD3B48}" type="parTrans" cxnId="{A7E5D07A-95EA-4906-8AC9-FB9366B2ACB8}">
      <dgm:prSet/>
      <dgm:spPr/>
      <dgm:t>
        <a:bodyPr/>
        <a:lstStyle/>
        <a:p>
          <a:endParaRPr lang="en-US"/>
        </a:p>
      </dgm:t>
    </dgm:pt>
    <dgm:pt modelId="{8B1C19D2-FFEA-4A2B-94BB-F23DE2E1DE0E}" type="sibTrans" cxnId="{A7E5D07A-95EA-4906-8AC9-FB9366B2ACB8}">
      <dgm:prSet/>
      <dgm:spPr/>
      <dgm:t>
        <a:bodyPr/>
        <a:lstStyle/>
        <a:p>
          <a:endParaRPr lang="en-US"/>
        </a:p>
      </dgm:t>
    </dgm:pt>
    <dgm:pt modelId="{2F57D57E-31C2-41D1-AD91-2C7EC3F5EE2B}">
      <dgm:prSet/>
      <dgm:spPr/>
      <dgm:t>
        <a:bodyPr/>
        <a:lstStyle/>
        <a:p>
          <a:r>
            <a:rPr lang="en-US"/>
            <a:t>• Regularization techniques reduce overfitting</a:t>
          </a:r>
        </a:p>
      </dgm:t>
    </dgm:pt>
    <dgm:pt modelId="{627427D9-4074-4796-BAC1-45B9B114DEA0}" type="parTrans" cxnId="{D9140C74-2035-4D7E-904B-5AF8BFC828D3}">
      <dgm:prSet/>
      <dgm:spPr/>
      <dgm:t>
        <a:bodyPr/>
        <a:lstStyle/>
        <a:p>
          <a:endParaRPr lang="en-US"/>
        </a:p>
      </dgm:t>
    </dgm:pt>
    <dgm:pt modelId="{142C3944-2327-4DFF-AA2B-EC6C8F20D3AD}" type="sibTrans" cxnId="{D9140C74-2035-4D7E-904B-5AF8BFC828D3}">
      <dgm:prSet/>
      <dgm:spPr/>
      <dgm:t>
        <a:bodyPr/>
        <a:lstStyle/>
        <a:p>
          <a:endParaRPr lang="en-US"/>
        </a:p>
      </dgm:t>
    </dgm:pt>
    <dgm:pt modelId="{857C98DD-E79E-445F-A116-001AA92DD7A1}">
      <dgm:prSet/>
      <dgm:spPr/>
      <dgm:t>
        <a:bodyPr/>
        <a:lstStyle/>
        <a:p>
          <a:r>
            <a:rPr lang="en-US"/>
            <a:t>• Proven success in various detection tasks</a:t>
          </a:r>
        </a:p>
      </dgm:t>
    </dgm:pt>
    <dgm:pt modelId="{10FE0503-21E6-47A1-AA4E-ADE79DCFFDE1}" type="parTrans" cxnId="{63A7919F-09B8-480F-814D-6416AE74169E}">
      <dgm:prSet/>
      <dgm:spPr/>
      <dgm:t>
        <a:bodyPr/>
        <a:lstStyle/>
        <a:p>
          <a:endParaRPr lang="en-US"/>
        </a:p>
      </dgm:t>
    </dgm:pt>
    <dgm:pt modelId="{04FECAF5-15B8-4C96-ADE2-8C8C16A78327}" type="sibTrans" cxnId="{63A7919F-09B8-480F-814D-6416AE74169E}">
      <dgm:prSet/>
      <dgm:spPr/>
      <dgm:t>
        <a:bodyPr/>
        <a:lstStyle/>
        <a:p>
          <a:endParaRPr lang="en-US"/>
        </a:p>
      </dgm:t>
    </dgm:pt>
    <dgm:pt modelId="{9F3CBF72-7719-407F-BED4-F7927D85E510}" type="pres">
      <dgm:prSet presAssocID="{B4D4126D-71E3-4941-A29D-33E9D24C5EC0}" presName="root" presStyleCnt="0">
        <dgm:presLayoutVars>
          <dgm:dir/>
          <dgm:resizeHandles val="exact"/>
        </dgm:presLayoutVars>
      </dgm:prSet>
      <dgm:spPr/>
    </dgm:pt>
    <dgm:pt modelId="{72C08CF5-BAC4-4099-BE14-D052CD0721E5}" type="pres">
      <dgm:prSet presAssocID="{8F5D9A9A-40B8-4840-9B7F-CC006B3841A8}" presName="compNode" presStyleCnt="0"/>
      <dgm:spPr/>
    </dgm:pt>
    <dgm:pt modelId="{A8FB8200-7851-4175-B3CE-39379B542F44}" type="pres">
      <dgm:prSet presAssocID="{8F5D9A9A-40B8-4840-9B7F-CC006B3841A8}" presName="bgRect" presStyleLbl="bgShp" presStyleIdx="0" presStyleCnt="4"/>
      <dgm:spPr/>
    </dgm:pt>
    <dgm:pt modelId="{58E6EB6A-73AE-4D05-A0E6-4D3447B01379}" type="pres">
      <dgm:prSet presAssocID="{8F5D9A9A-40B8-4840-9B7F-CC006B3841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A7138D0-74C6-4188-9087-5F6DE86AABCA}" type="pres">
      <dgm:prSet presAssocID="{8F5D9A9A-40B8-4840-9B7F-CC006B3841A8}" presName="spaceRect" presStyleCnt="0"/>
      <dgm:spPr/>
    </dgm:pt>
    <dgm:pt modelId="{54DB51DD-D53B-4BCB-8568-F2359861A585}" type="pres">
      <dgm:prSet presAssocID="{8F5D9A9A-40B8-4840-9B7F-CC006B3841A8}" presName="parTx" presStyleLbl="revTx" presStyleIdx="0" presStyleCnt="4">
        <dgm:presLayoutVars>
          <dgm:chMax val="0"/>
          <dgm:chPref val="0"/>
        </dgm:presLayoutVars>
      </dgm:prSet>
      <dgm:spPr/>
    </dgm:pt>
    <dgm:pt modelId="{505DF392-5F7B-49E1-8B06-DF791F4F007E}" type="pres">
      <dgm:prSet presAssocID="{369DD728-D852-4868-95A1-2943AC65C446}" presName="sibTrans" presStyleCnt="0"/>
      <dgm:spPr/>
    </dgm:pt>
    <dgm:pt modelId="{F3B06EC0-1730-4732-B8CE-FF0A0AB93B0D}" type="pres">
      <dgm:prSet presAssocID="{81139498-4D6D-48DE-989E-4AEC0A287493}" presName="compNode" presStyleCnt="0"/>
      <dgm:spPr/>
    </dgm:pt>
    <dgm:pt modelId="{4D11B38A-0601-42EC-89ED-2D97A2576427}" type="pres">
      <dgm:prSet presAssocID="{81139498-4D6D-48DE-989E-4AEC0A287493}" presName="bgRect" presStyleLbl="bgShp" presStyleIdx="1" presStyleCnt="4"/>
      <dgm:spPr/>
    </dgm:pt>
    <dgm:pt modelId="{DFC1BF60-AEFC-4C6D-AC3D-BC59A1E16774}" type="pres">
      <dgm:prSet presAssocID="{81139498-4D6D-48DE-989E-4AEC0A2874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60DE04-E39B-4D24-9A25-39591A1E2075}" type="pres">
      <dgm:prSet presAssocID="{81139498-4D6D-48DE-989E-4AEC0A287493}" presName="spaceRect" presStyleCnt="0"/>
      <dgm:spPr/>
    </dgm:pt>
    <dgm:pt modelId="{0F75CE3D-F317-408B-8B16-C201226BBD5F}" type="pres">
      <dgm:prSet presAssocID="{81139498-4D6D-48DE-989E-4AEC0A287493}" presName="parTx" presStyleLbl="revTx" presStyleIdx="1" presStyleCnt="4">
        <dgm:presLayoutVars>
          <dgm:chMax val="0"/>
          <dgm:chPref val="0"/>
        </dgm:presLayoutVars>
      </dgm:prSet>
      <dgm:spPr/>
    </dgm:pt>
    <dgm:pt modelId="{7483CB37-A57C-4553-ABE7-8335FAD3BAB2}" type="pres">
      <dgm:prSet presAssocID="{8B1C19D2-FFEA-4A2B-94BB-F23DE2E1DE0E}" presName="sibTrans" presStyleCnt="0"/>
      <dgm:spPr/>
    </dgm:pt>
    <dgm:pt modelId="{72FE407F-C0CA-41D1-A970-DAFF19E00E86}" type="pres">
      <dgm:prSet presAssocID="{2F57D57E-31C2-41D1-AD91-2C7EC3F5EE2B}" presName="compNode" presStyleCnt="0"/>
      <dgm:spPr/>
    </dgm:pt>
    <dgm:pt modelId="{371149D0-0327-4FF8-9ABE-0BBC4808C587}" type="pres">
      <dgm:prSet presAssocID="{2F57D57E-31C2-41D1-AD91-2C7EC3F5EE2B}" presName="bgRect" presStyleLbl="bgShp" presStyleIdx="2" presStyleCnt="4"/>
      <dgm:spPr/>
    </dgm:pt>
    <dgm:pt modelId="{ED7BA206-9125-4461-B108-49C7188079A8}" type="pres">
      <dgm:prSet presAssocID="{2F57D57E-31C2-41D1-AD91-2C7EC3F5EE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5A22115A-0E6E-41E5-84C9-F6C566FDF8A3}" type="pres">
      <dgm:prSet presAssocID="{2F57D57E-31C2-41D1-AD91-2C7EC3F5EE2B}" presName="spaceRect" presStyleCnt="0"/>
      <dgm:spPr/>
    </dgm:pt>
    <dgm:pt modelId="{6CCA394B-00DF-4BC3-A8D2-1ACA80FB3052}" type="pres">
      <dgm:prSet presAssocID="{2F57D57E-31C2-41D1-AD91-2C7EC3F5EE2B}" presName="parTx" presStyleLbl="revTx" presStyleIdx="2" presStyleCnt="4">
        <dgm:presLayoutVars>
          <dgm:chMax val="0"/>
          <dgm:chPref val="0"/>
        </dgm:presLayoutVars>
      </dgm:prSet>
      <dgm:spPr/>
    </dgm:pt>
    <dgm:pt modelId="{E440D8C6-076F-4483-A825-9C5354FADA3D}" type="pres">
      <dgm:prSet presAssocID="{142C3944-2327-4DFF-AA2B-EC6C8F20D3AD}" presName="sibTrans" presStyleCnt="0"/>
      <dgm:spPr/>
    </dgm:pt>
    <dgm:pt modelId="{9AEE54D0-55A8-4A3F-9120-E993DE12E10A}" type="pres">
      <dgm:prSet presAssocID="{857C98DD-E79E-445F-A116-001AA92DD7A1}" presName="compNode" presStyleCnt="0"/>
      <dgm:spPr/>
    </dgm:pt>
    <dgm:pt modelId="{4393C9F6-864E-45A7-A1E8-4F75D8FBB862}" type="pres">
      <dgm:prSet presAssocID="{857C98DD-E79E-445F-A116-001AA92DD7A1}" presName="bgRect" presStyleLbl="bgShp" presStyleIdx="3" presStyleCnt="4"/>
      <dgm:spPr/>
    </dgm:pt>
    <dgm:pt modelId="{A39A9913-D668-4FA9-AA97-954B92840F0F}" type="pres">
      <dgm:prSet presAssocID="{857C98DD-E79E-445F-A116-001AA92DD7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FC6DD47-F73B-428B-800B-A8A16A5C3C5C}" type="pres">
      <dgm:prSet presAssocID="{857C98DD-E79E-445F-A116-001AA92DD7A1}" presName="spaceRect" presStyleCnt="0"/>
      <dgm:spPr/>
    </dgm:pt>
    <dgm:pt modelId="{C98169A2-3056-4270-B44C-64EDEC27A9A7}" type="pres">
      <dgm:prSet presAssocID="{857C98DD-E79E-445F-A116-001AA92DD7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F07E0E-CDD3-4020-A303-BD530B8128E7}" type="presOf" srcId="{B4D4126D-71E3-4941-A29D-33E9D24C5EC0}" destId="{9F3CBF72-7719-407F-BED4-F7927D85E510}" srcOrd="0" destOrd="0" presId="urn:microsoft.com/office/officeart/2018/2/layout/IconVerticalSolidList"/>
    <dgm:cxn modelId="{D58AEA21-A776-4C72-AFCD-E348DB2C81B4}" type="presOf" srcId="{857C98DD-E79E-445F-A116-001AA92DD7A1}" destId="{C98169A2-3056-4270-B44C-64EDEC27A9A7}" srcOrd="0" destOrd="0" presId="urn:microsoft.com/office/officeart/2018/2/layout/IconVerticalSolidList"/>
    <dgm:cxn modelId="{C8DC543F-0D26-4DBA-9764-4F50468C56B3}" type="presOf" srcId="{8F5D9A9A-40B8-4840-9B7F-CC006B3841A8}" destId="{54DB51DD-D53B-4BCB-8568-F2359861A585}" srcOrd="0" destOrd="0" presId="urn:microsoft.com/office/officeart/2018/2/layout/IconVerticalSolidList"/>
    <dgm:cxn modelId="{A489A668-123A-4AEB-91DE-D4E0C7A3D589}" type="presOf" srcId="{81139498-4D6D-48DE-989E-4AEC0A287493}" destId="{0F75CE3D-F317-408B-8B16-C201226BBD5F}" srcOrd="0" destOrd="0" presId="urn:microsoft.com/office/officeart/2018/2/layout/IconVerticalSolidList"/>
    <dgm:cxn modelId="{D9140C74-2035-4D7E-904B-5AF8BFC828D3}" srcId="{B4D4126D-71E3-4941-A29D-33E9D24C5EC0}" destId="{2F57D57E-31C2-41D1-AD91-2C7EC3F5EE2B}" srcOrd="2" destOrd="0" parTransId="{627427D9-4074-4796-BAC1-45B9B114DEA0}" sibTransId="{142C3944-2327-4DFF-AA2B-EC6C8F20D3AD}"/>
    <dgm:cxn modelId="{A7E5D07A-95EA-4906-8AC9-FB9366B2ACB8}" srcId="{B4D4126D-71E3-4941-A29D-33E9D24C5EC0}" destId="{81139498-4D6D-48DE-989E-4AEC0A287493}" srcOrd="1" destOrd="0" parTransId="{3A09CC55-8C78-469B-ABB0-8E6497AD3B48}" sibTransId="{8B1C19D2-FFEA-4A2B-94BB-F23DE2E1DE0E}"/>
    <dgm:cxn modelId="{5DAF859B-CDD8-4ABD-9632-2F3D0286B91F}" type="presOf" srcId="{2F57D57E-31C2-41D1-AD91-2C7EC3F5EE2B}" destId="{6CCA394B-00DF-4BC3-A8D2-1ACA80FB3052}" srcOrd="0" destOrd="0" presId="urn:microsoft.com/office/officeart/2018/2/layout/IconVerticalSolidList"/>
    <dgm:cxn modelId="{63A7919F-09B8-480F-814D-6416AE74169E}" srcId="{B4D4126D-71E3-4941-A29D-33E9D24C5EC0}" destId="{857C98DD-E79E-445F-A116-001AA92DD7A1}" srcOrd="3" destOrd="0" parTransId="{10FE0503-21E6-47A1-AA4E-ADE79DCFFDE1}" sibTransId="{04FECAF5-15B8-4C96-ADE2-8C8C16A78327}"/>
    <dgm:cxn modelId="{A3530AF8-4065-40C1-A294-04CB12FFC675}" srcId="{B4D4126D-71E3-4941-A29D-33E9D24C5EC0}" destId="{8F5D9A9A-40B8-4840-9B7F-CC006B3841A8}" srcOrd="0" destOrd="0" parTransId="{7979E594-5889-4578-89F9-82B4FD1252D1}" sibTransId="{369DD728-D852-4868-95A1-2943AC65C446}"/>
    <dgm:cxn modelId="{02DAB3F9-F598-433D-A877-1C70E6D08B8D}" type="presParOf" srcId="{9F3CBF72-7719-407F-BED4-F7927D85E510}" destId="{72C08CF5-BAC4-4099-BE14-D052CD0721E5}" srcOrd="0" destOrd="0" presId="urn:microsoft.com/office/officeart/2018/2/layout/IconVerticalSolidList"/>
    <dgm:cxn modelId="{0C8F843F-2DD3-4E03-B57F-802595EF90BB}" type="presParOf" srcId="{72C08CF5-BAC4-4099-BE14-D052CD0721E5}" destId="{A8FB8200-7851-4175-B3CE-39379B542F44}" srcOrd="0" destOrd="0" presId="urn:microsoft.com/office/officeart/2018/2/layout/IconVerticalSolidList"/>
    <dgm:cxn modelId="{CF3ED01B-C67E-4933-8347-72D93BA631FE}" type="presParOf" srcId="{72C08CF5-BAC4-4099-BE14-D052CD0721E5}" destId="{58E6EB6A-73AE-4D05-A0E6-4D3447B01379}" srcOrd="1" destOrd="0" presId="urn:microsoft.com/office/officeart/2018/2/layout/IconVerticalSolidList"/>
    <dgm:cxn modelId="{ECA3F74D-9E9A-41FA-9CAB-537AF3AEAA5E}" type="presParOf" srcId="{72C08CF5-BAC4-4099-BE14-D052CD0721E5}" destId="{6A7138D0-74C6-4188-9087-5F6DE86AABCA}" srcOrd="2" destOrd="0" presId="urn:microsoft.com/office/officeart/2018/2/layout/IconVerticalSolidList"/>
    <dgm:cxn modelId="{C09DCECF-C914-4312-A038-CD43BC7F324F}" type="presParOf" srcId="{72C08CF5-BAC4-4099-BE14-D052CD0721E5}" destId="{54DB51DD-D53B-4BCB-8568-F2359861A585}" srcOrd="3" destOrd="0" presId="urn:microsoft.com/office/officeart/2018/2/layout/IconVerticalSolidList"/>
    <dgm:cxn modelId="{DE0E8E5E-04A8-4435-AA14-EB30A4F7AD5C}" type="presParOf" srcId="{9F3CBF72-7719-407F-BED4-F7927D85E510}" destId="{505DF392-5F7B-49E1-8B06-DF791F4F007E}" srcOrd="1" destOrd="0" presId="urn:microsoft.com/office/officeart/2018/2/layout/IconVerticalSolidList"/>
    <dgm:cxn modelId="{12BB978B-7446-4F2F-869A-C54EBBE108C2}" type="presParOf" srcId="{9F3CBF72-7719-407F-BED4-F7927D85E510}" destId="{F3B06EC0-1730-4732-B8CE-FF0A0AB93B0D}" srcOrd="2" destOrd="0" presId="urn:microsoft.com/office/officeart/2018/2/layout/IconVerticalSolidList"/>
    <dgm:cxn modelId="{8C81C138-0E00-46D3-B694-CD3BE13C81D5}" type="presParOf" srcId="{F3B06EC0-1730-4732-B8CE-FF0A0AB93B0D}" destId="{4D11B38A-0601-42EC-89ED-2D97A2576427}" srcOrd="0" destOrd="0" presId="urn:microsoft.com/office/officeart/2018/2/layout/IconVerticalSolidList"/>
    <dgm:cxn modelId="{DB8BAE8C-114C-4E51-A24E-AB54FA1531C6}" type="presParOf" srcId="{F3B06EC0-1730-4732-B8CE-FF0A0AB93B0D}" destId="{DFC1BF60-AEFC-4C6D-AC3D-BC59A1E16774}" srcOrd="1" destOrd="0" presId="urn:microsoft.com/office/officeart/2018/2/layout/IconVerticalSolidList"/>
    <dgm:cxn modelId="{8FACE264-6404-4449-9453-BEEE0114CAF0}" type="presParOf" srcId="{F3B06EC0-1730-4732-B8CE-FF0A0AB93B0D}" destId="{4E60DE04-E39B-4D24-9A25-39591A1E2075}" srcOrd="2" destOrd="0" presId="urn:microsoft.com/office/officeart/2018/2/layout/IconVerticalSolidList"/>
    <dgm:cxn modelId="{AD39FB31-4EAD-4CF8-BA4E-26A8FD25DCB3}" type="presParOf" srcId="{F3B06EC0-1730-4732-B8CE-FF0A0AB93B0D}" destId="{0F75CE3D-F317-408B-8B16-C201226BBD5F}" srcOrd="3" destOrd="0" presId="urn:microsoft.com/office/officeart/2018/2/layout/IconVerticalSolidList"/>
    <dgm:cxn modelId="{E6878B2C-D60C-447D-8BBA-0F24F1286297}" type="presParOf" srcId="{9F3CBF72-7719-407F-BED4-F7927D85E510}" destId="{7483CB37-A57C-4553-ABE7-8335FAD3BAB2}" srcOrd="3" destOrd="0" presId="urn:microsoft.com/office/officeart/2018/2/layout/IconVerticalSolidList"/>
    <dgm:cxn modelId="{0194D929-29B2-47F8-B8FD-3E65E282FA18}" type="presParOf" srcId="{9F3CBF72-7719-407F-BED4-F7927D85E510}" destId="{72FE407F-C0CA-41D1-A970-DAFF19E00E86}" srcOrd="4" destOrd="0" presId="urn:microsoft.com/office/officeart/2018/2/layout/IconVerticalSolidList"/>
    <dgm:cxn modelId="{D7CE02F3-8C30-4575-8772-0F17C62F1D41}" type="presParOf" srcId="{72FE407F-C0CA-41D1-A970-DAFF19E00E86}" destId="{371149D0-0327-4FF8-9ABE-0BBC4808C587}" srcOrd="0" destOrd="0" presId="urn:microsoft.com/office/officeart/2018/2/layout/IconVerticalSolidList"/>
    <dgm:cxn modelId="{EA575EB7-2CC3-47E6-B709-27B7C23F20AB}" type="presParOf" srcId="{72FE407F-C0CA-41D1-A970-DAFF19E00E86}" destId="{ED7BA206-9125-4461-B108-49C7188079A8}" srcOrd="1" destOrd="0" presId="urn:microsoft.com/office/officeart/2018/2/layout/IconVerticalSolidList"/>
    <dgm:cxn modelId="{27FFE58D-69FE-42BC-A6C9-5AD89AA91D01}" type="presParOf" srcId="{72FE407F-C0CA-41D1-A970-DAFF19E00E86}" destId="{5A22115A-0E6E-41E5-84C9-F6C566FDF8A3}" srcOrd="2" destOrd="0" presId="urn:microsoft.com/office/officeart/2018/2/layout/IconVerticalSolidList"/>
    <dgm:cxn modelId="{D2DEF8FA-0C5A-48F1-B615-D99178FC49C7}" type="presParOf" srcId="{72FE407F-C0CA-41D1-A970-DAFF19E00E86}" destId="{6CCA394B-00DF-4BC3-A8D2-1ACA80FB3052}" srcOrd="3" destOrd="0" presId="urn:microsoft.com/office/officeart/2018/2/layout/IconVerticalSolidList"/>
    <dgm:cxn modelId="{D071E6C6-06D6-4EEC-B0F5-62C6F17B24F4}" type="presParOf" srcId="{9F3CBF72-7719-407F-BED4-F7927D85E510}" destId="{E440D8C6-076F-4483-A825-9C5354FADA3D}" srcOrd="5" destOrd="0" presId="urn:microsoft.com/office/officeart/2018/2/layout/IconVerticalSolidList"/>
    <dgm:cxn modelId="{E9B0BFA1-57B4-4FF5-96FB-D72222A2BEB7}" type="presParOf" srcId="{9F3CBF72-7719-407F-BED4-F7927D85E510}" destId="{9AEE54D0-55A8-4A3F-9120-E993DE12E10A}" srcOrd="6" destOrd="0" presId="urn:microsoft.com/office/officeart/2018/2/layout/IconVerticalSolidList"/>
    <dgm:cxn modelId="{324F3B88-E383-4D75-96D7-18B77771F468}" type="presParOf" srcId="{9AEE54D0-55A8-4A3F-9120-E993DE12E10A}" destId="{4393C9F6-864E-45A7-A1E8-4F75D8FBB862}" srcOrd="0" destOrd="0" presId="urn:microsoft.com/office/officeart/2018/2/layout/IconVerticalSolidList"/>
    <dgm:cxn modelId="{276A01BB-088F-4084-B061-E93FDB26B397}" type="presParOf" srcId="{9AEE54D0-55A8-4A3F-9120-E993DE12E10A}" destId="{A39A9913-D668-4FA9-AA97-954B92840F0F}" srcOrd="1" destOrd="0" presId="urn:microsoft.com/office/officeart/2018/2/layout/IconVerticalSolidList"/>
    <dgm:cxn modelId="{451BA702-0037-49FC-9A24-33E7E6005E74}" type="presParOf" srcId="{9AEE54D0-55A8-4A3F-9120-E993DE12E10A}" destId="{6FC6DD47-F73B-428B-800B-A8A16A5C3C5C}" srcOrd="2" destOrd="0" presId="urn:microsoft.com/office/officeart/2018/2/layout/IconVerticalSolidList"/>
    <dgm:cxn modelId="{F43A7388-35CC-47DF-8E15-B17FF7458882}" type="presParOf" srcId="{9AEE54D0-55A8-4A3F-9120-E993DE12E10A}" destId="{C98169A2-3056-4270-B44C-64EDEC27A9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F89B6-E1D4-4EE0-AD27-87C21FE3BA24}">
      <dsp:nvSpPr>
        <dsp:cNvPr id="0" name=""/>
        <dsp:cNvSpPr/>
      </dsp:nvSpPr>
      <dsp:spPr>
        <a:xfrm>
          <a:off x="0" y="64290"/>
          <a:ext cx="4971603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 detection (seconds vs. days)</a:t>
          </a:r>
        </a:p>
      </dsp:txBody>
      <dsp:txXfrm>
        <a:off x="37125" y="101415"/>
        <a:ext cx="4897353" cy="686250"/>
      </dsp:txXfrm>
    </dsp:sp>
    <dsp:sp modelId="{482838FA-5816-4178-A119-B4E68C777E03}">
      <dsp:nvSpPr>
        <dsp:cNvPr id="0" name=""/>
        <dsp:cNvSpPr/>
      </dsp:nvSpPr>
      <dsp:spPr>
        <a:xfrm>
          <a:off x="0" y="882390"/>
          <a:ext cx="4971603" cy="760500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Cost-effective (no expert needed)</a:t>
          </a:r>
        </a:p>
      </dsp:txBody>
      <dsp:txXfrm>
        <a:off x="37125" y="919515"/>
        <a:ext cx="4897353" cy="686250"/>
      </dsp:txXfrm>
    </dsp:sp>
    <dsp:sp modelId="{8236B18E-D103-4660-B4F5-5184698946E5}">
      <dsp:nvSpPr>
        <dsp:cNvPr id="0" name=""/>
        <dsp:cNvSpPr/>
      </dsp:nvSpPr>
      <dsp:spPr>
        <a:xfrm>
          <a:off x="0" y="1700490"/>
          <a:ext cx="4971603" cy="760500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Accessible via smartphones and computers</a:t>
          </a:r>
        </a:p>
      </dsp:txBody>
      <dsp:txXfrm>
        <a:off x="37125" y="1737615"/>
        <a:ext cx="4897353" cy="686250"/>
      </dsp:txXfrm>
    </dsp:sp>
    <dsp:sp modelId="{3B5A0FD9-6CD7-497C-978D-94FD2E9C16B2}">
      <dsp:nvSpPr>
        <dsp:cNvPr id="0" name=""/>
        <dsp:cNvSpPr/>
      </dsp:nvSpPr>
      <dsp:spPr>
        <a:xfrm>
          <a:off x="0" y="2518590"/>
          <a:ext cx="4971603" cy="760500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High accuracy with AI</a:t>
          </a:r>
        </a:p>
      </dsp:txBody>
      <dsp:txXfrm>
        <a:off x="37125" y="2555715"/>
        <a:ext cx="4897353" cy="686250"/>
      </dsp:txXfrm>
    </dsp:sp>
    <dsp:sp modelId="{63FC9ABB-DDBE-4032-9DAD-D58C1C155C8E}">
      <dsp:nvSpPr>
        <dsp:cNvPr id="0" name=""/>
        <dsp:cNvSpPr/>
      </dsp:nvSpPr>
      <dsp:spPr>
        <a:xfrm>
          <a:off x="0" y="3336690"/>
          <a:ext cx="4971603" cy="760500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Early disease prevention</a:t>
          </a:r>
        </a:p>
      </dsp:txBody>
      <dsp:txXfrm>
        <a:off x="37125" y="3373815"/>
        <a:ext cx="4897353" cy="686250"/>
      </dsp:txXfrm>
    </dsp:sp>
    <dsp:sp modelId="{C91F9A30-042C-4672-8C26-444BBA81528E}">
      <dsp:nvSpPr>
        <dsp:cNvPr id="0" name=""/>
        <dsp:cNvSpPr/>
      </dsp:nvSpPr>
      <dsp:spPr>
        <a:xfrm>
          <a:off x="0" y="4154790"/>
          <a:ext cx="4971603" cy="7605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Scalable to global usage</a:t>
          </a:r>
        </a:p>
      </dsp:txBody>
      <dsp:txXfrm>
        <a:off x="37125" y="4191915"/>
        <a:ext cx="4897353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661A0-815D-4689-816C-2A2CC8CD9C5F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9E687-BFE4-4E82-AF71-69599C48AE5B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EBFAF-D28A-4BEC-9F0B-95C789157626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Large size supports deep learning</a:t>
          </a:r>
        </a:p>
      </dsp:txBody>
      <dsp:txXfrm>
        <a:off x="994536" y="1698"/>
        <a:ext cx="6219063" cy="861070"/>
      </dsp:txXfrm>
    </dsp:sp>
    <dsp:sp modelId="{F9AC878F-7358-4520-AA53-B3D8600DF15A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6C4C4-0309-4715-9F64-846EBED8C7D0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49AB-F34E-4E3E-A2B0-9CAFCBBEABE8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Rich diversity of plant species and diseases</a:t>
          </a:r>
        </a:p>
      </dsp:txBody>
      <dsp:txXfrm>
        <a:off x="994536" y="1078036"/>
        <a:ext cx="6219063" cy="861070"/>
      </dsp:txXfrm>
    </dsp:sp>
    <dsp:sp modelId="{7B5BDFE3-3A43-485A-9BD1-6D7366C969CA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6A29E-CDCA-46A7-BD4C-F30BAF1628A4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EAF25-8E7D-46B9-AB77-F14BE1097476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Publicly available and widely used</a:t>
          </a:r>
        </a:p>
      </dsp:txBody>
      <dsp:txXfrm>
        <a:off x="994536" y="2154374"/>
        <a:ext cx="6219063" cy="861070"/>
      </dsp:txXfrm>
    </dsp:sp>
    <dsp:sp modelId="{7E476C5E-14DA-4753-AB47-E705973956EA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AA6D7-721C-491B-B1B2-0F74DD3290A3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31A8C-2982-430B-837A-9A66D051FA52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Supports reproducibility and benchmarking</a:t>
          </a:r>
        </a:p>
      </dsp:txBody>
      <dsp:txXfrm>
        <a:off x="994536" y="3230712"/>
        <a:ext cx="6219063" cy="861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B8200-7851-4175-B3CE-39379B542F44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6EB6A-73AE-4D05-A0E6-4D3447B01379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B51DD-D53B-4BCB-8568-F2359861A585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Automatically learns features from images</a:t>
          </a:r>
        </a:p>
      </dsp:txBody>
      <dsp:txXfrm>
        <a:off x="994536" y="1698"/>
        <a:ext cx="6219063" cy="861070"/>
      </dsp:txXfrm>
    </dsp:sp>
    <dsp:sp modelId="{4D11B38A-0601-42EC-89ED-2D97A2576427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1BF60-AEFC-4C6D-AC3D-BC59A1E16774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CE3D-F317-408B-8B16-C201226BBD5F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Ideal for large image datasets</a:t>
          </a:r>
        </a:p>
      </dsp:txBody>
      <dsp:txXfrm>
        <a:off x="994536" y="1078036"/>
        <a:ext cx="6219063" cy="861070"/>
      </dsp:txXfrm>
    </dsp:sp>
    <dsp:sp modelId="{371149D0-0327-4FF8-9ABE-0BBC4808C587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BA206-9125-4461-B108-49C7188079A8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394B-00DF-4BC3-A8D2-1ACA80FB3052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Regularization techniques reduce overfitting</a:t>
          </a:r>
        </a:p>
      </dsp:txBody>
      <dsp:txXfrm>
        <a:off x="994536" y="2154374"/>
        <a:ext cx="6219063" cy="861070"/>
      </dsp:txXfrm>
    </dsp:sp>
    <dsp:sp modelId="{4393C9F6-864E-45A7-A1E8-4F75D8FBB862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A9913-D668-4FA9-AA97-954B92840F0F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169A2-3056-4270-B44C-64EDEC27A9A7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Proven success in various detection tasks</a:t>
          </a:r>
        </a:p>
      </dsp:txBody>
      <dsp:txXfrm>
        <a:off x="994536" y="3230712"/>
        <a:ext cx="6219063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5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58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7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Plant Disease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Convolutional Neural Networks (CNNs)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US" sz="3100"/>
              <a:t>CNN Architecture Overview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Multiple Convolutional Layers with ReLU activation</a:t>
            </a:r>
          </a:p>
          <a:p>
            <a:r>
              <a:t>• Pooling Layers for dimensionality reduction</a:t>
            </a:r>
          </a:p>
          <a:p>
            <a:r>
              <a:t>• Dropout Layers to prevent overfitting</a:t>
            </a:r>
          </a:p>
          <a:p>
            <a:r>
              <a:t>• Final Dense Layer with SoftMax for classification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Why CNN?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67EA56D-4F15-DD7C-AD4A-5C3E5D893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30492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215" y="2160589"/>
            <a:ext cx="2201035" cy="3880773"/>
          </a:xfrm>
        </p:spPr>
        <p:txBody>
          <a:bodyPr>
            <a:normAutofit/>
          </a:bodyPr>
          <a:lstStyle/>
          <a:p>
            <a:r>
              <a:rPr lang="en-US" dirty="0"/>
              <a:t>Precision: 0.98</a:t>
            </a:r>
          </a:p>
          <a:p>
            <a:r>
              <a:rPr lang="en-US" dirty="0"/>
              <a:t>• Recall: 0.98</a:t>
            </a:r>
          </a:p>
          <a:p>
            <a:r>
              <a:rPr lang="en-US" dirty="0"/>
              <a:t>• F1-Score: 0.98</a:t>
            </a:r>
          </a:p>
          <a:p>
            <a:r>
              <a:rPr lang="en-US" dirty="0"/>
              <a:t>• Total Samples Tested: 1401</a:t>
            </a:r>
          </a:p>
          <a:p>
            <a:r>
              <a:rPr lang="en-US" dirty="0"/>
              <a:t>• High reliability across classes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6B4C1C-40F0-F5A8-6941-59539517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83" r="23992" b="-2"/>
          <a:stretch>
            <a:fillRect/>
          </a:stretch>
        </p:blipFill>
        <p:spPr>
          <a:xfrm>
            <a:off x="508000" y="2159331"/>
            <a:ext cx="4067572" cy="3882362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166B18E3-64AF-E19C-0F5D-1D7CAEE2B92B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1425925" y="3506971"/>
            <a:ext cx="2991293" cy="299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A1068C1-D539-6D5C-E7D7-C2D87C59D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9EF8B7E2-CE47-F948-2B78-FB546EABB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t>Class-wise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968012" cy="3749323"/>
          </a:xfrm>
        </p:spPr>
        <p:txBody>
          <a:bodyPr>
            <a:normAutofit/>
          </a:bodyPr>
          <a:lstStyle/>
          <a:p>
            <a:r>
              <a:rPr dirty="0"/>
              <a:t>Apple Scab: Precision 0.99, Recall 0.96</a:t>
            </a:r>
          </a:p>
          <a:p>
            <a:r>
              <a:rPr dirty="0"/>
              <a:t>• Corn Healthy: Precision 0.99, Recall 1.00</a:t>
            </a:r>
          </a:p>
          <a:p>
            <a:r>
              <a:rPr dirty="0"/>
              <a:t>• Peach Healthy: Precision 0.97, Recall 0.99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6E2E3-3B0B-3C62-6745-5E2ABD02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52" y="2159331"/>
            <a:ext cx="3153742" cy="2768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t>Training Graphs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968012" cy="3749323"/>
          </a:xfrm>
        </p:spPr>
        <p:txBody>
          <a:bodyPr>
            <a:normAutofit/>
          </a:bodyPr>
          <a:lstStyle/>
          <a:p>
            <a:r>
              <a:rPr dirty="0"/>
              <a:t>Training Accuracy: Increased to 98%</a:t>
            </a:r>
          </a:p>
          <a:p>
            <a:r>
              <a:rPr dirty="0"/>
              <a:t>• Training Loss: Decreased smoothly</a:t>
            </a:r>
          </a:p>
          <a:p>
            <a:r>
              <a:rPr dirty="0"/>
              <a:t>• Indicates effective and stable learning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62152-5C90-317C-3AC3-BD63F0CD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52" y="2159331"/>
            <a:ext cx="3153742" cy="359400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426BABD0-ACD3-D0A2-6239-839FFFEF6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Visual 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Model tested on unseen leaf images and successfully identified diseases. Demonstrates generalization and real-world applicability.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t>Software: Python, TensorFlow, Keras</a:t>
            </a:r>
          </a:p>
          <a:p>
            <a:r>
              <a:t>• Optimized using Adam optimizer</a:t>
            </a:r>
          </a:p>
          <a:p>
            <a:r>
              <a:t>• Learning Rate: 0.001, Epochs: 20, Batch Size: 32</a:t>
            </a:r>
          </a:p>
          <a:p>
            <a:r>
              <a:t>• Input Image Size: 224x224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t>CNN-based plant disease detection system provides accurate, fast, and accessible diagnosis. It reduces dependency on experts, prevents large-scale damage, and fits well in smart farming frameworks.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Expand dataset to include more plant types</a:t>
            </a:r>
          </a:p>
          <a:p>
            <a:r>
              <a:t>• Add environmental data for better prediction</a:t>
            </a:r>
          </a:p>
          <a:p>
            <a:r>
              <a:t>• Integrate with IoT and real-time monitoring</a:t>
            </a:r>
          </a:p>
          <a:p>
            <a:r>
              <a:t>• Multilingual support for wider accessibility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Plant diseases affect agricultural productivity, causing food shortages and financial losses. Traditional detection relies on expert inspection, which is slow and error-prone. This project introduces an AI-based solution using CNNs to detect plant diseases from leaf images.</a:t>
            </a:r>
            <a:endParaRPr lang="en-US"/>
          </a:p>
        </p:txBody>
      </p:sp>
      <p:pic>
        <p:nvPicPr>
          <p:cNvPr id="5" name="Picture 4" descr="Small plant growing on soil">
            <a:extLst>
              <a:ext uri="{FF2B5EF4-FFF2-40B4-BE49-F238E27FC236}">
                <a16:creationId xmlns:a16="http://schemas.microsoft.com/office/drawing/2014/main" id="{3F6508BA-F41D-9273-B8A7-251BBA0E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27" r="33391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498652"/>
            <a:ext cx="3485179" cy="416796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To develop an automated system for plant disease identification</a:t>
            </a:r>
          </a:p>
          <a:p>
            <a:r>
              <a:rPr lang="en-US" sz="1700" dirty="0"/>
              <a:t>• To reduce dependency on human experts</a:t>
            </a:r>
          </a:p>
          <a:p>
            <a:r>
              <a:rPr lang="en-US" sz="1700" dirty="0"/>
              <a:t>• To provide early detection and prevent large-scale crop damage</a:t>
            </a:r>
          </a:p>
          <a:p>
            <a:r>
              <a:rPr lang="en-US" sz="1700" dirty="0"/>
              <a:t>• To make disease detection accessible and cost-effective for farmers</a:t>
            </a:r>
          </a:p>
        </p:txBody>
      </p:sp>
      <p:pic>
        <p:nvPicPr>
          <p:cNvPr id="5" name="Picture 4" descr="Cornfields with bright sky">
            <a:extLst>
              <a:ext uri="{FF2B5EF4-FFF2-40B4-BE49-F238E27FC236}">
                <a16:creationId xmlns:a16="http://schemas.microsoft.com/office/drawing/2014/main" id="{06D1441C-EEC6-723D-F943-B093DBFB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73" r="3307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/>
              <a:t>Plant diseases cause major losses in agriculture</a:t>
            </a:r>
          </a:p>
          <a:p>
            <a:r>
              <a:rPr lang="en-US"/>
              <a:t>• Traditional inspection is slow and dependent on experts</a:t>
            </a:r>
          </a:p>
          <a:p>
            <a:r>
              <a:rPr lang="en-US"/>
              <a:t>• Experts are not always available in rural areas</a:t>
            </a:r>
          </a:p>
          <a:p>
            <a:r>
              <a:rPr lang="en-US"/>
              <a:t>• Manual inspection is error-prone and costly</a:t>
            </a:r>
          </a:p>
          <a:p>
            <a:r>
              <a:rPr lang="en-US"/>
              <a:t>• Delays in detection cause extensive damage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uses a CNN to analyze leaf images and identify plant diseases. Users upload an image, and the system quickly returns the predicted disease class. No expert intervention is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Benefits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D45E99F-86E6-11D0-6323-30EE77287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80119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t>Source: Kaggle - 'New Plant Diseases Dataset' by vaporous</a:t>
            </a:r>
          </a:p>
          <a:p>
            <a:r>
              <a:t>• 87,000 images across 38 classes</a:t>
            </a:r>
          </a:p>
          <a:p>
            <a:r>
              <a:t>• Includes healthy and diseased leaves</a:t>
            </a:r>
          </a:p>
          <a:p>
            <a:r>
              <a:t>• Structured in folders per class</a:t>
            </a:r>
          </a:p>
          <a:p>
            <a:r>
              <a:t>• Format: JPEG</a:t>
            </a:r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EFDD4FB0-5A85-B22C-76B6-2F40E632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96" r="7419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Reason for Dataset Selection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CBA28-39A2-D464-419D-406A74EB9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35846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sz="2800"/>
              <a:t>Methodology: Algorithm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t>A Convolutional Neural Network (CNN) is used for image classification. CNNs are effective for extracting visual features and identifying disease patterns automatically.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544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AI-Based Plant Disease Detection System</vt:lpstr>
      <vt:lpstr>Introduction</vt:lpstr>
      <vt:lpstr>Objectives</vt:lpstr>
      <vt:lpstr>Problem Statement</vt:lpstr>
      <vt:lpstr>Project Solution</vt:lpstr>
      <vt:lpstr>Benefits</vt:lpstr>
      <vt:lpstr>Dataset Description</vt:lpstr>
      <vt:lpstr>Reason for Dataset Selection</vt:lpstr>
      <vt:lpstr>Methodology: Algorithm Used</vt:lpstr>
      <vt:lpstr>CNN Architecture Overview</vt:lpstr>
      <vt:lpstr>Why CNN?</vt:lpstr>
      <vt:lpstr>Model Evaluation Metrics</vt:lpstr>
      <vt:lpstr>Class-wise Performance</vt:lpstr>
      <vt:lpstr>Training Graphs Summary</vt:lpstr>
      <vt:lpstr>Visual Testing</vt:lpstr>
      <vt:lpstr>Simulation Results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PMYLS</dc:creator>
  <cp:keywords/>
  <dc:description>generated using python-pptx</dc:description>
  <cp:lastModifiedBy>Huzaifa Butt</cp:lastModifiedBy>
  <cp:revision>3</cp:revision>
  <dcterms:created xsi:type="dcterms:W3CDTF">2013-01-27T09:14:16Z</dcterms:created>
  <dcterms:modified xsi:type="dcterms:W3CDTF">2025-06-12T09:02:27Z</dcterms:modified>
  <cp:category/>
</cp:coreProperties>
</file>