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ECBD-DEBE-72D3-1C19-BD8810D9A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9DE61-A544-89DD-8E05-927808708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5776C-4E7B-A57E-26B7-BE815BB9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D9A9-5034-DF15-7727-77A25CC5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72AB-3F5F-3383-5209-2FD32AF0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910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249A-09CE-112A-D2C4-5271D63A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9722E-0ACA-3C18-8B6F-0210E564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6830C-001F-B10F-B7A1-C489169A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C27B-9E88-06B8-D7C9-0DC068B2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72E1-C5DF-442F-64D2-39E6BB8D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75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CAEC7-1472-5D08-9207-AD94E18A1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A15D6-9930-8EB5-D68F-EF29AC382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2E6F-7E14-2FA2-89E9-19488FB5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E695-9F1A-6BEE-8270-EA270F9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7947-EA88-8BAF-49D4-B5CA5E5C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B5B7-5177-F021-340E-BE3716DC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E7039-0314-1C1C-2D44-604F3E59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329C-B291-3657-DB24-2EE6CD73D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7644-7A39-A11D-7469-0806BB2E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5823-731E-AA62-EA41-517A7585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0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64D7-46F0-5A9F-23CF-EF028CAF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541A5-8279-9752-0E2B-D1F436D9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DE65-9881-D8AD-0133-FB5C56DF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BC34-EA27-28A7-1F05-C8C597A7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6878-6673-44CB-3F8D-99CC29AF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5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9371-9DC7-14A4-35A4-059BD5BE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B7C6-F5B5-F9B6-5992-FAF9FD8B9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F9F5F-D1B9-7F84-A285-3A1F71A5C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8CEF3-2993-5EAC-9997-47300241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18518-C1C8-40C7-4FA2-1369F94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6E9A3-3E27-8DBF-978C-6755AC8A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99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2552-9824-0DC6-8F3D-F475242B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C46AB-8333-B958-368D-AC87D20F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DA006-6464-BC4F-AA45-27317BAB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41ADAC-A1D1-5196-6087-28FA9FB0D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EFD71-1F64-859D-3902-6C9F22FB6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38FD0-F853-7242-39C5-01DEBA1A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C5D1A-9F77-CCFB-3E77-5B6F4C8F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E5E46-F63A-2C6A-811A-7050F93A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3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A13B-1676-16B4-D27A-9961A2E7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600C0-22DE-C63B-EB51-1F246631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2EBB6-0E14-8466-9DCE-6B603EA7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66699-07D1-95CD-3599-1856ABEF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31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BCA9-EE1E-F082-4C1C-8FBF474A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369C1-2830-AEB3-3BAA-5C4F89C1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0997E-CB06-FD74-1C2F-439F9741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2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5F16-3C4D-ED1D-3FDA-90519A87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EAF5-67BF-4063-6B63-894496C1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F107C-AC16-C617-BDBF-738FB0EC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4C88-2B3E-A43B-4432-29B44EDCA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87D3A-4BE7-A9AA-08CF-20D083A3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1277-A040-1800-7752-84189112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707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3C53-D82D-96A3-2EF5-537937BE1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7985BA-5488-7374-5DA2-C29A5D0DE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59CB6-D4C7-2551-B0DD-6D45386D6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96E72-4D14-585A-12DD-0D93DEE2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C9C27-C49E-1F33-0219-AE11A5A3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66C3-64CC-E62E-8D00-0398CE51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54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4CE05-CE7F-5B17-EDFF-456D158B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C5B5-8941-B911-1D8E-06A7BA8DF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75A3-83DD-86D0-0879-BFB1F4F3A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B007-E724-42DB-8370-056FF934C5F9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B534-AE28-748D-6FAB-F5A33FFE4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F0EF-4E32-50C0-2483-589B24F3F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7C80-3842-4B43-A63A-61F665447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1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7C950-E465-BB21-EC5B-E305FABE1547}"/>
              </a:ext>
            </a:extLst>
          </p:cNvPr>
          <p:cNvSpPr txBox="1"/>
          <p:nvPr/>
        </p:nvSpPr>
        <p:spPr>
          <a:xfrm>
            <a:off x="0" y="-18661"/>
            <a:ext cx="12514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Insights Gained By Analysing E-Commerce Sales Data of “Madhav Store”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76BC8-1E65-DA5D-B500-558F4DD130BD}"/>
              </a:ext>
            </a:extLst>
          </p:cNvPr>
          <p:cNvSpPr txBox="1"/>
          <p:nvPr/>
        </p:nvSpPr>
        <p:spPr>
          <a:xfrm>
            <a:off x="0" y="718584"/>
            <a:ext cx="10367775" cy="4039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Profits are the highest during November, 2018 at Rs 10,253 and </a:t>
            </a:r>
          </a:p>
          <a:p>
            <a:r>
              <a:rPr lang="en-IN" sz="2700" dirty="0"/>
              <a:t>       lowest in May, 2018 with a loss of Rs 3730.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Clothing contributes to 62.6% of the total sales.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Most profitable products sold were: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700" dirty="0"/>
          </a:p>
          <a:p>
            <a:endParaRPr lang="en-IN" sz="27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Maximum sales were made to Madhya Pradesh ,Maharashtra.</a:t>
            </a:r>
            <a:br>
              <a:rPr lang="en-IN" sz="2700" dirty="0"/>
            </a:br>
            <a:r>
              <a:rPr lang="en-IN" sz="2700" dirty="0"/>
              <a:t>There is scope for growth in Uttar Pradesh, Gujarat and Delhi as well.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700" dirty="0"/>
              <a:t>Most payments were done through Cash-on-Delivery at 43.7%.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3118C-0438-FC4C-7958-D1F87DCF2F43}"/>
              </a:ext>
            </a:extLst>
          </p:cNvPr>
          <p:cNvSpPr txBox="1"/>
          <p:nvPr/>
        </p:nvSpPr>
        <p:spPr>
          <a:xfrm>
            <a:off x="530512" y="2370302"/>
            <a:ext cx="208205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300" dirty="0"/>
              <a:t>Printers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300" dirty="0"/>
              <a:t>Bookcases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300" dirty="0"/>
              <a:t>Sarees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EDF04-441A-8149-7F96-7F000AE73577}"/>
              </a:ext>
            </a:extLst>
          </p:cNvPr>
          <p:cNvSpPr txBox="1"/>
          <p:nvPr/>
        </p:nvSpPr>
        <p:spPr>
          <a:xfrm>
            <a:off x="0" y="4644026"/>
            <a:ext cx="103027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u="sng" dirty="0"/>
              <a:t>Final Conclusion to </a:t>
            </a:r>
            <a:r>
              <a:rPr lang="en-IN" sz="3000" b="1" u="sng"/>
              <a:t>increase e-commerce sales </a:t>
            </a:r>
            <a:r>
              <a:rPr lang="en-IN" sz="3000" b="1" u="sng" dirty="0"/>
              <a:t>of Madhav Store: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8B646-6694-CD95-7B41-F33E518114F5}"/>
              </a:ext>
            </a:extLst>
          </p:cNvPr>
          <p:cNvSpPr txBox="1"/>
          <p:nvPr/>
        </p:nvSpPr>
        <p:spPr>
          <a:xfrm>
            <a:off x="0" y="5198024"/>
            <a:ext cx="11393760" cy="1677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We must focus on selling more of the profitable products mentioned above by </a:t>
            </a:r>
          </a:p>
          <a:p>
            <a:r>
              <a:rPr lang="en-IN" sz="2500" dirty="0"/>
              <a:t>Providing discounts especially in the month of November. More investment in </a:t>
            </a:r>
          </a:p>
          <a:p>
            <a:r>
              <a:rPr lang="en-IN" sz="2500" dirty="0"/>
              <a:t>Clothing, especially sarees and allowing COD service on all channels is recommended</a:t>
            </a:r>
            <a:r>
              <a:rPr lang="en-IN" sz="2800" dirty="0"/>
              <a:t>. </a:t>
            </a:r>
            <a:endParaRPr lang="en-IN" sz="2500" dirty="0"/>
          </a:p>
          <a:p>
            <a:r>
              <a:rPr lang="en-IN" sz="2500" dirty="0"/>
              <a:t>State-wise discounts and advertisements must be made on basis of amount of sales.</a:t>
            </a:r>
          </a:p>
        </p:txBody>
      </p:sp>
    </p:spTree>
    <p:extLst>
      <p:ext uri="{BB962C8B-B14F-4D97-AF65-F5344CB8AC3E}">
        <p14:creationId xmlns:p14="http://schemas.microsoft.com/office/powerpoint/2010/main" val="123849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Srianshu's log</dc:creator>
  <cp:lastModifiedBy>Srianshu's log</cp:lastModifiedBy>
  <cp:revision>2</cp:revision>
  <dcterms:created xsi:type="dcterms:W3CDTF">2023-06-18T18:01:26Z</dcterms:created>
  <dcterms:modified xsi:type="dcterms:W3CDTF">2023-06-26T22:34:45Z</dcterms:modified>
</cp:coreProperties>
</file>