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anshu's log" userId="7a8ba0f66e186048" providerId="LiveId" clId="{D5D892FE-2F00-4B59-9D6D-4989C6A1DC8C}"/>
    <pc:docChg chg="undo custSel addSld modSld">
      <pc:chgData name="Srianshu's log" userId="7a8ba0f66e186048" providerId="LiveId" clId="{D5D892FE-2F00-4B59-9D6D-4989C6A1DC8C}" dt="2023-06-18T18:31:08.424" v="2504" actId="1076"/>
      <pc:docMkLst>
        <pc:docMk/>
      </pc:docMkLst>
      <pc:sldChg chg="addSp delSp modSp new mod">
        <pc:chgData name="Srianshu's log" userId="7a8ba0f66e186048" providerId="LiveId" clId="{D5D892FE-2F00-4B59-9D6D-4989C6A1DC8C}" dt="2023-06-18T18:31:08.424" v="2504" actId="1076"/>
        <pc:sldMkLst>
          <pc:docMk/>
          <pc:sldMk cId="1238490500" sldId="256"/>
        </pc:sldMkLst>
        <pc:spChg chg="del">
          <ac:chgData name="Srianshu's log" userId="7a8ba0f66e186048" providerId="LiveId" clId="{D5D892FE-2F00-4B59-9D6D-4989C6A1DC8C}" dt="2023-06-18T18:01:37.561" v="1" actId="478"/>
          <ac:spMkLst>
            <pc:docMk/>
            <pc:sldMk cId="1238490500" sldId="256"/>
            <ac:spMk id="2" creationId="{0A4C00FC-AE32-A464-7C02-1BD967C75F3D}"/>
          </ac:spMkLst>
        </pc:spChg>
        <pc:spChg chg="del">
          <ac:chgData name="Srianshu's log" userId="7a8ba0f66e186048" providerId="LiveId" clId="{D5D892FE-2F00-4B59-9D6D-4989C6A1DC8C}" dt="2023-06-18T18:01:38.876" v="2" actId="478"/>
          <ac:spMkLst>
            <pc:docMk/>
            <pc:sldMk cId="1238490500" sldId="256"/>
            <ac:spMk id="3" creationId="{7721D277-F086-D2AE-2011-1251E0E8A55A}"/>
          </ac:spMkLst>
        </pc:spChg>
        <pc:spChg chg="add mod">
          <ac:chgData name="Srianshu's log" userId="7a8ba0f66e186048" providerId="LiveId" clId="{D5D892FE-2F00-4B59-9D6D-4989C6A1DC8C}" dt="2023-06-18T18:30:19.631" v="2497" actId="207"/>
          <ac:spMkLst>
            <pc:docMk/>
            <pc:sldMk cId="1238490500" sldId="256"/>
            <ac:spMk id="4" creationId="{8F57C950-E465-BB21-EC5B-E305FABE1547}"/>
          </ac:spMkLst>
        </pc:spChg>
        <pc:spChg chg="add mod">
          <ac:chgData name="Srianshu's log" userId="7a8ba0f66e186048" providerId="LiveId" clId="{D5D892FE-2F00-4B59-9D6D-4989C6A1DC8C}" dt="2023-06-18T18:30:45.820" v="2499" actId="255"/>
          <ac:spMkLst>
            <pc:docMk/>
            <pc:sldMk cId="1238490500" sldId="256"/>
            <ac:spMk id="5" creationId="{5D876BC8-1E65-DA5D-B500-558F4DD130BD}"/>
          </ac:spMkLst>
        </pc:spChg>
        <pc:spChg chg="add del mod">
          <ac:chgData name="Srianshu's log" userId="7a8ba0f66e186048" providerId="LiveId" clId="{D5D892FE-2F00-4B59-9D6D-4989C6A1DC8C}" dt="2023-06-18T18:22:03.379" v="1945" actId="478"/>
          <ac:spMkLst>
            <pc:docMk/>
            <pc:sldMk cId="1238490500" sldId="256"/>
            <ac:spMk id="6" creationId="{22C51391-0782-9775-5C4A-4C99C7C9BDAF}"/>
          </ac:spMkLst>
        </pc:spChg>
        <pc:spChg chg="add del mod">
          <ac:chgData name="Srianshu's log" userId="7a8ba0f66e186048" providerId="LiveId" clId="{D5D892FE-2F00-4B59-9D6D-4989C6A1DC8C}" dt="2023-06-18T18:22:02.064" v="1944" actId="478"/>
          <ac:spMkLst>
            <pc:docMk/>
            <pc:sldMk cId="1238490500" sldId="256"/>
            <ac:spMk id="7" creationId="{E0732234-2DA7-5313-7920-15904920FE78}"/>
          </ac:spMkLst>
        </pc:spChg>
        <pc:spChg chg="add del mod">
          <ac:chgData name="Srianshu's log" userId="7a8ba0f66e186048" providerId="LiveId" clId="{D5D892FE-2F00-4B59-9D6D-4989C6A1DC8C}" dt="2023-06-18T18:21:58.724" v="1942" actId="478"/>
          <ac:spMkLst>
            <pc:docMk/>
            <pc:sldMk cId="1238490500" sldId="256"/>
            <ac:spMk id="8" creationId="{50A3F771-4D0A-EF29-8D18-E859DD20BB46}"/>
          </ac:spMkLst>
        </pc:spChg>
        <pc:spChg chg="add del mod">
          <ac:chgData name="Srianshu's log" userId="7a8ba0f66e186048" providerId="LiveId" clId="{D5D892FE-2F00-4B59-9D6D-4989C6A1DC8C}" dt="2023-06-18T18:22:00.726" v="1943" actId="478"/>
          <ac:spMkLst>
            <pc:docMk/>
            <pc:sldMk cId="1238490500" sldId="256"/>
            <ac:spMk id="9" creationId="{46B2D562-F33D-9278-6759-A5D3D92201F5}"/>
          </ac:spMkLst>
        </pc:spChg>
        <pc:spChg chg="add mod">
          <ac:chgData name="Srianshu's log" userId="7a8ba0f66e186048" providerId="LiveId" clId="{D5D892FE-2F00-4B59-9D6D-4989C6A1DC8C}" dt="2023-06-18T18:30:57.317" v="2502" actId="255"/>
          <ac:spMkLst>
            <pc:docMk/>
            <pc:sldMk cId="1238490500" sldId="256"/>
            <ac:spMk id="10" creationId="{6163118C-0438-FC4C-7958-D1F87DCF2F43}"/>
          </ac:spMkLst>
        </pc:spChg>
        <pc:spChg chg="add mod">
          <ac:chgData name="Srianshu's log" userId="7a8ba0f66e186048" providerId="LiveId" clId="{D5D892FE-2F00-4B59-9D6D-4989C6A1DC8C}" dt="2023-06-18T18:31:03.223" v="2503" actId="1076"/>
          <ac:spMkLst>
            <pc:docMk/>
            <pc:sldMk cId="1238490500" sldId="256"/>
            <ac:spMk id="11" creationId="{704EDF04-441A-8149-7F96-7F000AE73577}"/>
          </ac:spMkLst>
        </pc:spChg>
        <pc:spChg chg="add mod">
          <ac:chgData name="Srianshu's log" userId="7a8ba0f66e186048" providerId="LiveId" clId="{D5D892FE-2F00-4B59-9D6D-4989C6A1DC8C}" dt="2023-06-18T18:31:08.424" v="2504" actId="1076"/>
          <ac:spMkLst>
            <pc:docMk/>
            <pc:sldMk cId="1238490500" sldId="256"/>
            <ac:spMk id="12" creationId="{FD98B646-6694-CD95-7B41-F33E518114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ECBD-DEBE-72D3-1C19-BD8810D9A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9DE61-A544-89DD-8E05-927808708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5776C-4E7B-A57E-26B7-BE815BB9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FD9A9-5034-DF15-7727-77A25CC5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72AB-3F5F-3383-5209-2FD32AF0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1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249A-09CE-112A-D2C4-5271D63A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9722E-0ACA-3C18-8B6F-0210E564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830C-001F-B10F-B7A1-C489169A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C27B-9E88-06B8-D7C9-0DC068B2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72E1-C5DF-442F-64D2-39E6BB8D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CAEC7-1472-5D08-9207-AD94E18A1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A15D6-9930-8EB5-D68F-EF29AC382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2E6F-7E14-2FA2-89E9-19488FB5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DE695-9F1A-6BEE-8270-EA270F9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7947-EA88-8BAF-49D4-B5CA5E5C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95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B5B7-5177-F021-340E-BE3716DC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7039-0314-1C1C-2D44-604F3E59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329C-B291-3657-DB24-2EE6CD73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A7644-7A39-A11D-7469-0806BB2E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05823-731E-AA62-EA41-517A7585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0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64D7-46F0-5A9F-23CF-EF028CAF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541A5-8279-9752-0E2B-D1F436D9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1DE65-9881-D8AD-0133-FB5C56DF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BC34-EA27-28A7-1F05-C8C597A7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6878-6673-44CB-3F8D-99CC29AF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9371-9DC7-14A4-35A4-059BD5BE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B7C6-F5B5-F9B6-5992-FAF9FD8B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F9F5F-D1B9-7F84-A285-3A1F71A5C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8CEF3-2993-5EAC-9997-47300241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18518-C1C8-40C7-4FA2-1369F94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6E9A3-3E27-8DBF-978C-6755AC8A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2552-9824-0DC6-8F3D-F475242B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C46AB-8333-B958-368D-AC87D20F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DA006-6464-BC4F-AA45-27317BAB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1ADAC-A1D1-5196-6087-28FA9FB0D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EFD71-1F64-859D-3902-6C9F22FB6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38FD0-F853-7242-39C5-01DEBA1A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C5D1A-9F77-CCFB-3E77-5B6F4C8F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E5E46-F63A-2C6A-811A-7050F93A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9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A13B-1676-16B4-D27A-9961A2E7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600C0-22DE-C63B-EB51-1F246631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2EBB6-0E14-8466-9DCE-6B603EA7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66699-07D1-95CD-3599-1856ABEF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1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FBCA9-EE1E-F082-4C1C-8FBF474A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369C1-2830-AEB3-3BAA-5C4F89C1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0997E-CB06-FD74-1C2F-439F9741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8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5F16-3C4D-ED1D-3FDA-90519A87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EAF5-67BF-4063-6B63-894496C1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F107C-AC16-C617-BDBF-738FB0EC0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44C88-2B3E-A43B-4432-29B44EDC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7D3A-4BE7-A9AA-08CF-20D083A3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F1277-A040-1800-7752-84189112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3C53-D82D-96A3-2EF5-537937BE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985BA-5488-7374-5DA2-C29A5D0DE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59CB6-D4C7-2551-B0DD-6D45386D6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96E72-4D14-585A-12DD-0D93DEE2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C9C27-C49E-1F33-0219-AE11A5A3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66C3-64CC-E62E-8D00-0398CE51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54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CE05-CE7F-5B17-EDFF-456D158B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C5B5-8941-B911-1D8E-06A7BA8D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75A3-83DD-86D0-0879-BFB1F4F3A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B007-E724-42DB-8370-056FF934C5F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B534-AE28-748D-6FAB-F5A33FFE4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F0EF-4E32-50C0-2483-589B24F3F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1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7C950-E465-BB21-EC5B-E305FABE1547}"/>
              </a:ext>
            </a:extLst>
          </p:cNvPr>
          <p:cNvSpPr txBox="1"/>
          <p:nvPr/>
        </p:nvSpPr>
        <p:spPr>
          <a:xfrm>
            <a:off x="399884" y="40185"/>
            <a:ext cx="1188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Insights Gained By Analysing Data using Sales Data of “</a:t>
            </a:r>
            <a:r>
              <a:rPr lang="en-IN" sz="3200" b="1" dirty="0" err="1"/>
              <a:t>Vrinda</a:t>
            </a:r>
            <a:r>
              <a:rPr lang="en-IN" sz="3200" b="1" dirty="0"/>
              <a:t> Store”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76BC8-1E65-DA5D-B500-558F4DD130BD}"/>
              </a:ext>
            </a:extLst>
          </p:cNvPr>
          <p:cNvSpPr txBox="1"/>
          <p:nvPr/>
        </p:nvSpPr>
        <p:spPr>
          <a:xfrm>
            <a:off x="0" y="718584"/>
            <a:ext cx="12622430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700" dirty="0"/>
              <a:t>Sales are the highest during March, 2022 at 1.93 million sales and </a:t>
            </a:r>
          </a:p>
          <a:p>
            <a:r>
              <a:rPr lang="en-IN" sz="2700" dirty="0"/>
              <a:t>       lowest in November, 2022 at 1.615 million sales.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700" dirty="0"/>
              <a:t>Women contributed to 64% of the total sales.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700" dirty="0"/>
              <a:t>Majority of the purchases were done by those in the age group of 30-49: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700" dirty="0"/>
          </a:p>
          <a:p>
            <a:endParaRPr lang="en-IN" sz="27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700" dirty="0"/>
              <a:t>Maximum sales were done to states Karnataka, Maharashtra and Uttar Pradesh. </a:t>
            </a:r>
            <a:br>
              <a:rPr lang="en-IN" sz="2700" dirty="0"/>
            </a:br>
            <a:r>
              <a:rPr lang="en-IN" sz="2700" dirty="0"/>
              <a:t>There is scope for growth in Tamil Nadu and Telangana as well.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650" dirty="0"/>
              <a:t>Amazon, Flipkart and Myntra were the most effective channels of online distribution.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3118C-0438-FC4C-7958-D1F87DCF2F43}"/>
              </a:ext>
            </a:extLst>
          </p:cNvPr>
          <p:cNvSpPr txBox="1"/>
          <p:nvPr/>
        </p:nvSpPr>
        <p:spPr>
          <a:xfrm>
            <a:off x="399884" y="2388215"/>
            <a:ext cx="3073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700" dirty="0"/>
              <a:t>Women (52.39%)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700" dirty="0"/>
              <a:t>Men(23.29%) 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EDF04-441A-8149-7F96-7F000AE73577}"/>
              </a:ext>
            </a:extLst>
          </p:cNvPr>
          <p:cNvSpPr txBox="1"/>
          <p:nvPr/>
        </p:nvSpPr>
        <p:spPr>
          <a:xfrm>
            <a:off x="0" y="4644026"/>
            <a:ext cx="8066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u="sng" dirty="0"/>
              <a:t>Final Conclusion to increase sales of </a:t>
            </a:r>
            <a:r>
              <a:rPr lang="en-IN" sz="3000" b="1" u="sng" dirty="0" err="1"/>
              <a:t>Vrinda</a:t>
            </a:r>
            <a:r>
              <a:rPr lang="en-IN" sz="3000" b="1" u="sng" dirty="0"/>
              <a:t> Store: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8B646-6694-CD95-7B41-F33E518114F5}"/>
              </a:ext>
            </a:extLst>
          </p:cNvPr>
          <p:cNvSpPr txBox="1"/>
          <p:nvPr/>
        </p:nvSpPr>
        <p:spPr>
          <a:xfrm>
            <a:off x="0" y="5198024"/>
            <a:ext cx="115576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Target audience should be women and men in the age group of 30-49. We can</a:t>
            </a:r>
          </a:p>
          <a:p>
            <a:r>
              <a:rPr lang="en-IN" sz="2800" dirty="0"/>
              <a:t>do so by running advertisements, providing discounts and coupons on the</a:t>
            </a:r>
          </a:p>
          <a:p>
            <a:r>
              <a:rPr lang="en-IN" sz="2800" dirty="0"/>
              <a:t>3 most profitable online distribution channels mentioned above. </a:t>
            </a:r>
          </a:p>
        </p:txBody>
      </p:sp>
    </p:spTree>
    <p:extLst>
      <p:ext uri="{BB962C8B-B14F-4D97-AF65-F5344CB8AC3E}">
        <p14:creationId xmlns:p14="http://schemas.microsoft.com/office/powerpoint/2010/main" val="123849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Srianshu's log</dc:creator>
  <cp:lastModifiedBy>Srianshu's log</cp:lastModifiedBy>
  <cp:revision>1</cp:revision>
  <dcterms:created xsi:type="dcterms:W3CDTF">2023-06-18T18:01:26Z</dcterms:created>
  <dcterms:modified xsi:type="dcterms:W3CDTF">2023-06-18T18:31:14Z</dcterms:modified>
</cp:coreProperties>
</file>