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xlsx" ContentType="application/vnd.openxmlformats-officedocument.spreadsheetml.sheet"/>
  <Default Extension="jpeg" ContentType="image/jpeg"/>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5" Type="http://schemas.openxmlformats.org/officeDocument/2006/relationships/custom-properties" Target="docProps/custom.xml"></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p:sldMasterIdLst>
    <p:sldMasterId id="2147483935" r:id="rId7"/>
  </p:sldMasterIdLst>
  <p:sldIdLst>
    <p:sldId id="295" r:id="rId9"/>
    <p:sldId id="257" r:id="rId10"/>
    <p:sldId id="258" r:id="rId11"/>
    <p:sldId id="259" r:id="rId12"/>
    <p:sldId id="260" r:id="rId13"/>
    <p:sldId id="261" r:id="rId14"/>
    <p:sldId id="262" r:id="rId15"/>
    <p:sldId id="263" r:id="rId16"/>
    <p:sldId id="266" r:id="rId17"/>
    <p:sldId id="296" r:id="rId18"/>
    <p:sldId id="271" r:id="rId19"/>
    <p:sldId id="297" r:id="rId20"/>
    <p:sldId id="273" r:id="rId21"/>
    <p:sldId id="278" r:id="rId22"/>
    <p:sldId id="298" r:id="rId23"/>
    <p:sldId id="280" r:id="rId24"/>
    <p:sldId id="299" r:id="rId25"/>
    <p:sldId id="300" r:id="rId26"/>
    <p:sldId id="288" r:id="rId27"/>
    <p:sldId id="294" r:id="rId28"/>
  </p:sldIdLst>
  <p:sldSz cx="12192000" cy="6858000"/>
  <p:notesSz cx="12192000" cy="6858000"/>
  <p:extLst>
    <p:ext uri="{EFAFB233-063F-42B5-8137-9DF3F51BA10A}">
      <p15:sldGuideLst xmlns:p15="http://schemas.microsoft.com/office/powerpoint/2012/main">
        <p15:guide id="0" orient="horz" pos="2874" userDrawn="1">
          <p15:clr>
            <a:srgbClr val="A4A3A4"/>
          </p15:clr>
        </p15:guide>
        <p15:guide id="1" pos="21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p:restoredLeft sz="15620"/>
    <p:restoredTop sz="94660"/>
  </p:normalViewPr>
  <p:slideViewPr>
    <p:cSldViewPr snapToGrid="1" snapToObjects="1">
      <p:cViewPr varScale="1">
        <p:scale>
          <a:sx n="78" d="100"/>
          <a:sy n="78" d="100"/>
        </p:scale>
        <p:origin x="-1536" y="-84"/>
      </p:cViewPr>
      <p:guideLst>
        <p:guide orient="horz" pos="2874"/>
        <p:guide pos="2154"/>
      </p:guideLst>
    </p:cSldViewPr>
  </p:slideViewPr>
  <p:notesTextViewPr>
    <p:cViewPr>
      <p:scale>
        <a:sx n="100" d="100"/>
        <a:sy n="100" d="100"/>
      </p:scale>
      <p:origin x="0" y="0"/>
    </p:cViewPr>
  </p:notesTextViewPr>
  <p:gridSpacing cx="78028800" cy="78028800"/>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7" Type="http://schemas.openxmlformats.org/officeDocument/2006/relationships/slideMaster" Target="slideMasters/slideMaster1.xml"></Relationship><Relationship Id="rId8" Type="http://schemas.openxmlformats.org/officeDocument/2006/relationships/theme" Target="theme/theme1.xml"></Relationship><Relationship Id="rId9" Type="http://schemas.openxmlformats.org/officeDocument/2006/relationships/slide" Target="slides/slide1.xml"></Relationship><Relationship Id="rId10" Type="http://schemas.openxmlformats.org/officeDocument/2006/relationships/slide" Target="slides/slide2.xml"></Relationship><Relationship Id="rId11" Type="http://schemas.openxmlformats.org/officeDocument/2006/relationships/slide" Target="slides/slide3.xml"></Relationship><Relationship Id="rId12" Type="http://schemas.openxmlformats.org/officeDocument/2006/relationships/slide" Target="slides/slide4.xml"></Relationship><Relationship Id="rId13" Type="http://schemas.openxmlformats.org/officeDocument/2006/relationships/slide" Target="slides/slide5.xml"></Relationship><Relationship Id="rId14" Type="http://schemas.openxmlformats.org/officeDocument/2006/relationships/slide" Target="slides/slide6.xml"></Relationship><Relationship Id="rId15" Type="http://schemas.openxmlformats.org/officeDocument/2006/relationships/slide" Target="slides/slide7.xml"></Relationship><Relationship Id="rId16" Type="http://schemas.openxmlformats.org/officeDocument/2006/relationships/slide" Target="slides/slide8.xml"></Relationship><Relationship Id="rId17" Type="http://schemas.openxmlformats.org/officeDocument/2006/relationships/slide" Target="slides/slide9.xml"></Relationship><Relationship Id="rId18" Type="http://schemas.openxmlformats.org/officeDocument/2006/relationships/slide" Target="slides/slide10.xml"></Relationship><Relationship Id="rId19" Type="http://schemas.openxmlformats.org/officeDocument/2006/relationships/slide" Target="slides/slide11.xml"></Relationship><Relationship Id="rId20" Type="http://schemas.openxmlformats.org/officeDocument/2006/relationships/slide" Target="slides/slide12.xml"></Relationship><Relationship Id="rId21" Type="http://schemas.openxmlformats.org/officeDocument/2006/relationships/slide" Target="slides/slide13.xml"></Relationship><Relationship Id="rId22" Type="http://schemas.openxmlformats.org/officeDocument/2006/relationships/slide" Target="slides/slide14.xml"></Relationship><Relationship Id="rId23" Type="http://schemas.openxmlformats.org/officeDocument/2006/relationships/slide" Target="slides/slide15.xml"></Relationship><Relationship Id="rId24" Type="http://schemas.openxmlformats.org/officeDocument/2006/relationships/slide" Target="slides/slide16.xml"></Relationship><Relationship Id="rId25" Type="http://schemas.openxmlformats.org/officeDocument/2006/relationships/slide" Target="slides/slide17.xml"></Relationship><Relationship Id="rId26" Type="http://schemas.openxmlformats.org/officeDocument/2006/relationships/slide" Target="slides/slide18.xml"></Relationship><Relationship Id="rId27" Type="http://schemas.openxmlformats.org/officeDocument/2006/relationships/slide" Target="slides/slide19.xml"></Relationship><Relationship Id="rId28" Type="http://schemas.openxmlformats.org/officeDocument/2006/relationships/slide" Target="slides/slide20.xml"></Relationship><Relationship Id="rId29" Type="http://schemas.openxmlformats.org/officeDocument/2006/relationships/viewProps" Target="viewProps.xml"></Relationship><Relationship Id="rId30" Type="http://schemas.openxmlformats.org/officeDocument/2006/relationships/presProps" Target="presProps.xml"></Relationship></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xmlns:p14="http://schemas.microsoft.com/office/powerpoint/2010/main" preserve="1" type="obj">
  <p:cSld name="Title Slide">
    <p:spTree>
      <p:nvGrpSpPr>
        <p:cNvPr id="1" name=""/>
        <p:cNvGrpSpPr/>
        <p:nvPr/>
      </p:nvGrpSpPr>
      <p:grpSpPr>
        <a:xfrm>
          <a:off x="0" y="0"/>
          <a:ext cx="0" cy="0"/>
          <a:chOff x="0" y="0"/>
          <a:chExt cx="0" cy="0"/>
        </a:xfrm>
      </p:grpSpPr>
      <p:sp>
        <p:nvSpPr>
          <p:cNvPr id="2" name="Holder 2"/>
          <p:cNvSpPr txBox="1">
            <a:spLocks noGrp="1"/>
          </p:cNvSpPr>
          <p:nvPr>
            <p:ph type="ctrTitle"/>
          </p:nvPr>
        </p:nvSpPr>
        <p:spPr>
          <a:xfrm rot="0">
            <a:off x="914400" y="2125980"/>
            <a:ext cx="10364470" cy="278130"/>
          </a:xfrm>
          <a:prstGeom prst="rect"/>
        </p:spPr>
        <p:txBody>
          <a:bodyPr wrap="square" lIns="0" tIns="0" rIns="0" bIns="0" numCol="1" vert="horz" anchor="t">
            <a:spAutoFit/>
          </a:bodyPr>
          <a:lstStyle>
            <a:lvl1pPr marL="0" indent="0" latinLnBrk="0">
              <a:buFontTx/>
              <a:buNone/>
              <a:defRPr lang="en-GB" altLang="en-US"/>
            </a:lvl1pPr>
          </a:lstStyle>
          <a:p>
            <a:pPr marL="0" indent="0" latinLnBrk="0">
              <a:buFontTx/>
              <a:buNone/>
            </a:pPr>
            <a:endParaRPr lang="ko-KR" altLang="en-US">
              <a:latin typeface="Calibri" charset="0"/>
              <a:ea typeface="맑은 고딕" charset="0"/>
              <a:cs typeface="+mj-cs"/>
            </a:endParaRPr>
          </a:p>
        </p:txBody>
      </p:sp>
      <p:sp>
        <p:nvSpPr>
          <p:cNvPr id="3" name="Holder 3"/>
          <p:cNvSpPr txBox="1">
            <a:spLocks noGrp="1"/>
          </p:cNvSpPr>
          <p:nvPr>
            <p:ph type="subTitle" idx="4"/>
          </p:nvPr>
        </p:nvSpPr>
        <p:spPr>
          <a:xfrm rot="0">
            <a:off x="1828800" y="3840480"/>
            <a:ext cx="8535670" cy="278130"/>
          </a:xfrm>
          <a:prstGeom prst="rect"/>
        </p:spPr>
        <p:txBody>
          <a:bodyPr wrap="square" lIns="0" tIns="0" rIns="0" bIns="0" numCol="1" vert="horz" anchor="t">
            <a:spAutoFit/>
          </a:bodyPr>
          <a:lstStyle>
            <a:lvl1pPr marL="0" indent="0" latinLnBrk="0">
              <a:buFontTx/>
              <a:buNone/>
              <a:defRPr lang="en-GB" altLang="en-US"/>
            </a:lvl1pPr>
          </a:lstStyle>
          <a:p>
            <a:pPr marL="0" indent="0" latinLnBrk="0">
              <a:buFontTx/>
              <a:buNone/>
            </a:pPr>
            <a:endParaRPr lang="ko-KR" altLang="en-US">
              <a:latin typeface="Calibri" charset="0"/>
              <a:ea typeface="맑은 고딕" charset="0"/>
              <a:cs typeface="+mn-cs"/>
            </a:endParaRPr>
          </a:p>
        </p:txBody>
      </p:sp>
      <p:sp>
        <p:nvSpPr>
          <p:cNvPr id="4" name="Holder 4"/>
          <p:cNvSpPr txBox="1">
            <a:spLocks noGrp="1"/>
          </p:cNvSpPr>
          <p:nvPr>
            <p:ph type="ftr" sz="quarter" idx="5"/>
          </p:nvPr>
        </p:nvSpPr>
        <p:spPr>
          <a:xfrm rot="0">
            <a:off x="4145280" y="6377940"/>
            <a:ext cx="3902710" cy="344170"/>
          </a:xfrm>
          <a:prstGeom prst="rect"/>
        </p:spPr>
        <p:txBody>
          <a:bodyPr wrap="square" lIns="0" tIns="0" rIns="0" bIns="0" numCol="1" vert="horz"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5" name="Holder 5"/>
          <p:cNvSpPr txBox="1">
            <a:spLocks noGrp="1"/>
          </p:cNvSpPr>
          <p:nvPr>
            <p:ph type="dt" sz="half" idx="6"/>
          </p:nvPr>
        </p:nvSpPr>
        <p:spPr>
          <a:xfrm rot="0">
            <a:off x="609600" y="6377940"/>
            <a:ext cx="2805430" cy="344170"/>
          </a:xfrm>
          <a:prstGeom prst="rect"/>
        </p:spPr>
        <p:txBody>
          <a:bodyPr wrap="square" lIns="0" tIns="0" rIns="0" bIns="0" numCol="1" vert="horz"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p>
        </p:txBody>
      </p:sp>
      <p:sp>
        <p:nvSpPr>
          <p:cNvPr id="6" name="Holder 6"/>
          <p:cNvSpPr txBox="1">
            <a:spLocks noGrp="1"/>
          </p:cNvSpPr>
          <p:nvPr>
            <p:ph type="sldNum" sz="quarter" idx="7"/>
          </p:nvPr>
        </p:nvSpPr>
        <p:spPr>
          <a:xfrm rot="0">
            <a:off x="8778240" y="6377940"/>
            <a:ext cx="2805430" cy="344170"/>
          </a:xfrm>
          <a:prstGeom prst="rect"/>
        </p:spPr>
        <p:txBody>
          <a:bodyPr wrap="square" lIns="0" tIns="0" rIns="0" bIns="0" numCol="1" vert="horz"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t>#</a:t>
            </a:fld>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xmlns:p14="http://schemas.microsoft.com/office/powerpoint/2010/main" preserve="1" type="obj">
  <p:cSld name="Title and Content">
    <p:spTree>
      <p:nvGrpSpPr>
        <p:cNvPr id="1" name=""/>
        <p:cNvGrpSpPr/>
        <p:nvPr/>
      </p:nvGrpSpPr>
      <p:grpSpPr>
        <a:xfrm>
          <a:off x="0" y="0"/>
          <a:ext cx="0" cy="0"/>
          <a:chOff x="0" y="0"/>
          <a:chExt cx="0" cy="0"/>
        </a:xfrm>
      </p:grpSpPr>
      <p:sp>
        <p:nvSpPr>
          <p:cNvPr id="2" name="Holder 2"/>
          <p:cNvSpPr txBox="1">
            <a:spLocks noGrp="1"/>
          </p:cNvSpPr>
          <p:nvPr>
            <p:ph type="title"/>
          </p:nvPr>
        </p:nvSpPr>
        <p:spPr>
          <a:xfrm rot="0">
            <a:off x="1025525" y="583565"/>
            <a:ext cx="10141585" cy="493395"/>
          </a:xfrm>
          <a:prstGeom prst="rect"/>
        </p:spPr>
        <p:txBody>
          <a:bodyPr wrap="square" lIns="0" tIns="0" rIns="0" bIns="0" numCol="1" vert="horz" anchor="t">
            <a:spAutoFit/>
          </a:bodyPr>
          <a:lstStyle>
            <a:lvl1pPr marL="0" indent="0" latinLnBrk="0">
              <a:buFontTx/>
              <a:buNone/>
              <a:defRPr lang="en-GB" altLang="en-US" sz="3200" i="0" b="1">
                <a:solidFill>
                  <a:srgbClr val="FF8D3D"/>
                </a:solidFill>
                <a:latin typeface="Verdana" charset="0"/>
                <a:cs typeface="Verdana" charset="0"/>
              </a:defRPr>
            </a:lvl1pPr>
          </a:lstStyle>
          <a:p>
            <a:pPr marL="0" indent="0" latinLnBrk="0">
              <a:buFontTx/>
              <a:buNone/>
            </a:pPr>
            <a:endParaRPr lang="ko-KR" altLang="en-US">
              <a:latin typeface="Calibri" charset="0"/>
              <a:ea typeface="맑은 고딕" charset="0"/>
              <a:cs typeface="+mj-cs"/>
            </a:endParaRPr>
          </a:p>
        </p:txBody>
      </p:sp>
      <p:sp>
        <p:nvSpPr>
          <p:cNvPr id="3" name="Holder 3"/>
          <p:cNvSpPr txBox="1">
            <a:spLocks noGrp="1"/>
          </p:cNvSpPr>
          <p:nvPr>
            <p:ph type="body" idx="1"/>
          </p:nvPr>
        </p:nvSpPr>
        <p:spPr>
          <a:xfrm rot="0">
            <a:off x="934720" y="1954530"/>
            <a:ext cx="8148320" cy="278130"/>
          </a:xfrm>
          <a:prstGeom prst="rect"/>
        </p:spPr>
        <p:txBody>
          <a:bodyPr wrap="square" lIns="0" tIns="0" rIns="0" bIns="0" numCol="1" vert="horz" anchor="t">
            <a:spAutoFit/>
          </a:bodyPr>
          <a:lstStyle>
            <a:lvl1pPr marL="0" indent="0" latinLnBrk="0">
              <a:buFontTx/>
              <a:buNone/>
              <a:defRPr lang="en-GB" altLang="en-US" i="0" b="0">
                <a:solidFill>
                  <a:schemeClr val="tx1"/>
                </a:solidFill>
              </a:defRPr>
            </a:lvl1pPr>
          </a:lstStyle>
          <a:p>
            <a:pPr marL="0" indent="0" latinLnBrk="0">
              <a:buFontTx/>
              <a:buNone/>
            </a:pPr>
            <a:endParaRPr lang="ko-KR" altLang="en-US">
              <a:latin typeface="Calibri" charset="0"/>
              <a:ea typeface="맑은 고딕" charset="0"/>
              <a:cs typeface="+mn-cs"/>
            </a:endParaRPr>
          </a:p>
        </p:txBody>
      </p:sp>
      <p:sp>
        <p:nvSpPr>
          <p:cNvPr id="4" name="Holder 4"/>
          <p:cNvSpPr txBox="1">
            <a:spLocks noGrp="1"/>
          </p:cNvSpPr>
          <p:nvPr>
            <p:ph type="ftr" sz="quarter" idx="5"/>
          </p:nvPr>
        </p:nvSpPr>
        <p:spPr>
          <a:xfrm rot="0">
            <a:off x="4145280" y="6377940"/>
            <a:ext cx="3902710" cy="344170"/>
          </a:xfrm>
          <a:prstGeom prst="rect"/>
        </p:spPr>
        <p:txBody>
          <a:bodyPr wrap="square" lIns="0" tIns="0" rIns="0" bIns="0" numCol="1" vert="horz"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5" name="Holder 5"/>
          <p:cNvSpPr txBox="1">
            <a:spLocks noGrp="1"/>
          </p:cNvSpPr>
          <p:nvPr>
            <p:ph type="dt" sz="half" idx="6"/>
          </p:nvPr>
        </p:nvSpPr>
        <p:spPr>
          <a:xfrm rot="0">
            <a:off x="609600" y="6377940"/>
            <a:ext cx="2805430" cy="344170"/>
          </a:xfrm>
          <a:prstGeom prst="rect"/>
        </p:spPr>
        <p:txBody>
          <a:bodyPr wrap="square" lIns="0" tIns="0" rIns="0" bIns="0" numCol="1" vert="horz"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p>
        </p:txBody>
      </p:sp>
      <p:sp>
        <p:nvSpPr>
          <p:cNvPr id="6" name="Holder 6"/>
          <p:cNvSpPr txBox="1">
            <a:spLocks noGrp="1"/>
          </p:cNvSpPr>
          <p:nvPr>
            <p:ph type="sldNum" sz="quarter" idx="7"/>
          </p:nvPr>
        </p:nvSpPr>
        <p:spPr>
          <a:xfrm rot="0">
            <a:off x="8778240" y="6377940"/>
            <a:ext cx="2805430" cy="344170"/>
          </a:xfrm>
          <a:prstGeom prst="rect"/>
        </p:spPr>
        <p:txBody>
          <a:bodyPr wrap="square" lIns="0" tIns="0" rIns="0" bIns="0" numCol="1" vert="horz"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t>#</a:t>
            </a:fld>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xmlns:p14="http://schemas.microsoft.com/office/powerpoint/2010/main" preserve="1" type="obj">
  <p:cSld name="Two Content">
    <p:spTree>
      <p:nvGrpSpPr>
        <p:cNvPr id="1" name=""/>
        <p:cNvGrpSpPr/>
        <p:nvPr/>
      </p:nvGrpSpPr>
      <p:grpSpPr>
        <a:xfrm>
          <a:off x="0" y="0"/>
          <a:ext cx="0" cy="0"/>
          <a:chOff x="0" y="0"/>
          <a:chExt cx="0" cy="0"/>
        </a:xfrm>
      </p:grpSpPr>
      <p:sp>
        <p:nvSpPr>
          <p:cNvPr id="2" name="Holder 2"/>
          <p:cNvSpPr txBox="1">
            <a:spLocks noGrp="1"/>
          </p:cNvSpPr>
          <p:nvPr>
            <p:ph type="title"/>
          </p:nvPr>
        </p:nvSpPr>
        <p:spPr>
          <a:xfrm rot="0">
            <a:off x="1025525" y="583565"/>
            <a:ext cx="10141585" cy="493395"/>
          </a:xfrm>
          <a:prstGeom prst="rect"/>
        </p:spPr>
        <p:txBody>
          <a:bodyPr wrap="square" lIns="0" tIns="0" rIns="0" bIns="0" numCol="1" vert="horz" anchor="t">
            <a:spAutoFit/>
          </a:bodyPr>
          <a:lstStyle>
            <a:lvl1pPr marL="0" indent="0" latinLnBrk="0">
              <a:buFontTx/>
              <a:buNone/>
              <a:defRPr lang="en-GB" altLang="en-US" sz="3200" i="0" b="1">
                <a:solidFill>
                  <a:srgbClr val="FF8D3D"/>
                </a:solidFill>
                <a:latin typeface="Verdana" charset="0"/>
                <a:cs typeface="Verdana" charset="0"/>
              </a:defRPr>
            </a:lvl1pPr>
          </a:lstStyle>
          <a:p>
            <a:pPr marL="0" indent="0" latinLnBrk="0">
              <a:buFontTx/>
              <a:buNone/>
            </a:pPr>
            <a:endParaRPr lang="ko-KR" altLang="en-US">
              <a:latin typeface="Calibri" charset="0"/>
              <a:ea typeface="맑은 고딕" charset="0"/>
              <a:cs typeface="+mj-cs"/>
            </a:endParaRPr>
          </a:p>
        </p:txBody>
      </p:sp>
      <p:sp>
        <p:nvSpPr>
          <p:cNvPr id="3" name="Holder 3"/>
          <p:cNvSpPr txBox="1">
            <a:spLocks noGrp="1"/>
          </p:cNvSpPr>
          <p:nvPr>
            <p:ph type="obj" sz="half" idx="2"/>
          </p:nvPr>
        </p:nvSpPr>
        <p:spPr>
          <a:xfrm rot="0">
            <a:off x="609600" y="1577340"/>
            <a:ext cx="5304790" cy="278130"/>
          </a:xfrm>
          <a:prstGeom prst="rect"/>
        </p:spPr>
        <p:txBody>
          <a:bodyPr wrap="square" lIns="0" tIns="0" rIns="0" bIns="0" numCol="1" vert="horz" anchor="t">
            <a:spAutoFit/>
          </a:bodyPr>
          <a:lstStyle>
            <a:lvl1pPr marL="0" indent="0" latinLnBrk="0">
              <a:buFontTx/>
              <a:buNone/>
              <a:defRPr lang="en-GB" altLang="en-US"/>
            </a:lvl1pPr>
          </a:lstStyle>
          <a:p>
            <a:pPr marL="0" indent="0" latinLnBrk="0">
              <a:buFontTx/>
              <a:buNone/>
            </a:pPr>
            <a:endParaRPr lang="ko-KR" altLang="en-US">
              <a:latin typeface="Calibri" charset="0"/>
              <a:ea typeface="맑은 고딕" charset="0"/>
              <a:cs typeface="+mn-cs"/>
            </a:endParaRPr>
          </a:p>
        </p:txBody>
      </p:sp>
      <p:sp>
        <p:nvSpPr>
          <p:cNvPr id="4" name="Holder 4"/>
          <p:cNvSpPr txBox="1">
            <a:spLocks noGrp="1"/>
          </p:cNvSpPr>
          <p:nvPr>
            <p:ph type="obj" sz="half" idx="3"/>
          </p:nvPr>
        </p:nvSpPr>
        <p:spPr>
          <a:xfrm rot="0">
            <a:off x="6278880" y="1577340"/>
            <a:ext cx="5304790" cy="278130"/>
          </a:xfrm>
          <a:prstGeom prst="rect"/>
        </p:spPr>
        <p:txBody>
          <a:bodyPr wrap="square" lIns="0" tIns="0" rIns="0" bIns="0" numCol="1" vert="horz" anchor="t">
            <a:spAutoFit/>
          </a:bodyPr>
          <a:lstStyle>
            <a:lvl1pPr marL="0" indent="0" latinLnBrk="0">
              <a:buFontTx/>
              <a:buNone/>
              <a:defRPr lang="en-GB" altLang="en-US"/>
            </a:lvl1pPr>
          </a:lstStyle>
          <a:p>
            <a:pPr marL="0" indent="0" latinLnBrk="0">
              <a:buFontTx/>
              <a:buNone/>
            </a:pPr>
            <a:endParaRPr lang="ko-KR" altLang="en-US">
              <a:latin typeface="Calibri" charset="0"/>
              <a:ea typeface="맑은 고딕" charset="0"/>
              <a:cs typeface="+mn-cs"/>
            </a:endParaRPr>
          </a:p>
        </p:txBody>
      </p:sp>
      <p:sp>
        <p:nvSpPr>
          <p:cNvPr id="5" name="Holder 5"/>
          <p:cNvSpPr txBox="1">
            <a:spLocks noGrp="1"/>
          </p:cNvSpPr>
          <p:nvPr>
            <p:ph type="ftr" sz="quarter" idx="5"/>
          </p:nvPr>
        </p:nvSpPr>
        <p:spPr>
          <a:xfrm rot="0">
            <a:off x="4145280" y="6377940"/>
            <a:ext cx="3902710" cy="344170"/>
          </a:xfrm>
          <a:prstGeom prst="rect"/>
        </p:spPr>
        <p:txBody>
          <a:bodyPr wrap="square" lIns="0" tIns="0" rIns="0" bIns="0" numCol="1" vert="horz"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6" name="Holder 6"/>
          <p:cNvSpPr txBox="1">
            <a:spLocks noGrp="1"/>
          </p:cNvSpPr>
          <p:nvPr>
            <p:ph type="dt" sz="half" idx="6"/>
          </p:nvPr>
        </p:nvSpPr>
        <p:spPr>
          <a:xfrm rot="0">
            <a:off x="609600" y="6377940"/>
            <a:ext cx="2805430" cy="344170"/>
          </a:xfrm>
          <a:prstGeom prst="rect"/>
        </p:spPr>
        <p:txBody>
          <a:bodyPr wrap="square" lIns="0" tIns="0" rIns="0" bIns="0" numCol="1" vert="horz"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p>
        </p:txBody>
      </p:sp>
      <p:sp>
        <p:nvSpPr>
          <p:cNvPr id="7" name="Holder 7"/>
          <p:cNvSpPr txBox="1">
            <a:spLocks noGrp="1"/>
          </p:cNvSpPr>
          <p:nvPr>
            <p:ph type="sldNum" sz="quarter" idx="7"/>
          </p:nvPr>
        </p:nvSpPr>
        <p:spPr>
          <a:xfrm rot="0">
            <a:off x="8778240" y="6377940"/>
            <a:ext cx="2805430" cy="344170"/>
          </a:xfrm>
          <a:prstGeom prst="rect"/>
        </p:spPr>
        <p:txBody>
          <a:bodyPr wrap="square" lIns="0" tIns="0" rIns="0" bIns="0" numCol="1" vert="horz"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t>#</a:t>
            </a:fld>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xmlns:p14="http://schemas.microsoft.com/office/powerpoint/2010/main" preserve="1" type="obj">
  <p:cSld name="Title Only">
    <p:spTree>
      <p:nvGrpSpPr>
        <p:cNvPr id="1" name=""/>
        <p:cNvGrpSpPr/>
        <p:nvPr/>
      </p:nvGrpSpPr>
      <p:grpSpPr>
        <a:xfrm>
          <a:off x="0" y="0"/>
          <a:ext cx="0" cy="0"/>
          <a:chOff x="0" y="0"/>
          <a:chExt cx="0" cy="0"/>
        </a:xfrm>
      </p:grpSpPr>
      <p:sp>
        <p:nvSpPr>
          <p:cNvPr id="2" name="Holder 2"/>
          <p:cNvSpPr txBox="1">
            <a:spLocks noGrp="1"/>
          </p:cNvSpPr>
          <p:nvPr>
            <p:ph type="title"/>
          </p:nvPr>
        </p:nvSpPr>
        <p:spPr>
          <a:xfrm rot="0">
            <a:off x="1025525" y="583565"/>
            <a:ext cx="10141585" cy="493395"/>
          </a:xfrm>
          <a:prstGeom prst="rect"/>
        </p:spPr>
        <p:txBody>
          <a:bodyPr wrap="square" lIns="0" tIns="0" rIns="0" bIns="0" numCol="1" vert="horz" anchor="t">
            <a:spAutoFit/>
          </a:bodyPr>
          <a:lstStyle>
            <a:lvl1pPr marL="0" indent="0" latinLnBrk="0">
              <a:buFontTx/>
              <a:buNone/>
              <a:defRPr lang="en-GB" altLang="en-US" sz="3200" i="0" b="1">
                <a:solidFill>
                  <a:srgbClr val="FF8D3D"/>
                </a:solidFill>
                <a:latin typeface="Verdana" charset="0"/>
                <a:cs typeface="Verdana" charset="0"/>
              </a:defRPr>
            </a:lvl1pPr>
          </a:lstStyle>
          <a:p>
            <a:pPr marL="0" indent="0" latinLnBrk="0">
              <a:buFontTx/>
              <a:buNone/>
            </a:pPr>
            <a:endParaRPr lang="ko-KR" altLang="en-US">
              <a:latin typeface="Calibri" charset="0"/>
              <a:ea typeface="맑은 고딕" charset="0"/>
              <a:cs typeface="+mj-cs"/>
            </a:endParaRPr>
          </a:p>
        </p:txBody>
      </p:sp>
      <p:sp>
        <p:nvSpPr>
          <p:cNvPr id="3" name="Holder 3"/>
          <p:cNvSpPr txBox="1">
            <a:spLocks noGrp="1"/>
          </p:cNvSpPr>
          <p:nvPr>
            <p:ph type="ftr" sz="quarter" idx="5"/>
          </p:nvPr>
        </p:nvSpPr>
        <p:spPr>
          <a:xfrm rot="0">
            <a:off x="4145280" y="6377940"/>
            <a:ext cx="3902710" cy="344170"/>
          </a:xfrm>
          <a:prstGeom prst="rect"/>
        </p:spPr>
        <p:txBody>
          <a:bodyPr wrap="square" lIns="0" tIns="0" rIns="0" bIns="0" numCol="1" vert="horz"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4" name="Holder 4"/>
          <p:cNvSpPr txBox="1">
            <a:spLocks noGrp="1"/>
          </p:cNvSpPr>
          <p:nvPr>
            <p:ph type="dt" sz="half" idx="6"/>
          </p:nvPr>
        </p:nvSpPr>
        <p:spPr>
          <a:xfrm rot="0">
            <a:off x="609600" y="6377940"/>
            <a:ext cx="2805430" cy="344170"/>
          </a:xfrm>
          <a:prstGeom prst="rect"/>
        </p:spPr>
        <p:txBody>
          <a:bodyPr wrap="square" lIns="0" tIns="0" rIns="0" bIns="0" numCol="1" vert="horz"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p>
        </p:txBody>
      </p:sp>
      <p:sp>
        <p:nvSpPr>
          <p:cNvPr id="5" name="Holder 5"/>
          <p:cNvSpPr txBox="1">
            <a:spLocks noGrp="1"/>
          </p:cNvSpPr>
          <p:nvPr>
            <p:ph type="sldNum" sz="quarter" idx="7"/>
          </p:nvPr>
        </p:nvSpPr>
        <p:spPr>
          <a:xfrm rot="0">
            <a:off x="8778240" y="6377940"/>
            <a:ext cx="2805430" cy="344170"/>
          </a:xfrm>
          <a:prstGeom prst="rect"/>
        </p:spPr>
        <p:txBody>
          <a:bodyPr wrap="square" lIns="0" tIns="0" rIns="0" bIns="0" numCol="1" vert="horz"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t>#</a:t>
            </a:fld>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xmlns:p14="http://schemas.microsoft.com/office/powerpoint/2010/main" preserve="1" type="obj">
  <p:cSld name="Blank">
    <p:spTree>
      <p:nvGrpSpPr>
        <p:cNvPr id="1" name=""/>
        <p:cNvGrpSpPr/>
        <p:nvPr/>
      </p:nvGrpSpPr>
      <p:grpSpPr>
        <a:xfrm>
          <a:off x="0" y="0"/>
          <a:ext cx="0" cy="0"/>
          <a:chOff x="0" y="0"/>
          <a:chExt cx="0" cy="0"/>
        </a:xfrm>
      </p:grpSpPr>
      <p:sp>
        <p:nvSpPr>
          <p:cNvPr id="2" name="Holder 2"/>
          <p:cNvSpPr txBox="1">
            <a:spLocks noGrp="1"/>
          </p:cNvSpPr>
          <p:nvPr>
            <p:ph type="ftr" sz="quarter" idx="5"/>
          </p:nvPr>
        </p:nvSpPr>
        <p:spPr>
          <a:xfrm rot="0">
            <a:off x="4145280" y="6377940"/>
            <a:ext cx="3902710" cy="344170"/>
          </a:xfrm>
          <a:prstGeom prst="rect"/>
        </p:spPr>
        <p:txBody>
          <a:bodyPr wrap="square" lIns="0" tIns="0" rIns="0" bIns="0" numCol="1" vert="horz"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3" name="Holder 3"/>
          <p:cNvSpPr txBox="1">
            <a:spLocks noGrp="1"/>
          </p:cNvSpPr>
          <p:nvPr>
            <p:ph type="dt" sz="half" idx="6"/>
          </p:nvPr>
        </p:nvSpPr>
        <p:spPr>
          <a:xfrm rot="0">
            <a:off x="609600" y="6377940"/>
            <a:ext cx="2805430" cy="344170"/>
          </a:xfrm>
          <a:prstGeom prst="rect"/>
        </p:spPr>
        <p:txBody>
          <a:bodyPr wrap="square" lIns="0" tIns="0" rIns="0" bIns="0" numCol="1" vert="horz"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p>
        </p:txBody>
      </p:sp>
      <p:sp>
        <p:nvSpPr>
          <p:cNvPr id="4" name="Holder 4"/>
          <p:cNvSpPr txBox="1">
            <a:spLocks noGrp="1"/>
          </p:cNvSpPr>
          <p:nvPr>
            <p:ph type="sldNum" sz="quarter" idx="7"/>
          </p:nvPr>
        </p:nvSpPr>
        <p:spPr>
          <a:xfrm rot="0">
            <a:off x="8778240" y="6377940"/>
            <a:ext cx="2805430" cy="344170"/>
          </a:xfrm>
          <a:prstGeom prst="rect"/>
        </p:spPr>
        <p:txBody>
          <a:bodyPr wrap="square" lIns="0" tIns="0" rIns="0" bIns="0" numCol="1" vert="horz"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t>#</a:t>
            </a:fld>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7" Type="http://schemas.openxmlformats.org/officeDocument/2006/relationships/image" Target="../media/image1.png"></Relationship><Relationship Id="rId8" Type="http://schemas.openxmlformats.org/officeDocument/2006/relationships/image" Target="../media/image2.png"></Relationship><Relationship Id="rId9" Type="http://schemas.openxmlformats.org/officeDocument/2006/relationships/image" Target="../media/image3.png"></Relationship><Relationship Id="rId10" Type="http://schemas.openxmlformats.org/officeDocument/2006/relationships/image" Target="../media/image4.png"></Relationship><Relationship Id="rId11" Type="http://schemas.openxmlformats.org/officeDocument/2006/relationships/theme" Target="../theme/theme1.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xmlns:p14="http://schemas.microsoft.com/office/powerpoint/2010/main">
  <p:cSld>
    <p:bg>
      <p:bgPr>
        <a:solidFill>
          <a:schemeClr val="bg1"/>
        </a:solidFill>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p:txBody>
      </p:sp>
      <p:sp>
        <p:nvSpPr>
          <p:cNvPr id="17" name="bg object 17"/>
          <p:cNvSpPr/>
          <p:nvPr/>
        </p:nvSpPr>
        <p:spPr>
          <a:xfrm>
            <a:off x="328930" y="301625"/>
            <a:ext cx="11532235" cy="6353810"/>
          </a:xfrm>
          <a:prstGeom prst="rect">
            <a:avLst/>
          </a:prstGeom>
          <a:blipFill>
            <a:blip r:embed="rId8" cstate="print"/>
            <a:stretch>
              <a:fillRect/>
            </a:stretch>
          </a:blipFill>
        </p:spPr>
        <p:txBody>
          <a:bodyPr wrap="square" lIns="0" tIns="0" rIns="0" bIns="0" rtlCol="0"/>
          <a:lstStyle/>
          <a:p/>
        </p:txBody>
      </p:sp>
      <p:sp>
        <p:nvSpPr>
          <p:cNvPr id="18" name="bg object 18"/>
          <p:cNvSpPr/>
          <p:nvPr/>
        </p:nvSpPr>
        <p:spPr>
          <a:xfrm>
            <a:off x="407670" y="330200"/>
            <a:ext cx="11375390" cy="6196330"/>
          </a:xfrm>
          <a:prstGeom prst="rect">
            <a:avLst/>
          </a:prstGeom>
          <a:blipFill>
            <a:blip r:embed="rId9" cstate="print"/>
            <a:stretch>
              <a:fillRect/>
            </a:stretch>
          </a:blipFill>
        </p:spPr>
        <p:txBody>
          <a:bodyPr wrap="square" lIns="0" tIns="0" rIns="0" bIns="0" rtlCol="0"/>
          <a:lstStyle/>
          <a:p/>
        </p:txBody>
      </p:sp>
      <p:sp>
        <p:nvSpPr>
          <p:cNvPr id="19" name="bg object 19"/>
          <p:cNvSpPr/>
          <p:nvPr/>
        </p:nvSpPr>
        <p:spPr>
          <a:xfrm>
            <a:off x="407670" y="330200"/>
            <a:ext cx="11375390" cy="6196965"/>
          </a:xfrm>
          <a:custGeom>
            <a:avLst/>
            <a:gdLst/>
            <a:ahLst/>
            <a:cxnLst/>
            <a:rect l="l" t="t" r="r" b="b"/>
            <a:pathLst>
              <a:path w="11375390" h="6196965">
                <a:moveTo>
                  <a:pt x="0" y="128904"/>
                </a:moveTo>
                <a:lnTo>
                  <a:pt x="10133" y="78759"/>
                </a:lnTo>
                <a:lnTo>
                  <a:pt x="37769" y="37782"/>
                </a:lnTo>
                <a:lnTo>
                  <a:pt x="78759" y="10140"/>
                </a:lnTo>
                <a:lnTo>
                  <a:pt x="128955" y="0"/>
                </a:lnTo>
                <a:lnTo>
                  <a:pt x="11246231" y="0"/>
                </a:lnTo>
                <a:lnTo>
                  <a:pt x="11296376" y="10140"/>
                </a:lnTo>
                <a:lnTo>
                  <a:pt x="11337353" y="37782"/>
                </a:lnTo>
                <a:lnTo>
                  <a:pt x="11364995" y="78759"/>
                </a:lnTo>
                <a:lnTo>
                  <a:pt x="11375136" y="128904"/>
                </a:lnTo>
                <a:lnTo>
                  <a:pt x="11375136" y="6067628"/>
                </a:lnTo>
                <a:lnTo>
                  <a:pt x="11364995" y="6117824"/>
                </a:lnTo>
                <a:lnTo>
                  <a:pt x="11337353" y="6158814"/>
                </a:lnTo>
                <a:lnTo>
                  <a:pt x="11296376" y="6186450"/>
                </a:lnTo>
                <a:lnTo>
                  <a:pt x="11246231" y="6196583"/>
                </a:lnTo>
                <a:lnTo>
                  <a:pt x="128955" y="6196583"/>
                </a:lnTo>
                <a:lnTo>
                  <a:pt x="78759" y="6186450"/>
                </a:lnTo>
                <a:lnTo>
                  <a:pt x="37769" y="6158814"/>
                </a:lnTo>
                <a:lnTo>
                  <a:pt x="10133" y="6117824"/>
                </a:lnTo>
                <a:lnTo>
                  <a:pt x="0" y="6067628"/>
                </a:lnTo>
                <a:lnTo>
                  <a:pt x="0" y="128904"/>
                </a:lnTo>
                <a:close/>
              </a:path>
            </a:pathLst>
          </a:custGeom>
          <a:ln w="3175">
            <a:solidFill>
              <a:srgbClr val="A3A2A2"/>
            </a:solidFill>
          </a:ln>
        </p:spPr>
        <p:txBody>
          <a:bodyPr wrap="square" lIns="0" tIns="0" rIns="0" bIns="0" rtlCol="0"/>
          <a:lstStyle/>
          <a:p/>
        </p:txBody>
      </p:sp>
      <p:sp>
        <p:nvSpPr>
          <p:cNvPr id="20" name="bg object 20"/>
          <p:cNvSpPr/>
          <p:nvPr/>
        </p:nvSpPr>
        <p:spPr>
          <a:xfrm>
            <a:off x="557530" y="434340"/>
            <a:ext cx="11076305" cy="5486400"/>
          </a:xfrm>
          <a:prstGeom prst="rect">
            <a:avLst/>
          </a:prstGeom>
          <a:blipFill>
            <a:blip r:embed="rId10" cstate="print"/>
            <a:stretch>
              <a:fillRect/>
            </a:stretch>
          </a:blipFill>
        </p:spPr>
        <p:txBody>
          <a:bodyPr wrap="square" lIns="0" tIns="0" rIns="0" bIns="0" rtlCol="0"/>
          <a:lstStyle/>
          <a:p/>
        </p:txBody>
      </p:sp>
      <p:sp>
        <p:nvSpPr>
          <p:cNvPr id="21" name="bg object 21"/>
          <p:cNvSpPr/>
          <p:nvPr/>
        </p:nvSpPr>
        <p:spPr>
          <a:xfrm>
            <a:off x="328930" y="301625"/>
            <a:ext cx="11532235" cy="6353810"/>
          </a:xfrm>
          <a:prstGeom prst="rect">
            <a:avLst/>
          </a:prstGeom>
          <a:blipFill>
            <a:blip r:embed="rId8" cstate="print"/>
            <a:stretch>
              <a:fillRect/>
            </a:stretch>
          </a:blipFill>
        </p:spPr>
        <p:txBody>
          <a:bodyPr wrap="square" lIns="0" tIns="0" rIns="0" bIns="0" rtlCol="0"/>
          <a:lstStyle/>
          <a:p/>
        </p:txBody>
      </p:sp>
      <p:sp>
        <p:nvSpPr>
          <p:cNvPr id="22" name="bg object 22"/>
          <p:cNvSpPr/>
          <p:nvPr/>
        </p:nvSpPr>
        <p:spPr>
          <a:xfrm>
            <a:off x="407670" y="330200"/>
            <a:ext cx="11375390" cy="6196330"/>
          </a:xfrm>
          <a:prstGeom prst="rect">
            <a:avLst/>
          </a:prstGeom>
          <a:blipFill>
            <a:blip r:embed="rId9" cstate="print"/>
            <a:stretch>
              <a:fillRect/>
            </a:stretch>
          </a:blipFill>
        </p:spPr>
        <p:txBody>
          <a:bodyPr wrap="square" lIns="0" tIns="0" rIns="0" bIns="0" rtlCol="0"/>
          <a:lstStyle/>
          <a:p/>
        </p:txBody>
      </p:sp>
      <p:sp>
        <p:nvSpPr>
          <p:cNvPr id="23" name="bg object 23"/>
          <p:cNvSpPr/>
          <p:nvPr/>
        </p:nvSpPr>
        <p:spPr>
          <a:xfrm>
            <a:off x="407670" y="330200"/>
            <a:ext cx="11375390" cy="6196965"/>
          </a:xfrm>
          <a:custGeom>
            <a:avLst/>
            <a:gdLst/>
            <a:ahLst/>
            <a:cxnLst/>
            <a:rect l="l" t="t" r="r" b="b"/>
            <a:pathLst>
              <a:path w="11375390" h="6196965">
                <a:moveTo>
                  <a:pt x="0" y="128904"/>
                </a:moveTo>
                <a:lnTo>
                  <a:pt x="10133" y="78759"/>
                </a:lnTo>
                <a:lnTo>
                  <a:pt x="37769" y="37782"/>
                </a:lnTo>
                <a:lnTo>
                  <a:pt x="78759" y="10140"/>
                </a:lnTo>
                <a:lnTo>
                  <a:pt x="128955" y="0"/>
                </a:lnTo>
                <a:lnTo>
                  <a:pt x="11246231" y="0"/>
                </a:lnTo>
                <a:lnTo>
                  <a:pt x="11296376" y="10140"/>
                </a:lnTo>
                <a:lnTo>
                  <a:pt x="11337353" y="37782"/>
                </a:lnTo>
                <a:lnTo>
                  <a:pt x="11364995" y="78759"/>
                </a:lnTo>
                <a:lnTo>
                  <a:pt x="11375136" y="128904"/>
                </a:lnTo>
                <a:lnTo>
                  <a:pt x="11375136" y="6067628"/>
                </a:lnTo>
                <a:lnTo>
                  <a:pt x="11364995" y="6117824"/>
                </a:lnTo>
                <a:lnTo>
                  <a:pt x="11337353" y="6158814"/>
                </a:lnTo>
                <a:lnTo>
                  <a:pt x="11296376" y="6186450"/>
                </a:lnTo>
                <a:lnTo>
                  <a:pt x="11246231" y="6196583"/>
                </a:lnTo>
                <a:lnTo>
                  <a:pt x="128955" y="6196583"/>
                </a:lnTo>
                <a:lnTo>
                  <a:pt x="78759" y="6186450"/>
                </a:lnTo>
                <a:lnTo>
                  <a:pt x="37769" y="6158814"/>
                </a:lnTo>
                <a:lnTo>
                  <a:pt x="10133" y="6117824"/>
                </a:lnTo>
                <a:lnTo>
                  <a:pt x="0" y="6067628"/>
                </a:lnTo>
                <a:lnTo>
                  <a:pt x="0" y="128904"/>
                </a:lnTo>
                <a:close/>
              </a:path>
            </a:pathLst>
          </a:custGeom>
          <a:ln w="3175">
            <a:solidFill>
              <a:srgbClr val="A3A2A2"/>
            </a:solidFill>
          </a:ln>
        </p:spPr>
        <p:txBody>
          <a:bodyPr wrap="square" lIns="0" tIns="0" rIns="0" bIns="0" rtlCol="0"/>
          <a:lstStyle/>
          <a:p/>
        </p:txBody>
      </p:sp>
      <p:sp>
        <p:nvSpPr>
          <p:cNvPr id="2" name="Holder 2"/>
          <p:cNvSpPr>
            <a:spLocks noGrp="1"/>
          </p:cNvSpPr>
          <p:nvPr>
            <p:ph type="title"/>
          </p:nvPr>
        </p:nvSpPr>
        <p:spPr>
          <a:xfrm>
            <a:off x="1025525" y="583565"/>
            <a:ext cx="10140315" cy="1002665"/>
          </a:xfrm>
          <a:prstGeom prst="rect">
            <a:avLst/>
          </a:prstGeom>
        </p:spPr>
        <p:txBody>
          <a:bodyPr wrap="square" lIns="0" tIns="0" rIns="0" bIns="0">
            <a:spAutoFit/>
          </a:bodyPr>
          <a:lstStyle>
            <a:lvl1pPr>
              <a:defRPr sz="3200" b="1" i="0">
                <a:solidFill>
                  <a:srgbClr val="FF8D3D"/>
                </a:solidFill>
                <a:latin typeface="Verdana"/>
                <a:cs typeface="Verdana"/>
              </a:defRPr>
            </a:lvl1pPr>
          </a:lstStyle>
          <a:p/>
        </p:txBody>
      </p:sp>
      <p:sp>
        <p:nvSpPr>
          <p:cNvPr id="3" name="Holder 3"/>
          <p:cNvSpPr>
            <a:spLocks noGrp="1"/>
          </p:cNvSpPr>
          <p:nvPr>
            <p:ph type="body" idx="1"/>
          </p:nvPr>
        </p:nvSpPr>
        <p:spPr>
          <a:xfrm>
            <a:off x="934720" y="1954530"/>
            <a:ext cx="8147050" cy="275082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Relationship Id="rId2" Type="http://schemas.openxmlformats.org/officeDocument/2006/relationships/image" Target="../media/fImage111422576500.png"></Relationship><Relationship Id="rId3" Type="http://schemas.openxmlformats.org/officeDocument/2006/relationships/image" Target="../media/fImage195782589169.png"></Relationship></Relationships>
</file>

<file path=ppt/slides/_rels/slide11.xml.rels><?xml version="1.0" encoding="UTF-8"?>
<Relationships xmlns="http://schemas.openxmlformats.org/package/2006/relationships"><Relationship Id="rId4" Type="http://schemas.openxmlformats.org/officeDocument/2006/relationships/image" Target="../media/fImage1152744235724.png"></Relationship><Relationship Id="rId5" Type="http://schemas.openxmlformats.org/officeDocument/2006/relationships/slideLayout" Target="../slideLayouts/slideLayout2.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1296094261478.png"></Relationship></Relationships>
</file>

<file path=ppt/slides/_rels/slide13.xml.rels><?xml version="1.0" encoding="UTF-8"?>
<Relationships xmlns="http://schemas.openxmlformats.org/package/2006/relationships"><Relationship Id="rId3" Type="http://schemas.openxmlformats.org/officeDocument/2006/relationships/slideLayout" Target="../slideLayouts/slideLayout2.xml"></Relationship></Relationships>
</file>

<file path=ppt/slides/_rels/slide14.xml.rels><?xml version="1.0" encoding="UTF-8"?>
<Relationships xmlns="http://schemas.openxmlformats.org/package/2006/relationships"><Relationship Id="rId7" Type="http://schemas.openxmlformats.org/officeDocument/2006/relationships/image" Target="../media/fImage377464299358.png"></Relationship><Relationship Id="rId8" Type="http://schemas.openxmlformats.org/officeDocument/2006/relationships/image" Target="../media/fImage253384366962.png"></Relationship><Relationship Id="rId9" Type="http://schemas.openxmlformats.org/officeDocument/2006/relationships/slideLayout" Target="../slideLayouts/slideLayout2.xml"></Relationship></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124744344464.png"></Relationship></Relationships>
</file>

<file path=ppt/slides/_rels/slide16.xml.rels><?xml version="1.0" encoding="UTF-8"?>
<Relationships xmlns="http://schemas.openxmlformats.org/package/2006/relationships"><Relationship Id="rId4" Type="http://schemas.openxmlformats.org/officeDocument/2006/relationships/image" Target="../media/fImage1272104275705.png"></Relationship><Relationship Id="rId5" Type="http://schemas.openxmlformats.org/officeDocument/2006/relationships/slideLayout" Target="../slideLayouts/slideLayout4.xml"></Relationship></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74504448145.png"></Relationship><Relationship Id="rId3" Type="http://schemas.openxmlformats.org/officeDocument/2006/relationships/image" Target="../media/fImage166284453281.png"></Relationship></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Relationship Id="rId2" Type="http://schemas.openxmlformats.org/officeDocument/2006/relationships/image" Target="../media/fImage399004486827.png"></Relationship></Relationships>
</file>

<file path=ppt/slides/_rels/slide19.xml.rels><?xml version="1.0" encoding="UTF-8"?>
<Relationships xmlns="http://schemas.openxmlformats.org/package/2006/relationships"><Relationship Id="rId4" Type="http://schemas.openxmlformats.org/officeDocument/2006/relationships/slideLayout" Target="../slideLayouts/slideLayout2.xml"></Relationship></Relationships>
</file>

<file path=ppt/slides/_rels/slide2.xml.rels><?xml version="1.0" encoding="UTF-8"?>
<Relationships xmlns="http://schemas.openxmlformats.org/package/2006/relationships"><Relationship Id="rId3" Type="http://schemas.openxmlformats.org/officeDocument/2006/relationships/slideLayout" Target="../slideLayouts/slideLayout2.xml"></Relationship></Relationships>
</file>

<file path=ppt/slides/_rels/slide20.xml.rels><?xml version="1.0" encoding="UTF-8"?>
<Relationships xmlns="http://schemas.openxmlformats.org/package/2006/relationships"><Relationship Id="rId2" Type="http://schemas.openxmlformats.org/officeDocument/2006/relationships/hyperlink" Target="http://sunieldalal.github.io/" TargetMode="External"></Relationship><Relationship Id="rId3" Type="http://schemas.openxmlformats.org/officeDocument/2006/relationships/hyperlink" Target="https://github.com/sunieldalal" TargetMode="External"></Relationship><Relationship Id="rId4" Type="http://schemas.openxmlformats.org/officeDocument/2006/relationships/hyperlink" Target="https://www.linkedin.com/in/sunieldalal" TargetMode="External"></Relationship><Relationship Id="rId8" Type="http://schemas.openxmlformats.org/officeDocument/2006/relationships/slideLayout" Target="../slideLayouts/slideLayout5.xml"></Relationship></Relationships>
</file>

<file path=ppt/slides/_rels/slide3.xml.rels><?xml version="1.0" encoding="UTF-8"?>
<Relationships xmlns="http://schemas.openxmlformats.org/package/2006/relationships"><Relationship Id="rId4" Type="http://schemas.openxmlformats.org/officeDocument/2006/relationships/hyperlink" Target="http://www.thoughtworks.com/continuous-delivery" TargetMode="External"></Relationship><Relationship Id="rId5" Type="http://schemas.openxmlformats.org/officeDocument/2006/relationships/hyperlink" Target="http://www.thoughtworks.com/continuous-delivery" TargetMode="External"></Relationship><Relationship Id="rId6" Type="http://schemas.openxmlformats.org/officeDocument/2006/relationships/slideLayout" Target="../slideLayouts/slideLayout2.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6.xml.rels><?xml version="1.0" encoding="UTF-8"?>
<Relationships xmlns="http://schemas.openxmlformats.org/package/2006/relationships"><Relationship Id="rId6" Type="http://schemas.openxmlformats.org/officeDocument/2006/relationships/image" Target="../media/fImage3956325241.jpeg"></Relationship><Relationship Id="rId7" Type="http://schemas.openxmlformats.org/officeDocument/2006/relationships/slideLayout" Target="../slideLayouts/slideLayout4.xml"></Relationship></Relationships>
</file>

<file path=ppt/slides/_rels/slide7.xml.rels><?xml version="1.0" encoding="UTF-8"?>
<Relationships xmlns="http://schemas.openxmlformats.org/package/2006/relationships"><Relationship Id="rId3" Type="http://schemas.openxmlformats.org/officeDocument/2006/relationships/hyperlink" Target="http://www.thoughtworks.com/continuous-integration" TargetMode="External"></Relationship><Relationship Id="rId4" Type="http://schemas.openxmlformats.org/officeDocument/2006/relationships/hyperlink" Target="http://www.thoughtworks.com/continuous-integration" TargetMode="External"></Relationship><Relationship Id="rId5" Type="http://schemas.openxmlformats.org/officeDocument/2006/relationships/slideLayout" Target="../slideLayouts/slideLayout2.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9.xml.rels><?xml version="1.0" encoding="UTF-8"?>
<Relationships xmlns="http://schemas.openxmlformats.org/package/2006/relationships"><Relationship Id="rId5" Type="http://schemas.openxmlformats.org/officeDocument/2006/relationships/image" Target="../media/fImage94992508467.png"></Relationship><Relationship Id="rId6" Type="http://schemas.openxmlformats.org/officeDocument/2006/relationships/image" Target="../media/fImage168892516334.png"></Relationship><Relationship Id="rId7" Type="http://schemas.openxmlformats.org/officeDocument/2006/relationships/slideLayout" Target="../slideLayouts/slideLayout4.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Holder 3"/>
          <p:cNvSpPr txBox="1">
            <a:spLocks/>
          </p:cNvSpPr>
          <p:nvPr>
            <p:ph type="body" idx="1"/>
          </p:nvPr>
        </p:nvSpPr>
        <p:spPr>
          <a:xfrm rot="0">
            <a:off x="892810" y="1943735"/>
            <a:ext cx="10091420" cy="1477010"/>
          </a:xfrm>
          <a:prstGeom prst="rect"/>
        </p:spPr>
        <p:txBody>
          <a:bodyPr wrap="square" lIns="0" tIns="0" rIns="0" bIns="0" numCol="1" vert="horz" anchor="t">
            <a:spAutoFit/>
          </a:bodyPr>
          <a:lstStyle>
            <a:lvl1pPr marL="0" indent="0" latinLnBrk="0">
              <a:buFontTx/>
              <a:buNone/>
              <a:defRPr lang="en-GB" altLang="en-US" i="0" b="0">
                <a:solidFill>
                  <a:schemeClr val="tx1"/>
                </a:solidFill>
              </a:defRPr>
            </a:lvl1pPr>
          </a:lstStyle>
          <a:p>
            <a:pPr marL="0" indent="0" rtl="0" algn="ctr" latinLnBrk="0">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Continuous Integration and delivery  for Java and Angular based application using  Jenkins</a:t>
            </a:r>
            <a:endParaRPr lang="ko-KR" altLang="en-US" sz="3200" i="0" b="1">
              <a:solidFill>
                <a:schemeClr val="tx2"/>
              </a:solidFill>
              <a:latin typeface="Verdana" charset="0"/>
              <a:ea typeface="Verdan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1016635" y="619125"/>
            <a:ext cx="914908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Jenkins Workflow</a:t>
            </a:r>
            <a:r>
              <a:rPr lang="en-US"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 for Angular project</a:t>
            </a:r>
            <a:endParaRPr lang="ko-KR" altLang="en-US" sz="3200" i="0" b="1">
              <a:solidFill>
                <a:schemeClr val="tx2"/>
              </a:solidFill>
              <a:latin typeface="Verdana" charset="0"/>
              <a:ea typeface="Verdana" charset="0"/>
              <a:cs typeface="Verdana" charset="0"/>
            </a:endParaRPr>
          </a:p>
        </p:txBody>
      </p:sp>
      <p:pic>
        <p:nvPicPr>
          <p:cNvPr id="4" name="Picture 99" descr="C:/Users/devops/AppData/Roaming/PolarisOffice/ETemp/8268_1570912/fImage111422576500.png"/>
          <p:cNvPicPr>
            <a:picLocks noChangeAspect="1"/>
          </p:cNvPicPr>
          <p:nvPr/>
        </p:nvPicPr>
        <p:blipFill rotWithShape="1">
          <a:blip r:embed="rId2" cstate="print">
            <a:extLst>
              <a:ext uri="{28A0092B-C50C-407E-A947-70E740481C1C}">
                <a14:useLocalDpi xmlns:a14="http://schemas.microsoft.com/office/drawing/2010/main" val="0"/>
              </a:ext>
            </a:extLst>
          </a:blip>
          <a:srcRect t="5438"/>
          <a:stretch>
            <a:fillRect/>
          </a:stretch>
        </p:blipFill>
        <p:spPr>
          <a:xfrm rot="0">
            <a:off x="537845" y="2073275"/>
            <a:ext cx="11116310" cy="1027430"/>
          </a:xfrm>
          <a:prstGeom prst="rect"/>
          <a:noFill/>
        </p:spPr>
      </p:pic>
      <p:pic>
        <p:nvPicPr>
          <p:cNvPr id="5" name="Picture 100" descr="C:/Users/devops/AppData/Roaming/PolarisOffice/ETemp/8268_1570912/fImage195782589169.png"/>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648335" y="3213100"/>
            <a:ext cx="8896985" cy="260096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899795" y="736600"/>
            <a:ext cx="986155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Jenkins </a:t>
            </a:r>
            <a:r>
              <a:rPr 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Pipeline Script for Java Project</a:t>
            </a:r>
            <a:endParaRPr lang="ko-KR" altLang="en-US" sz="3200" i="0" b="1">
              <a:solidFill>
                <a:schemeClr val="tx2"/>
              </a:solidFill>
              <a:latin typeface="Verdana" charset="0"/>
              <a:ea typeface="Verdana" charset="0"/>
            </a:endParaRPr>
          </a:p>
        </p:txBody>
      </p:sp>
      <p:pic>
        <p:nvPicPr>
          <p:cNvPr id="4" name="Picture 169" descr="C:/Users/devops/AppData/Roaming/PolarisOffice/ETemp/8268_1570912/fImage1152744235724.png"/>
          <p:cNvPicPr>
            <a:picLocks noChangeAspect="1"/>
          </p:cNvPicPr>
          <p:nvPr/>
        </p:nvPicPr>
        <p:blipFill rotWithShape="1">
          <a:blip r:embed="rId4" cstate="print">
            <a:extLst>
              <a:ext uri="{28A0092B-C50C-407E-A947-70E740481C1C}">
                <a14:useLocalDpi xmlns:a14="http://schemas.microsoft.com/office/drawing/2010/main" val="0"/>
              </a:ext>
            </a:extLst>
          </a:blip>
          <a:srcRect l="22239" t="6972" r="7817" b="8991"/>
          <a:stretch>
            <a:fillRect/>
          </a:stretch>
        </p:blipFill>
        <p:spPr>
          <a:xfrm rot="0">
            <a:off x="2179955" y="1339850"/>
            <a:ext cx="7592695" cy="513651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899795" y="736600"/>
            <a:ext cx="986155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Jenkins </a:t>
            </a:r>
            <a:r>
              <a:rPr lang="en-US"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Pipeline Script for Angular Project</a:t>
            </a:r>
            <a:endParaRPr lang="ko-KR" altLang="en-US" sz="3200" i="0" b="1">
              <a:solidFill>
                <a:schemeClr val="tx2"/>
              </a:solidFill>
              <a:latin typeface="Verdana" charset="0"/>
              <a:ea typeface="Verdana" charset="0"/>
              <a:cs typeface="Verdana" charset="0"/>
            </a:endParaRPr>
          </a:p>
        </p:txBody>
      </p:sp>
      <p:pic>
        <p:nvPicPr>
          <p:cNvPr id="4" name="Picture 170" descr="C:/Users/devops/AppData/Roaming/PolarisOffice/ETemp/8268_1570912/fImage1296094261478.png"/>
          <p:cNvPicPr>
            <a:picLocks noChangeAspect="1"/>
          </p:cNvPicPr>
          <p:nvPr/>
        </p:nvPicPr>
        <p:blipFill rotWithShape="1">
          <a:blip r:embed="rId2" cstate="print">
            <a:extLst>
              <a:ext uri="{28A0092B-C50C-407E-A947-70E740481C1C}">
                <a14:useLocalDpi xmlns:a14="http://schemas.microsoft.com/office/drawing/2010/main" val="0"/>
              </a:ext>
            </a:extLst>
          </a:blip>
          <a:srcRect l="22760" t="6981" r="7906" b="19527"/>
          <a:stretch>
            <a:fillRect/>
          </a:stretch>
        </p:blipFill>
        <p:spPr>
          <a:xfrm rot="0">
            <a:off x="1743710" y="1393190"/>
            <a:ext cx="8453755" cy="504063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899795" y="694055"/>
            <a:ext cx="770255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Code</a:t>
            </a:r>
            <a:r>
              <a:rPr sz="3100"/>
              <a:t> </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Analysis</a:t>
            </a:r>
            <a:r>
              <a:rPr sz="3100" spc="-10"/>
              <a:t> </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Tools</a:t>
            </a:r>
            <a:endParaRPr lang="ko-KR" altLang="en-US" sz="3200" i="0" b="0">
              <a:solidFill>
                <a:schemeClr val="tx2"/>
              </a:solidFill>
              <a:latin typeface="Verdana" charset="0"/>
              <a:ea typeface="Verdana" charset="0"/>
            </a:endParaRPr>
          </a:p>
        </p:txBody>
      </p:sp>
      <p:sp>
        <p:nvSpPr>
          <p:cNvPr id="4" name="Text Box 105"/>
          <p:cNvSpPr txBox="1">
            <a:spLocks/>
          </p:cNvSpPr>
          <p:nvPr/>
        </p:nvSpPr>
        <p:spPr>
          <a:xfrm rot="0">
            <a:off x="899795" y="1704975"/>
            <a:ext cx="10106025" cy="2013585"/>
          </a:xfrm>
          <a:prstGeom prst="rect"/>
        </p:spPr>
        <p:txBody>
          <a:bodyPr wrap="square" lIns="0" tIns="13335" rIns="0" bIns="0" numCol="1" vert="horz" anchor="t">
            <a:spAutoFit/>
          </a:bodyPr>
          <a:lstStyle/>
          <a:p>
            <a:pPr marL="266065" indent="-254000" latinLnBrk="0">
              <a:lnSpc>
                <a:spcPct val="100000"/>
              </a:lnSpc>
              <a:spcBef>
                <a:spcPts val="105"/>
              </a:spcBef>
              <a:buFont typeface="Wingdings"/>
              <a:buChar char=""/>
              <a:tabLst>
                <a:tab pos="299085" algn="l"/>
                <a:tab pos="299720" algn="l"/>
              </a:tabLst>
            </a:pPr>
            <a:endParaRPr lang="ko-KR" altLang="en-US" sz="1400">
              <a:latin typeface="Verdana" charset="0"/>
              <a:cs typeface="Verdana" charset="0"/>
            </a:endParaRPr>
          </a:p>
          <a:p>
            <a:pPr marL="266065" indent="-254000" latinLnBrk="0">
              <a:lnSpc>
                <a:spcPct val="100000"/>
              </a:lnSpc>
              <a:buFont typeface="Wingdings"/>
              <a:buChar char=""/>
              <a:tabLst>
                <a:tab pos="299085" algn="l"/>
                <a:tab pos="299720" algn="l"/>
              </a:tabLst>
            </a:pPr>
            <a:r>
              <a:rPr sz="1600">
                <a:latin typeface="Verdana" charset="0"/>
                <a:cs typeface="Verdana" charset="0"/>
              </a:rPr>
              <a:t>JaCoCo</a:t>
            </a:r>
            <a:endParaRPr lang="ko-KR" altLang="en-US" sz="1600">
              <a:latin typeface="Verdana" charset="0"/>
              <a:cs typeface="Verdana" charset="0"/>
            </a:endParaRPr>
          </a:p>
          <a:p>
            <a:pPr marL="723265" indent="-254000" latinLnBrk="0" lvl="1">
              <a:lnSpc>
                <a:spcPct val="100000"/>
              </a:lnSpc>
              <a:buFont typeface="Wingdings"/>
              <a:buChar char="Ø"/>
              <a:tabLst>
                <a:tab pos="299085" algn="l"/>
                <a:tab pos="299720" algn="l"/>
              </a:tabLst>
            </a:pPr>
            <a:r>
              <a:rPr sz="1400">
                <a:latin typeface="Verdana" charset="0"/>
                <a:cs typeface="Verdana" charset="0"/>
              </a:rPr>
              <a:t>Used for Code Coverage. On the fly byte code</a:t>
            </a:r>
            <a:r>
              <a:rPr sz="1400" spc="-140">
                <a:latin typeface="Verdana" charset="0"/>
                <a:cs typeface="Verdana" charset="0"/>
              </a:rPr>
              <a:t> </a:t>
            </a:r>
            <a:r>
              <a:rPr sz="1400">
                <a:latin typeface="Verdana" charset="0"/>
                <a:cs typeface="Verdana" charset="0"/>
              </a:rPr>
              <a:t>instrumentation.</a:t>
            </a:r>
            <a:endParaRPr lang="ko-KR" altLang="en-US" sz="1400">
              <a:latin typeface="Verdana" charset="0"/>
              <a:cs typeface="Verdana" charset="0"/>
            </a:endParaRPr>
          </a:p>
          <a:p>
            <a:pPr marL="469265" indent="0" latinLnBrk="0" lvl="1">
              <a:lnSpc>
                <a:spcPct val="100000"/>
              </a:lnSpc>
              <a:buFontTx/>
              <a:buNone/>
              <a:tabLst>
                <a:tab pos="299085" algn="l"/>
                <a:tab pos="299720" algn="l"/>
              </a:tabLst>
            </a:pPr>
            <a:endParaRPr lang="ko-KR" altLang="en-US" sz="1400">
              <a:latin typeface="Verdana" charset="0"/>
              <a:cs typeface="Verdana" charset="0"/>
            </a:endParaRPr>
          </a:p>
          <a:p>
            <a:pPr marL="469265" indent="0" latinLnBrk="0" lvl="1">
              <a:lnSpc>
                <a:spcPct val="100000"/>
              </a:lnSpc>
              <a:buFontTx/>
              <a:buNone/>
              <a:tabLst>
                <a:tab pos="299085" algn="l"/>
                <a:tab pos="299720" algn="l"/>
              </a:tabLst>
            </a:pPr>
            <a:endParaRPr lang="ko-KR" altLang="en-US" sz="1400">
              <a:latin typeface="Verdana" charset="0"/>
              <a:cs typeface="Verdana" charset="0"/>
            </a:endParaRPr>
          </a:p>
          <a:p>
            <a:pPr marL="266065" indent="-254000" latinLnBrk="0">
              <a:lnSpc>
                <a:spcPct val="100000"/>
              </a:lnSpc>
              <a:buFont typeface="Wingdings"/>
              <a:buChar char=""/>
              <a:tabLst>
                <a:tab pos="299085" algn="l"/>
                <a:tab pos="299720" algn="l"/>
              </a:tabLst>
            </a:pPr>
            <a:r>
              <a:rPr lang="en-US" sz="1600">
                <a:latin typeface="Verdana" charset="0"/>
                <a:cs typeface="Verdana" charset="0"/>
              </a:rPr>
              <a:t>SonarQube</a:t>
            </a:r>
            <a:endParaRPr lang="ko-KR" altLang="en-US" sz="1600">
              <a:latin typeface="Verdana" charset="0"/>
              <a:cs typeface="Verdana" charset="0"/>
            </a:endParaRPr>
          </a:p>
          <a:p>
            <a:pPr marL="723265" indent="-254000" latinLnBrk="0" lvl="1">
              <a:lnSpc>
                <a:spcPct val="100000"/>
              </a:lnSpc>
              <a:buFont typeface="Wingdings"/>
              <a:buChar char="Ø"/>
              <a:tabLst>
                <a:tab pos="299085" algn="l"/>
                <a:tab pos="299720" algn="l"/>
              </a:tabLst>
            </a:pPr>
            <a:r>
              <a:rPr lang="en-US" sz="1400">
                <a:latin typeface="Verdana" charset="0"/>
                <a:cs typeface="Verdana" charset="0"/>
              </a:rPr>
              <a:t>SonarSource for continuous inspection of code quality to perform automatic reviews with static analysis of code to detect bugs, code smells, and security vulnerabilities.</a:t>
            </a:r>
            <a:endParaRPr lang="ko-KR" altLang="en-US" sz="1400">
              <a:latin typeface="Verdana" charset="0"/>
              <a:cs typeface="Verdana" charset="0"/>
            </a:endParaRPr>
          </a:p>
          <a:p>
            <a:pPr marL="723265" indent="-254000" latinLnBrk="0" lvl="1">
              <a:lnSpc>
                <a:spcPct val="100000"/>
              </a:lnSpc>
              <a:buFont typeface="Wingdings"/>
              <a:buChar char=""/>
              <a:tabLst>
                <a:tab pos="610870" algn="l"/>
              </a:tabLst>
            </a:pPr>
            <a:endParaRPr lang="ko-KR" altLang="en-US" sz="1400">
              <a:latin typeface="Verdana" charset="0"/>
              <a:cs typeface="Verdan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6" name="object 6"/>
          <p:cNvSpPr txBox="1">
            <a:spLocks/>
          </p:cNvSpPr>
          <p:nvPr>
            <p:ph type="title"/>
          </p:nvPr>
        </p:nvSpPr>
        <p:spPr>
          <a:xfrm rot="0">
            <a:off x="690880" y="430530"/>
            <a:ext cx="1094232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Code Analysis Tools - JaCoCo</a:t>
            </a:r>
            <a:r>
              <a:rPr 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 for Java Project</a:t>
            </a:r>
            <a:endParaRPr lang="ko-KR" altLang="en-US" sz="3200" i="0" b="1">
              <a:solidFill>
                <a:schemeClr val="tx2"/>
              </a:solidFill>
              <a:latin typeface="Verdana" charset="0"/>
              <a:ea typeface="Verdana" charset="0"/>
            </a:endParaRPr>
          </a:p>
        </p:txBody>
      </p:sp>
      <p:pic>
        <p:nvPicPr>
          <p:cNvPr id="9" name="Picture 173" descr="C:/Users/devops/AppData/Roaming/PolarisOffice/ETemp/8268_1570912/fImage377464299358.png"/>
          <p:cNvPicPr>
            <a:picLocks noChangeAspect="1"/>
          </p:cNvPicPr>
          <p:nvPr/>
        </p:nvPicPr>
        <p:blipFill rotWithShape="1">
          <a:blip r:embed="rId7" cstate="print">
            <a:extLst>
              <a:ext uri="{28A0092B-C50C-407E-A947-70E740481C1C}">
                <a14:useLocalDpi xmlns:a14="http://schemas.microsoft.com/office/drawing/2010/main" val="0"/>
              </a:ext>
            </a:extLst>
          </a:blip>
          <a:stretch>
            <a:fillRect/>
          </a:stretch>
        </p:blipFill>
        <p:spPr>
          <a:xfrm rot="0">
            <a:off x="212725" y="1722755"/>
            <a:ext cx="6188075" cy="4706620"/>
          </a:xfrm>
          <a:prstGeom prst="rect"/>
          <a:noFill/>
        </p:spPr>
      </p:pic>
      <p:pic>
        <p:nvPicPr>
          <p:cNvPr id="11" name="Picture 175" descr="C:/Users/devops/AppData/Roaming/PolarisOffice/ETemp/8268_1570912/fImage253384366962.png"/>
          <p:cNvPicPr>
            <a:picLocks noChangeAspect="1"/>
          </p:cNvPicPr>
          <p:nvPr/>
        </p:nvPicPr>
        <p:blipFill rotWithShape="1">
          <a:blip r:embed="rId8" cstate="print">
            <a:extLst>
              <a:ext uri="{28A0092B-C50C-407E-A947-70E740481C1C}">
                <a14:useLocalDpi xmlns:a14="http://schemas.microsoft.com/office/drawing/2010/main" val="0"/>
              </a:ext>
            </a:extLst>
          </a:blip>
          <a:stretch>
            <a:fillRect/>
          </a:stretch>
        </p:blipFill>
        <p:spPr>
          <a:xfrm rot="0">
            <a:off x="5757545" y="1356995"/>
            <a:ext cx="6163310" cy="5144135"/>
          </a:xfrm>
          <a:prstGeom prst="rect"/>
          <a:noFill/>
        </p:spPr>
      </p:pic>
      <p:sp>
        <p:nvSpPr>
          <p:cNvPr id="12" name="Text Box 176"/>
          <p:cNvSpPr txBox="1">
            <a:spLocks/>
          </p:cNvSpPr>
          <p:nvPr/>
        </p:nvSpPr>
        <p:spPr>
          <a:xfrm rot="0">
            <a:off x="1977390" y="1052830"/>
            <a:ext cx="4168775" cy="370205"/>
          </a:xfrm>
          <a:prstGeom prst="rect"/>
          <a:noFill/>
          <a:ln w="0">
            <a:noFill/>
            <a:prstDash/>
          </a:ln>
        </p:spPr>
        <p:txBody>
          <a:bodyPr wrap="square" lIns="89535" tIns="46355" rIns="89535" bIns="46355" vert="horz" anchor="t">
            <a:spAutoFit/>
          </a:bodyPr>
          <a:lstStyle/>
          <a:p>
            <a:pPr marL="0" indent="0" algn="l" hangingPunct="1"/>
            <a:r>
              <a:rPr lang="en-US" sz="1800">
                <a:latin typeface="Segoe UI" charset="0"/>
                <a:ea typeface="Segoe UI" charset="0"/>
              </a:rPr>
              <a:t>Add below changes in pom.xml file</a:t>
            </a:r>
            <a:endParaRPr lang="ko-KR" altLang="en-US" sz="1800">
              <a:latin typeface="Segoe UI" charset="0"/>
              <a:ea typeface="Segoe UI"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p:cNvSpPr>
          <p:nvPr>
            <p:ph type="title"/>
          </p:nvPr>
        </p:nvSpPr>
        <p:spPr>
          <a:xfrm rot="0">
            <a:off x="623570" y="452120"/>
            <a:ext cx="11009630" cy="504825"/>
          </a:xfrm>
          <a:prstGeom prst="rect"/>
        </p:spPr>
        <p:txBody>
          <a:bodyPr wrap="square" lIns="0" tIns="12065" rIns="0" bIns="0" numCol="1" vert="horz" anchor="t">
            <a:spAutoFit/>
          </a:bodyPr>
          <a:lstStyle/>
          <a:p>
            <a:pPr marL="12700" indent="0" rtl="0" algn="l" defTabSz="914400" eaLnBrk="1" latinLnBrk="0" hangingPunct="1">
              <a:lnSpc>
                <a:spcPct val="100000"/>
              </a:lnSpc>
              <a:spcBef>
                <a:spcPts val="95"/>
              </a:spcBef>
              <a:buFontTx/>
              <a:buNone/>
            </a:pPr>
            <a:r>
              <a:rPr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Code Analysis Tools - </a:t>
            </a:r>
            <a:r>
              <a:rPr lang="en-US"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Sonar for Java Project</a:t>
            </a:r>
            <a:endParaRPr lang="ko-KR" altLang="en-US" sz="3200" i="0" b="1">
              <a:solidFill>
                <a:schemeClr val="tx2"/>
              </a:solidFill>
              <a:latin typeface="Verdana" charset="0"/>
              <a:ea typeface="Verdana" charset="0"/>
              <a:cs typeface="Verdana" charset="0"/>
            </a:endParaRPr>
          </a:p>
        </p:txBody>
      </p:sp>
      <p:pic>
        <p:nvPicPr>
          <p:cNvPr id="10" name="Picture " descr="C:/Users/devops/AppData/Roaming/PolarisOffice/ETemp/8268_1570912/fImage124744344464.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2308225" y="1903730"/>
            <a:ext cx="5826760" cy="3754120"/>
          </a:xfrm>
          <a:prstGeom prst="rect"/>
          <a:noFill/>
        </p:spPr>
      </p:pic>
      <p:sp>
        <p:nvSpPr>
          <p:cNvPr id="11" name="Text Box 177"/>
          <p:cNvSpPr txBox="1">
            <a:spLocks/>
          </p:cNvSpPr>
          <p:nvPr/>
        </p:nvSpPr>
        <p:spPr>
          <a:xfrm rot="0">
            <a:off x="1977390" y="1052830"/>
            <a:ext cx="4168775" cy="370205"/>
          </a:xfrm>
          <a:prstGeom prst="rect"/>
          <a:noFill/>
          <a:ln w="0">
            <a:noFill/>
            <a:prstDash/>
          </a:ln>
        </p:spPr>
        <p:txBody>
          <a:bodyPr wrap="square" lIns="89535" tIns="46355" rIns="89535" bIns="46355" vert="horz" anchor="t">
            <a:spAutoFit/>
          </a:bodyPr>
          <a:lstStyle/>
          <a:p>
            <a:pPr marL="0" indent="0" algn="l" hangingPunct="1"/>
            <a:r>
              <a:rPr lang="en-US" sz="1800">
                <a:latin typeface="Segoe UI" charset="0"/>
                <a:ea typeface="Segoe UI" charset="0"/>
              </a:rPr>
              <a:t>Add below changes in pom.xml file</a:t>
            </a:r>
            <a:endParaRPr lang="ko-KR" altLang="en-US" sz="1800">
              <a:latin typeface="Segoe UI" charset="0"/>
              <a:ea typeface="Segoe UI"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1271905" y="464185"/>
            <a:ext cx="890397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SONAR Dashboard</a:t>
            </a:r>
            <a:r>
              <a:rPr 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 for Java Project</a:t>
            </a:r>
            <a:endParaRPr lang="ko-KR" altLang="en-US" sz="3200" i="0" b="1">
              <a:solidFill>
                <a:schemeClr val="tx2"/>
              </a:solidFill>
              <a:latin typeface="Verdana" charset="0"/>
              <a:ea typeface="Verdana" charset="0"/>
            </a:endParaRPr>
          </a:p>
        </p:txBody>
      </p:sp>
      <p:pic>
        <p:nvPicPr>
          <p:cNvPr id="4" name="Picture 171" descr="C:/Users/devops/AppData/Roaming/PolarisOffice/ETemp/8268_1570912/fImage1272104275705.png"/>
          <p:cNvPicPr>
            <a:picLocks noChangeAspect="1"/>
          </p:cNvPicPr>
          <p:nvPr/>
        </p:nvPicPr>
        <p:blipFill rotWithShape="1">
          <a:blip r:embed="rId4" cstate="print">
            <a:extLst>
              <a:ext uri="{28A0092B-C50C-407E-A947-70E740481C1C}">
                <a14:useLocalDpi xmlns:a14="http://schemas.microsoft.com/office/drawing/2010/main" val="0"/>
              </a:ext>
            </a:extLst>
          </a:blip>
          <a:srcRect l="12090" t="11012" r="13195" b="4777"/>
          <a:stretch>
            <a:fillRect/>
          </a:stretch>
        </p:blipFill>
        <p:spPr>
          <a:xfrm rot="0">
            <a:off x="1467485" y="1159510"/>
            <a:ext cx="7687945" cy="488061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p:cNvSpPr>
          <p:nvPr>
            <p:ph type="title"/>
          </p:nvPr>
        </p:nvSpPr>
        <p:spPr>
          <a:xfrm rot="0">
            <a:off x="690880" y="430530"/>
            <a:ext cx="1094232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Code Analysis Tools - </a:t>
            </a:r>
            <a:r>
              <a:rPr lang="en-US"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Sonar for Angular Project</a:t>
            </a:r>
            <a:endParaRPr lang="ko-KR" altLang="en-US" sz="3200" i="0" b="1">
              <a:solidFill>
                <a:schemeClr val="tx2"/>
              </a:solidFill>
              <a:latin typeface="Verdana" charset="0"/>
              <a:ea typeface="Verdana" charset="0"/>
              <a:cs typeface="Verdana" charset="0"/>
            </a:endParaRPr>
          </a:p>
        </p:txBody>
      </p:sp>
      <p:sp>
        <p:nvSpPr>
          <p:cNvPr id="12" name="Rect 0"/>
          <p:cNvSpPr txBox="1">
            <a:spLocks/>
          </p:cNvSpPr>
          <p:nvPr/>
        </p:nvSpPr>
        <p:spPr>
          <a:xfrm rot="0">
            <a:off x="850265" y="1052830"/>
            <a:ext cx="5029835" cy="370205"/>
          </a:xfrm>
          <a:prstGeom prst="rect"/>
          <a:noFill/>
          <a:ln w="0">
            <a:noFill/>
            <a:prstDash/>
          </a:ln>
        </p:spPr>
        <p:txBody>
          <a:bodyPr wrap="square" lIns="89535" tIns="46355" rIns="89535" bIns="46355" vert="horz" anchor="t">
            <a:spAutoFit/>
          </a:bodyPr>
          <a:lstStyle/>
          <a:p>
            <a:pPr marL="0" indent="0" algn="l" hangingPunct="1"/>
            <a:r>
              <a:rPr lang="en-US" sz="1800">
                <a:latin typeface="Segoe UI" charset="0"/>
                <a:ea typeface="Segoe UI" charset="0"/>
              </a:rPr>
              <a:t>Add below changes in package.jason file</a:t>
            </a:r>
            <a:endParaRPr lang="ko-KR" altLang="en-US" sz="1800">
              <a:latin typeface="Segoe UI" charset="0"/>
              <a:ea typeface="Segoe UI" charset="0"/>
            </a:endParaRPr>
          </a:p>
        </p:txBody>
      </p:sp>
      <p:sp>
        <p:nvSpPr>
          <p:cNvPr id="13" name="Text Box 178"/>
          <p:cNvSpPr txBox="1">
            <a:spLocks/>
          </p:cNvSpPr>
          <p:nvPr/>
        </p:nvSpPr>
        <p:spPr>
          <a:xfrm rot="0">
            <a:off x="6461760" y="1050290"/>
            <a:ext cx="4554220" cy="370205"/>
          </a:xfrm>
          <a:prstGeom prst="rect"/>
          <a:noFill/>
          <a:ln w="0">
            <a:noFill/>
            <a:prstDash/>
          </a:ln>
        </p:spPr>
        <p:txBody>
          <a:bodyPr wrap="square" lIns="89535" tIns="46355" rIns="89535" bIns="46355" vert="horz" anchor="t">
            <a:spAutoFit/>
          </a:bodyPr>
          <a:lstStyle/>
          <a:p>
            <a:pPr marL="0" indent="0" algn="l" hangingPunct="1"/>
            <a:r>
              <a:rPr lang="en-US" sz="1800">
                <a:latin typeface="Segoe UI" charset="0"/>
                <a:ea typeface="Segoe UI" charset="0"/>
              </a:rPr>
              <a:t>Add below changes in sonar.properties file</a:t>
            </a:r>
            <a:endParaRPr lang="ko-KR" altLang="en-US" sz="1800">
              <a:latin typeface="Segoe UI" charset="0"/>
              <a:ea typeface="Segoe UI" charset="0"/>
            </a:endParaRPr>
          </a:p>
        </p:txBody>
      </p:sp>
      <p:pic>
        <p:nvPicPr>
          <p:cNvPr id="14" name="Picture 179" descr="C:/Users/devops/AppData/Roaming/PolarisOffice/ETemp/8268_1570912/fImage74504448145.png"/>
          <p:cNvPicPr>
            <a:picLocks noChangeAspect="1"/>
          </p:cNvPicPr>
          <p:nvPr/>
        </p:nvPicPr>
        <p:blipFill rotWithShape="1">
          <a:blip r:embed="rId2" cstate="print">
            <a:extLst>
              <a:ext uri="{28A0092B-C50C-407E-A947-70E740481C1C}">
                <a14:useLocalDpi xmlns:a14="http://schemas.microsoft.com/office/drawing/2010/main" val="0"/>
              </a:ext>
            </a:extLst>
          </a:blip>
          <a:srcRect t="3076"/>
          <a:stretch>
            <a:fillRect/>
          </a:stretch>
        </p:blipFill>
        <p:spPr>
          <a:xfrm rot="0">
            <a:off x="641985" y="2371090"/>
            <a:ext cx="5315585" cy="1680845"/>
          </a:xfrm>
          <a:prstGeom prst="rect"/>
          <a:noFill/>
        </p:spPr>
      </p:pic>
      <p:pic>
        <p:nvPicPr>
          <p:cNvPr id="15" name="Picture 180" descr="C:/Users/devops/AppData/Roaming/PolarisOffice/ETemp/8268_1570912/fImage166284453281.png"/>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6096635" y="1854200"/>
            <a:ext cx="5229860" cy="300101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1271905" y="464185"/>
            <a:ext cx="890397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SONAR Dashboard</a:t>
            </a:r>
            <a:r>
              <a:rPr lang="en-US"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 for Angular Project</a:t>
            </a:r>
            <a:endParaRPr lang="ko-KR" altLang="en-US" sz="3200" i="0" b="1">
              <a:solidFill>
                <a:schemeClr val="tx2"/>
              </a:solidFill>
              <a:latin typeface="Verdana" charset="0"/>
              <a:ea typeface="Verdana" charset="0"/>
              <a:cs typeface="Verdana" charset="0"/>
            </a:endParaRPr>
          </a:p>
        </p:txBody>
      </p:sp>
      <p:pic>
        <p:nvPicPr>
          <p:cNvPr id="4" name="Picture 181" descr="C:/Users/devops/AppData/Roaming/PolarisOffice/ETemp/8268_1570912/fImage399004486827.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1764665" y="1105535"/>
            <a:ext cx="8656320" cy="510476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6" name="object 6"/>
          <p:cNvSpPr txBox="1">
            <a:spLocks/>
          </p:cNvSpPr>
          <p:nvPr>
            <p:ph type="title"/>
          </p:nvPr>
        </p:nvSpPr>
        <p:spPr>
          <a:xfrm rot="0">
            <a:off x="844550" y="434340"/>
            <a:ext cx="10141585" cy="998220"/>
          </a:xfrm>
          <a:prstGeom prst="rect"/>
        </p:spPr>
        <p:txBody>
          <a:bodyPr wrap="square" lIns="0" tIns="13335" rIns="0" bIns="0" numCol="1" vert="horz" anchor="t">
            <a:spAutoFit/>
          </a:bodyPr>
          <a:lstStyle/>
          <a:p>
            <a:pPr marL="0" marR="5080" indent="0" latinLnBrk="0">
              <a:lnSpc>
                <a:spcPct val="100000"/>
              </a:lnSpc>
              <a:spcBef>
                <a:spcPts val="10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Great! what all plugins</a:t>
            </a:r>
            <a:r>
              <a:rPr 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 we</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 have </a:t>
            </a:r>
            <a:r>
              <a:rPr 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to </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used  for</a:t>
            </a:r>
            <a:r>
              <a:rPr sz="3200" i="0" b="0">
                <a:solidFill>
                  <a:schemeClr val="tx2"/>
                </a:solidFill>
                <a:latin typeface="Verdana" charset="0"/>
                <a:ea typeface="Verdana" charset="0"/>
              </a:rPr>
              <a:t> </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Jenkins?</a:t>
            </a:r>
            <a:endParaRPr lang="ko-KR" altLang="en-US" sz="3200" i="0" b="0">
              <a:solidFill>
                <a:schemeClr val="tx2"/>
              </a:solidFill>
              <a:latin typeface="Verdana" charset="0"/>
              <a:ea typeface="Verdana" charset="0"/>
            </a:endParaRPr>
          </a:p>
        </p:txBody>
      </p:sp>
      <p:sp>
        <p:nvSpPr>
          <p:cNvPr id="7" name="Text Box 124"/>
          <p:cNvSpPr txBox="1">
            <a:spLocks/>
          </p:cNvSpPr>
          <p:nvPr/>
        </p:nvSpPr>
        <p:spPr>
          <a:xfrm rot="0">
            <a:off x="1214120" y="1860550"/>
            <a:ext cx="8138160" cy="1951990"/>
          </a:xfrm>
          <a:prstGeom prst="rect"/>
        </p:spPr>
        <p:txBody>
          <a:bodyPr wrap="square" lIns="0" tIns="12700" rIns="0" bIns="0" numCol="1" vert="horz" anchor="t">
            <a:spAutoFit/>
          </a:bodyPr>
          <a:lstStyle/>
          <a:p>
            <a:pPr marL="299085" indent="-287020" latinLnBrk="0">
              <a:lnSpc>
                <a:spcPct val="100000"/>
              </a:lnSpc>
              <a:spcBef>
                <a:spcPts val="100"/>
              </a:spcBef>
              <a:buClr>
                <a:srgbClr val="A6A6A6"/>
              </a:buClr>
              <a:buFont typeface="Wingdings"/>
              <a:buChar char="ü"/>
              <a:tabLst>
                <a:tab pos="299720" algn="l"/>
              </a:tabLst>
            </a:pPr>
            <a:r>
              <a:rPr sz="1800">
                <a:solidFill>
                  <a:schemeClr val="tx1"/>
                </a:solidFill>
                <a:latin typeface="Verdana" charset="0"/>
                <a:cs typeface="Verdana" charset="0"/>
              </a:rPr>
              <a:t>Bitbucket</a:t>
            </a:r>
            <a:r>
              <a:rPr lang="en-US" sz="1800">
                <a:solidFill>
                  <a:schemeClr val="tx1"/>
                </a:solidFill>
                <a:latin typeface="Verdana" charset="0"/>
                <a:cs typeface="Verdana" charset="0"/>
              </a:rPr>
              <a:t> </a:t>
            </a:r>
            <a:r>
              <a:rPr sz="1800">
                <a:solidFill>
                  <a:schemeClr val="tx1"/>
                </a:solidFill>
                <a:latin typeface="Verdana" charset="0"/>
                <a:cs typeface="Verdana" charset="0"/>
              </a:rPr>
              <a:t>plugin </a:t>
            </a:r>
            <a:r>
              <a:rPr sz="1800">
                <a:solidFill>
                  <a:schemeClr val="tx1"/>
                </a:solidFill>
                <a:latin typeface="Verdana" charset="0"/>
                <a:cs typeface="Verdana" charset="0"/>
              </a:rPr>
              <a:t> to checkout source code from</a:t>
            </a:r>
            <a:r>
              <a:rPr sz="1800" spc="30">
                <a:solidFill>
                  <a:schemeClr val="tx1"/>
                </a:solidFill>
                <a:latin typeface="Verdana" charset="0"/>
                <a:cs typeface="Verdana" charset="0"/>
              </a:rPr>
              <a:t> </a:t>
            </a:r>
            <a:r>
              <a:rPr sz="1800">
                <a:solidFill>
                  <a:schemeClr val="tx1"/>
                </a:solidFill>
                <a:latin typeface="Verdana" charset="0"/>
                <a:cs typeface="Verdana" charset="0"/>
              </a:rPr>
              <a:t>repo.</a:t>
            </a:r>
            <a:endParaRPr lang="ko-KR" altLang="en-US" sz="1800">
              <a:solidFill>
                <a:schemeClr val="tx1"/>
              </a:solidFill>
              <a:latin typeface="Verdana" charset="0"/>
              <a:cs typeface="Verdana" charset="0"/>
            </a:endParaRPr>
          </a:p>
          <a:p>
            <a:pPr marL="299085" indent="-287020" latinLnBrk="0">
              <a:lnSpc>
                <a:spcPct val="100000"/>
              </a:lnSpc>
              <a:spcBef>
                <a:spcPts val="5"/>
              </a:spcBef>
              <a:buClr>
                <a:srgbClr val="A6A6A6"/>
              </a:buClr>
              <a:buFont typeface="Wingdings"/>
              <a:buChar char="ü"/>
              <a:tabLst>
                <a:tab pos="299720" algn="l"/>
              </a:tabLst>
            </a:pPr>
            <a:r>
              <a:rPr sz="1800">
                <a:solidFill>
                  <a:schemeClr val="tx1"/>
                </a:solidFill>
                <a:latin typeface="Verdana" charset="0"/>
                <a:cs typeface="Verdana" charset="0"/>
              </a:rPr>
              <a:t>Bitbucket</a:t>
            </a:r>
            <a:r>
              <a:rPr sz="1800">
                <a:solidFill>
                  <a:schemeClr val="tx1"/>
                </a:solidFill>
                <a:latin typeface="Verdana" charset="0"/>
                <a:cs typeface="Verdana" charset="0"/>
              </a:rPr>
              <a:t> plugin for polling and start builds on each</a:t>
            </a:r>
            <a:r>
              <a:rPr sz="1800" spc="50">
                <a:solidFill>
                  <a:schemeClr val="tx1"/>
                </a:solidFill>
                <a:latin typeface="Verdana" charset="0"/>
                <a:cs typeface="Verdana" charset="0"/>
              </a:rPr>
              <a:t> </a:t>
            </a:r>
            <a:r>
              <a:rPr sz="1800">
                <a:solidFill>
                  <a:schemeClr val="tx1"/>
                </a:solidFill>
                <a:latin typeface="Verdana" charset="0"/>
                <a:cs typeface="Verdana" charset="0"/>
              </a:rPr>
              <a:t>checkin.</a:t>
            </a:r>
            <a:endParaRPr lang="ko-KR" altLang="en-US" sz="1800">
              <a:solidFill>
                <a:schemeClr val="tx1"/>
              </a:solidFill>
              <a:latin typeface="Verdana" charset="0"/>
              <a:cs typeface="Verdana" charset="0"/>
            </a:endParaRPr>
          </a:p>
          <a:p>
            <a:pPr marL="299085" indent="-287020" latinLnBrk="0">
              <a:lnSpc>
                <a:spcPct val="100000"/>
              </a:lnSpc>
              <a:buClr>
                <a:srgbClr val="A6A6A6"/>
              </a:buClr>
              <a:buFont typeface="Wingdings"/>
              <a:buChar char="ü"/>
              <a:tabLst>
                <a:tab pos="299720" algn="l"/>
              </a:tabLst>
            </a:pPr>
            <a:r>
              <a:rPr sz="1800">
                <a:solidFill>
                  <a:schemeClr val="tx1"/>
                </a:solidFill>
                <a:latin typeface="Verdana" charset="0"/>
                <a:cs typeface="Verdana" charset="0"/>
              </a:rPr>
              <a:t>Build Pipeline</a:t>
            </a:r>
            <a:r>
              <a:rPr sz="1800" spc="10">
                <a:solidFill>
                  <a:schemeClr val="tx1"/>
                </a:solidFill>
                <a:latin typeface="Verdana" charset="0"/>
                <a:cs typeface="Verdana" charset="0"/>
              </a:rPr>
              <a:t> </a:t>
            </a:r>
            <a:r>
              <a:rPr sz="1800">
                <a:solidFill>
                  <a:schemeClr val="tx1"/>
                </a:solidFill>
                <a:latin typeface="Verdana" charset="0"/>
                <a:cs typeface="Verdana" charset="0"/>
              </a:rPr>
              <a:t>plugin.</a:t>
            </a:r>
            <a:endParaRPr lang="ko-KR" altLang="en-US" sz="1800">
              <a:solidFill>
                <a:schemeClr val="tx1"/>
              </a:solidFill>
              <a:latin typeface="Verdana" charset="0"/>
              <a:cs typeface="Verdana" charset="0"/>
            </a:endParaRPr>
          </a:p>
          <a:p>
            <a:pPr marL="299085" indent="-287020" latinLnBrk="0">
              <a:lnSpc>
                <a:spcPct val="100000"/>
              </a:lnSpc>
              <a:buFont typeface="Wingdings"/>
              <a:buChar char="ü"/>
              <a:tabLst>
                <a:tab pos="299720" algn="l"/>
              </a:tabLst>
            </a:pPr>
            <a:r>
              <a:rPr sz="1800">
                <a:solidFill>
                  <a:schemeClr val="tx1"/>
                </a:solidFill>
                <a:latin typeface="Verdana" charset="0"/>
                <a:cs typeface="Verdana" charset="0"/>
              </a:rPr>
              <a:t>Deploy to container plugin</a:t>
            </a:r>
            <a:endParaRPr lang="ko-KR" altLang="en-US" sz="1800">
              <a:solidFill>
                <a:schemeClr val="tx1"/>
              </a:solidFill>
              <a:latin typeface="Verdana" charset="0"/>
              <a:cs typeface="Verdana" charset="0"/>
            </a:endParaRPr>
          </a:p>
          <a:p>
            <a:pPr marL="299085" indent="-287020" latinLnBrk="0">
              <a:lnSpc>
                <a:spcPct val="100000"/>
              </a:lnSpc>
              <a:buClr>
                <a:srgbClr val="A6A6A6"/>
              </a:buClr>
              <a:buFont typeface="Wingdings"/>
              <a:buChar char="ü"/>
              <a:tabLst>
                <a:tab pos="299720" algn="l"/>
              </a:tabLst>
            </a:pPr>
            <a:r>
              <a:rPr sz="1800">
                <a:solidFill>
                  <a:schemeClr val="tx1"/>
                </a:solidFill>
                <a:latin typeface="Verdana" charset="0"/>
                <a:cs typeface="Verdana" charset="0"/>
              </a:rPr>
              <a:t>Copy Artifacts Plugin</a:t>
            </a:r>
            <a:endParaRPr lang="ko-KR" altLang="en-US" sz="1800">
              <a:solidFill>
                <a:schemeClr val="tx1"/>
              </a:solidFill>
              <a:latin typeface="Verdana" charset="0"/>
              <a:cs typeface="Verdana" charset="0"/>
            </a:endParaRPr>
          </a:p>
          <a:p>
            <a:pPr marL="299085" indent="-287020" latinLnBrk="0">
              <a:lnSpc>
                <a:spcPct val="100000"/>
              </a:lnSpc>
              <a:buClr>
                <a:srgbClr val="A6A6A6"/>
              </a:buClr>
              <a:buFont typeface="Wingdings"/>
              <a:buChar char="ü"/>
              <a:tabLst>
                <a:tab pos="299720" algn="l"/>
              </a:tabLst>
            </a:pPr>
            <a:r>
              <a:rPr sz="1800">
                <a:solidFill>
                  <a:schemeClr val="tx1"/>
                </a:solidFill>
                <a:latin typeface="Verdana" charset="0"/>
                <a:cs typeface="Verdana" charset="0"/>
              </a:rPr>
              <a:t>Email Extensions plugin</a:t>
            </a:r>
            <a:endParaRPr lang="ko-KR" altLang="en-US" sz="1800">
              <a:solidFill>
                <a:schemeClr val="tx1"/>
              </a:solidFill>
              <a:latin typeface="Verdana" charset="0"/>
              <a:cs typeface="Verdana" charset="0"/>
            </a:endParaRPr>
          </a:p>
          <a:p>
            <a:pPr marL="299085" indent="-287020" latinLnBrk="0">
              <a:lnSpc>
                <a:spcPct val="100000"/>
              </a:lnSpc>
              <a:buClr>
                <a:srgbClr val="A6A6A6"/>
              </a:buClr>
              <a:buFont typeface="Wingdings"/>
              <a:buChar char="ü"/>
              <a:tabLst>
                <a:tab pos="299720" algn="l"/>
              </a:tabLst>
            </a:pPr>
            <a:r>
              <a:rPr sz="1800">
                <a:solidFill>
                  <a:schemeClr val="tx1"/>
                </a:solidFill>
                <a:latin typeface="Verdana" charset="0"/>
                <a:cs typeface="Verdana" charset="0"/>
              </a:rPr>
              <a:t>NodeJS plugin</a:t>
            </a:r>
            <a:endParaRPr lang="ko-KR" altLang="en-US" sz="1800">
              <a:solidFill>
                <a:schemeClr val="tx1"/>
              </a:solidFill>
              <a:latin typeface="Verdana" charset="0"/>
              <a:cs typeface="Verdan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899795" y="768350"/>
            <a:ext cx="723773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What</a:t>
            </a:r>
            <a:r>
              <a:rPr sz="3200" i="0" b="0">
                <a:solidFill>
                  <a:schemeClr val="tx2"/>
                </a:solidFill>
                <a:latin typeface="Verdana" charset="0"/>
                <a:ea typeface="Verdana" charset="0"/>
              </a:rPr>
              <a:t> </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is Continuous Integration?</a:t>
            </a:r>
            <a:endParaRPr lang="ko-KR" altLang="en-US" sz="3200" i="0" b="0">
              <a:solidFill>
                <a:schemeClr val="tx2"/>
              </a:solidFill>
              <a:latin typeface="Verdana" charset="0"/>
              <a:ea typeface="Verdana" charset="0"/>
            </a:endParaRPr>
          </a:p>
        </p:txBody>
      </p:sp>
      <p:sp>
        <p:nvSpPr>
          <p:cNvPr id="4" name="Text Box 90"/>
          <p:cNvSpPr txBox="1">
            <a:spLocks/>
          </p:cNvSpPr>
          <p:nvPr/>
        </p:nvSpPr>
        <p:spPr>
          <a:xfrm rot="0">
            <a:off x="899795" y="1704975"/>
            <a:ext cx="10290175" cy="1305560"/>
          </a:xfrm>
          <a:prstGeom prst="rect"/>
        </p:spPr>
        <p:txBody>
          <a:bodyPr wrap="square" lIns="0" tIns="13335" rIns="0" bIns="0" numCol="1" vert="horz" anchor="t">
            <a:spAutoFit/>
          </a:bodyPr>
          <a:lstStyle/>
          <a:p>
            <a:pPr marL="12700" marR="5080" indent="0" latinLnBrk="0">
              <a:lnSpc>
                <a:spcPct val="100000"/>
              </a:lnSpc>
              <a:spcBef>
                <a:spcPts val="105"/>
              </a:spcBef>
              <a:buFontTx/>
              <a:buNone/>
            </a:pPr>
            <a:r>
              <a:rPr sz="1400">
                <a:latin typeface="Verdana" charset="0"/>
                <a:cs typeface="Verdana" charset="0"/>
              </a:rPr>
              <a:t>Continuous Integration is a software development practice where members of a team integrate their work  frequently, usually each person integrates at least daily - leading to multiple integrations per </a:t>
            </a:r>
            <a:r>
              <a:rPr sz="1400" spc="-20">
                <a:latin typeface="Verdana" charset="0"/>
                <a:cs typeface="Verdana" charset="0"/>
              </a:rPr>
              <a:t>day. </a:t>
            </a:r>
            <a:r>
              <a:rPr sz="1400">
                <a:latin typeface="Verdana" charset="0"/>
                <a:cs typeface="Verdana" charset="0"/>
              </a:rPr>
              <a:t>Each</a:t>
            </a:r>
            <a:r>
              <a:rPr sz="1400" spc="-210">
                <a:latin typeface="Verdana" charset="0"/>
                <a:cs typeface="Verdana" charset="0"/>
              </a:rPr>
              <a:t> </a:t>
            </a:r>
            <a:r>
              <a:rPr sz="1400">
                <a:latin typeface="Verdana" charset="0"/>
                <a:cs typeface="Verdana" charset="0"/>
              </a:rPr>
              <a:t>integration  is verified by an automated build (including test) to detect integration errors as quickly as possible. Many teams  find that this approach leads to significantly reduced integration problems and allows a team to develop cohesive  software more</a:t>
            </a:r>
            <a:r>
              <a:rPr sz="1400" spc="-30">
                <a:latin typeface="Verdana" charset="0"/>
                <a:cs typeface="Verdana" charset="0"/>
              </a:rPr>
              <a:t> </a:t>
            </a:r>
            <a:r>
              <a:rPr sz="1400">
                <a:latin typeface="Verdana" charset="0"/>
                <a:cs typeface="Verdana" charset="0"/>
              </a:rPr>
              <a:t>rapidly."</a:t>
            </a:r>
            <a:endParaRPr lang="ko-KR" altLang="en-US" sz="1400">
              <a:latin typeface="Verdana" charset="0"/>
              <a:cs typeface="Verdana" charset="0"/>
            </a:endParaRPr>
          </a:p>
          <a:p>
            <a:pPr marL="12700" indent="0" latinLnBrk="0">
              <a:lnSpc>
                <a:spcPct val="100000"/>
              </a:lnSpc>
              <a:buFontTx/>
              <a:buNone/>
            </a:pPr>
            <a:endParaRPr lang="ko-KR" altLang="en-US" sz="1400">
              <a:solidFill>
                <a:srgbClr val="00AFEF"/>
              </a:solidFill>
              <a:latin typeface="Verdana" charset="0"/>
              <a:cs typeface="Verdan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9" name="Text Box 128"/>
          <p:cNvSpPr txBox="1">
            <a:spLocks/>
          </p:cNvSpPr>
          <p:nvPr/>
        </p:nvSpPr>
        <p:spPr>
          <a:xfrm rot="0">
            <a:off x="3860800" y="2755265"/>
            <a:ext cx="446532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Thank you so much!</a:t>
            </a:r>
            <a:endParaRPr lang="ko-KR" altLang="en-US" sz="3200" i="0" b="1">
              <a:solidFill>
                <a:schemeClr val="tx2"/>
              </a:solidFill>
              <a:latin typeface="Verdana" charset="0"/>
              <a:ea typeface="Verdan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object 5"/>
          <p:cNvSpPr txBox="1">
            <a:spLocks/>
          </p:cNvSpPr>
          <p:nvPr>
            <p:ph type="title"/>
          </p:nvPr>
        </p:nvSpPr>
        <p:spPr>
          <a:xfrm rot="0">
            <a:off x="1101725" y="779145"/>
            <a:ext cx="652907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What is Continuous Delivery?</a:t>
            </a:r>
            <a:endParaRPr lang="ko-KR" altLang="en-US" sz="3200" i="0" b="0">
              <a:solidFill>
                <a:schemeClr val="tx2"/>
              </a:solidFill>
              <a:latin typeface="Verdana" charset="0"/>
              <a:ea typeface="Verdana" charset="0"/>
            </a:endParaRPr>
          </a:p>
        </p:txBody>
      </p:sp>
      <p:sp>
        <p:nvSpPr>
          <p:cNvPr id="6" name="Text Box 91"/>
          <p:cNvSpPr txBox="1">
            <a:spLocks/>
          </p:cNvSpPr>
          <p:nvPr/>
        </p:nvSpPr>
        <p:spPr>
          <a:xfrm rot="0">
            <a:off x="1017270" y="1696720"/>
            <a:ext cx="9224645" cy="1303020"/>
          </a:xfrm>
          <a:prstGeom prst="rect"/>
        </p:spPr>
        <p:txBody>
          <a:bodyPr wrap="square" lIns="0" tIns="13335" rIns="0" bIns="0" numCol="1" vert="horz" anchor="t">
            <a:spAutoFit/>
          </a:bodyPr>
          <a:lstStyle/>
          <a:p>
            <a:pPr marL="12700" marR="5080" indent="0" latinLnBrk="0">
              <a:lnSpc>
                <a:spcPct val="100000"/>
              </a:lnSpc>
              <a:spcBef>
                <a:spcPts val="105"/>
              </a:spcBef>
              <a:buFontTx/>
              <a:buNone/>
            </a:pPr>
            <a:r>
              <a:rPr sz="1400">
                <a:latin typeface="Verdana" charset="0"/>
                <a:cs typeface="Verdana" charset="0"/>
              </a:rPr>
              <a:t>Continuous Delivery is the natural extension of Continuous Integration: an approach in which teams  ensure that every change to the system is releasable, and that we can release any version at the push  of a button. Continuous Delivery aims to make releases boring, so we can deliver frequently and get  fast feedback on what users care</a:t>
            </a:r>
            <a:r>
              <a:rPr sz="1400" spc="-100">
                <a:latin typeface="Verdana" charset="0"/>
                <a:cs typeface="Verdana" charset="0"/>
              </a:rPr>
              <a:t> </a:t>
            </a:r>
            <a:r>
              <a:rPr sz="1400">
                <a:latin typeface="Verdana" charset="0"/>
                <a:cs typeface="Verdana" charset="0"/>
              </a:rPr>
              <a:t>about.</a:t>
            </a:r>
            <a:endParaRPr lang="ko-KR" altLang="en-US" sz="1400">
              <a:latin typeface="Verdana" charset="0"/>
              <a:cs typeface="Verdana" charset="0"/>
            </a:endParaRPr>
          </a:p>
          <a:p>
            <a:pPr marL="0" indent="0" latinLnBrk="0">
              <a:lnSpc>
                <a:spcPct val="100000"/>
              </a:lnSpc>
              <a:spcBef>
                <a:spcPts val="40"/>
              </a:spcBef>
              <a:buFontTx/>
              <a:buNone/>
            </a:pPr>
            <a:endParaRPr lang="ko-KR" altLang="en-US" sz="1350">
              <a:latin typeface="Verdana" charset="0"/>
              <a:cs typeface="Verdana" charset="0"/>
            </a:endParaRPr>
          </a:p>
          <a:p>
            <a:pPr marL="12700" indent="0" latinLnBrk="0">
              <a:lnSpc>
                <a:spcPct val="100000"/>
              </a:lnSpc>
              <a:buFontTx/>
              <a:buNone/>
            </a:pPr>
            <a:endParaRPr lang="ko-KR" altLang="en-US" sz="1400" i="1">
              <a:solidFill>
                <a:srgbClr val="00AFEF"/>
              </a:solidFill>
              <a:latin typeface="Verdana" charset="0"/>
              <a:cs typeface="Verdan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6" name="object 6"/>
          <p:cNvSpPr txBox="1">
            <a:spLocks/>
          </p:cNvSpPr>
          <p:nvPr>
            <p:ph type="title"/>
          </p:nvPr>
        </p:nvSpPr>
        <p:spPr>
          <a:xfrm>
            <a:off x="1059815" y="711200"/>
            <a:ext cx="10393045" cy="996950"/>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Before Continuous Integration/Delivery?</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 (</a:t>
            </a:r>
            <a:r>
              <a:rPr 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CI/CD</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a:t>
            </a:r>
            <a:endParaRPr lang="ko-KR" altLang="en-US" sz="3200" i="0" b="1">
              <a:solidFill>
                <a:schemeClr val="tx2"/>
              </a:solidFill>
              <a:latin typeface="Verdana" charset="0"/>
              <a:ea typeface="Verdana" charset="0"/>
            </a:endParaRPr>
          </a:p>
        </p:txBody>
      </p:sp>
      <p:sp>
        <p:nvSpPr>
          <p:cNvPr id="7" name="Text Box 92"/>
          <p:cNvSpPr txBox="1">
            <a:spLocks/>
          </p:cNvSpPr>
          <p:nvPr/>
        </p:nvSpPr>
        <p:spPr>
          <a:xfrm rot="0">
            <a:off x="1133475" y="2245995"/>
            <a:ext cx="6045200" cy="935990"/>
          </a:xfrm>
          <a:prstGeom prst="rect"/>
        </p:spPr>
        <p:txBody>
          <a:bodyPr wrap="square" lIns="0" tIns="13335" rIns="0" bIns="0" numCol="1" vert="horz" anchor="t">
            <a:spAutoFit/>
          </a:bodyPr>
          <a:lstStyle/>
          <a:p>
            <a:pPr marL="299085" indent="-287020" latinLnBrk="0">
              <a:lnSpc>
                <a:spcPct val="100000"/>
              </a:lnSpc>
              <a:spcBef>
                <a:spcPts val="105"/>
              </a:spcBef>
              <a:buClr>
                <a:srgbClr val="A6A6A6"/>
              </a:buClr>
              <a:buFont typeface="Arial"/>
              <a:buChar char="•"/>
              <a:tabLst>
                <a:tab pos="299085" algn="l"/>
                <a:tab pos="299720" algn="l"/>
              </a:tabLst>
            </a:pPr>
            <a:r>
              <a:rPr sz="2000">
                <a:solidFill>
                  <a:schemeClr val="tx1"/>
                </a:solidFill>
                <a:latin typeface="Carlito" charset="0"/>
                <a:cs typeface="Carlito" charset="0"/>
              </a:rPr>
              <a:t>Manual Deployments.</a:t>
            </a:r>
            <a:endParaRPr lang="ko-KR" altLang="en-US" sz="2000">
              <a:solidFill>
                <a:schemeClr val="tx1"/>
              </a:solidFill>
              <a:latin typeface="Carlito" charset="0"/>
              <a:cs typeface="Carlito" charset="0"/>
            </a:endParaRPr>
          </a:p>
          <a:p>
            <a:pPr marL="299085" indent="-287020" latinLnBrk="0">
              <a:lnSpc>
                <a:spcPct val="100000"/>
              </a:lnSpc>
              <a:buClr>
                <a:srgbClr val="A6A6A6"/>
              </a:buClr>
              <a:buFont typeface="Arial"/>
              <a:buChar char="•"/>
              <a:tabLst>
                <a:tab pos="299085" algn="l"/>
                <a:tab pos="299720" algn="l"/>
              </a:tabLst>
            </a:pPr>
            <a:r>
              <a:rPr sz="2000">
                <a:solidFill>
                  <a:schemeClr val="tx1"/>
                </a:solidFill>
                <a:latin typeface="Carlito" charset="0"/>
                <a:cs typeface="Carlito" charset="0"/>
              </a:rPr>
              <a:t>Manual</a:t>
            </a:r>
            <a:r>
              <a:rPr sz="2000">
                <a:solidFill>
                  <a:schemeClr val="tx1"/>
                </a:solidFill>
                <a:latin typeface="Carlito" charset="0"/>
                <a:cs typeface="Carlito" charset="0"/>
              </a:rPr>
              <a:t> </a:t>
            </a:r>
            <a:r>
              <a:rPr sz="2000">
                <a:solidFill>
                  <a:schemeClr val="tx1"/>
                </a:solidFill>
                <a:latin typeface="Carlito" charset="0"/>
                <a:cs typeface="Carlito" charset="0"/>
              </a:rPr>
              <a:t>Restarts.</a:t>
            </a:r>
            <a:endParaRPr lang="ko-KR" altLang="en-US" sz="2000">
              <a:solidFill>
                <a:schemeClr val="tx1"/>
              </a:solidFill>
              <a:latin typeface="Carlito" charset="0"/>
              <a:cs typeface="Carlito" charset="0"/>
            </a:endParaRPr>
          </a:p>
          <a:p>
            <a:pPr marL="299085" indent="-287020" latinLnBrk="0">
              <a:lnSpc>
                <a:spcPct val="100000"/>
              </a:lnSpc>
              <a:buClr>
                <a:srgbClr val="A6A6A6"/>
              </a:buClr>
              <a:buFont typeface="Arial"/>
              <a:buChar char="•"/>
              <a:tabLst>
                <a:tab pos="299085" algn="l"/>
                <a:tab pos="299720" algn="l"/>
              </a:tabLst>
            </a:pPr>
            <a:r>
              <a:rPr sz="2000">
                <a:solidFill>
                  <a:schemeClr val="tx1"/>
                </a:solidFill>
                <a:latin typeface="Carlito" charset="0"/>
                <a:cs typeface="Carlito" charset="0"/>
              </a:rPr>
              <a:t>Less confidence! Long turnaround</a:t>
            </a:r>
            <a:r>
              <a:rPr sz="2000" spc="-30">
                <a:solidFill>
                  <a:schemeClr val="tx1"/>
                </a:solidFill>
                <a:latin typeface="Carlito" charset="0"/>
                <a:cs typeface="Carlito" charset="0"/>
              </a:rPr>
              <a:t> </a:t>
            </a:r>
            <a:r>
              <a:rPr sz="2000">
                <a:solidFill>
                  <a:schemeClr val="tx1"/>
                </a:solidFill>
                <a:latin typeface="Carlito" charset="0"/>
                <a:cs typeface="Carlito" charset="0"/>
              </a:rPr>
              <a:t>time.</a:t>
            </a:r>
            <a:endParaRPr lang="ko-KR" altLang="en-US" sz="2000">
              <a:solidFill>
                <a:schemeClr val="tx1"/>
              </a:solidFill>
              <a:latin typeface="Carlito" charset="0"/>
              <a:cs typeface="Carlito"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6" name="object 6"/>
          <p:cNvSpPr txBox="1">
            <a:spLocks/>
          </p:cNvSpPr>
          <p:nvPr>
            <p:ph type="title"/>
          </p:nvPr>
        </p:nvSpPr>
        <p:spPr>
          <a:xfrm>
            <a:off x="974090" y="619760"/>
            <a:ext cx="985139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Why</a:t>
            </a:r>
            <a:r>
              <a:rPr sz="3200" i="0" b="0">
                <a:solidFill>
                  <a:schemeClr val="tx2"/>
                </a:solidFill>
                <a:latin typeface="Verdana" charset="0"/>
                <a:ea typeface="Verdana" charset="0"/>
              </a:rPr>
              <a:t> </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CI/CD</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a:t>
            </a:r>
            <a:endParaRPr lang="ko-KR" altLang="en-US" sz="3200" i="0" b="1">
              <a:solidFill>
                <a:schemeClr val="tx2"/>
              </a:solidFill>
              <a:latin typeface="Verdana" charset="0"/>
              <a:ea typeface="Verdana" charset="0"/>
            </a:endParaRPr>
          </a:p>
        </p:txBody>
      </p:sp>
      <p:sp>
        <p:nvSpPr>
          <p:cNvPr id="7" name="Text Box 93"/>
          <p:cNvSpPr txBox="1">
            <a:spLocks/>
          </p:cNvSpPr>
          <p:nvPr/>
        </p:nvSpPr>
        <p:spPr>
          <a:xfrm rot="0">
            <a:off x="836295" y="2040890"/>
            <a:ext cx="10316845" cy="1858010"/>
          </a:xfrm>
          <a:prstGeom prst="rect"/>
        </p:spPr>
        <p:txBody>
          <a:bodyPr wrap="square" lIns="0" tIns="13335" rIns="0" bIns="0" numCol="1" vert="horz" anchor="t">
            <a:spAutoFit/>
          </a:bodyPr>
          <a:lstStyle/>
          <a:p>
            <a:pPr marL="355600" indent="-342900" latinLnBrk="0">
              <a:lnSpc>
                <a:spcPct val="100000"/>
              </a:lnSpc>
              <a:spcBef>
                <a:spcPts val="105"/>
              </a:spcBef>
              <a:buClr>
                <a:srgbClr val="A6A6A6"/>
              </a:buClr>
              <a:buFont typeface="Arial"/>
              <a:buChar char="•"/>
              <a:tabLst>
                <a:tab pos="354965" algn="l"/>
                <a:tab pos="355600" algn="l"/>
              </a:tabLst>
            </a:pPr>
            <a:r>
              <a:rPr sz="2000">
                <a:solidFill>
                  <a:schemeClr val="tx1"/>
                </a:solidFill>
                <a:latin typeface="Carlito" charset="0"/>
                <a:cs typeface="Carlito" charset="0"/>
              </a:rPr>
              <a:t>Immediate feedback, </a:t>
            </a:r>
            <a:r>
              <a:rPr sz="2000">
                <a:solidFill>
                  <a:schemeClr val="tx1"/>
                </a:solidFill>
                <a:latin typeface="Carlito" charset="0"/>
                <a:cs typeface="Carlito" charset="0"/>
              </a:rPr>
              <a:t>faster </a:t>
            </a:r>
            <a:r>
              <a:rPr sz="2000">
                <a:solidFill>
                  <a:schemeClr val="tx1"/>
                </a:solidFill>
                <a:latin typeface="Carlito" charset="0"/>
                <a:cs typeface="Carlito" charset="0"/>
              </a:rPr>
              <a:t>turn around</a:t>
            </a:r>
            <a:r>
              <a:rPr sz="2000" spc="40">
                <a:solidFill>
                  <a:schemeClr val="tx1"/>
                </a:solidFill>
                <a:latin typeface="Carlito" charset="0"/>
                <a:cs typeface="Carlito" charset="0"/>
              </a:rPr>
              <a:t> </a:t>
            </a:r>
            <a:r>
              <a:rPr sz="2000">
                <a:solidFill>
                  <a:schemeClr val="tx1"/>
                </a:solidFill>
                <a:latin typeface="Carlito" charset="0"/>
                <a:cs typeface="Carlito" charset="0"/>
              </a:rPr>
              <a:t>time.</a:t>
            </a:r>
            <a:endParaRPr lang="ko-KR" altLang="en-US" sz="2000">
              <a:solidFill>
                <a:schemeClr val="tx1"/>
              </a:solidFill>
              <a:latin typeface="Carlito" charset="0"/>
              <a:cs typeface="Carlito" charset="0"/>
            </a:endParaRPr>
          </a:p>
          <a:p>
            <a:pPr marL="355600" indent="-342900" latinLnBrk="0">
              <a:lnSpc>
                <a:spcPct val="100000"/>
              </a:lnSpc>
              <a:buClr>
                <a:srgbClr val="A6A6A6"/>
              </a:buClr>
              <a:buFont typeface="Arial"/>
              <a:buChar char="•"/>
              <a:tabLst>
                <a:tab pos="354965" algn="l"/>
                <a:tab pos="355600" algn="l"/>
              </a:tabLst>
            </a:pPr>
            <a:r>
              <a:rPr sz="2000">
                <a:solidFill>
                  <a:schemeClr val="tx1"/>
                </a:solidFill>
                <a:latin typeface="Carlito" charset="0"/>
                <a:cs typeface="Carlito" charset="0"/>
              </a:rPr>
              <a:t>Enforces discipline of frequent automated</a:t>
            </a:r>
            <a:r>
              <a:rPr sz="2000" spc="20">
                <a:solidFill>
                  <a:schemeClr val="tx1"/>
                </a:solidFill>
                <a:latin typeface="Carlito" charset="0"/>
                <a:cs typeface="Carlito" charset="0"/>
              </a:rPr>
              <a:t> </a:t>
            </a:r>
            <a:r>
              <a:rPr sz="2000">
                <a:solidFill>
                  <a:schemeClr val="tx1"/>
                </a:solidFill>
                <a:latin typeface="Carlito" charset="0"/>
                <a:cs typeface="Carlito" charset="0"/>
              </a:rPr>
              <a:t>testing.</a:t>
            </a:r>
            <a:endParaRPr lang="ko-KR" altLang="en-US" sz="2000">
              <a:solidFill>
                <a:schemeClr val="tx1"/>
              </a:solidFill>
              <a:latin typeface="Carlito" charset="0"/>
              <a:cs typeface="Carlito" charset="0"/>
            </a:endParaRPr>
          </a:p>
          <a:p>
            <a:pPr marL="355600" indent="-342900" latinLnBrk="0">
              <a:lnSpc>
                <a:spcPct val="100000"/>
              </a:lnSpc>
              <a:buClr>
                <a:srgbClr val="A6A6A6"/>
              </a:buClr>
              <a:buFont typeface="Arial"/>
              <a:buChar char="•"/>
              <a:tabLst>
                <a:tab pos="354965" algn="l"/>
                <a:tab pos="355600" algn="l"/>
              </a:tabLst>
            </a:pPr>
            <a:r>
              <a:rPr sz="2000">
                <a:solidFill>
                  <a:schemeClr val="tx1"/>
                </a:solidFill>
                <a:latin typeface="Carlito" charset="0"/>
                <a:cs typeface="Carlito" charset="0"/>
              </a:rPr>
              <a:t>Better coding practices - Frequent code check-in pushes developers to </a:t>
            </a:r>
            <a:r>
              <a:rPr sz="2000">
                <a:solidFill>
                  <a:schemeClr val="tx1"/>
                </a:solidFill>
                <a:latin typeface="Carlito" charset="0"/>
                <a:cs typeface="Carlito" charset="0"/>
              </a:rPr>
              <a:t>create </a:t>
            </a:r>
            <a:r>
              <a:rPr sz="2000" spc="-10">
                <a:solidFill>
                  <a:schemeClr val="tx1"/>
                </a:solidFill>
                <a:latin typeface="Carlito" charset="0"/>
                <a:cs typeface="Carlito" charset="0"/>
              </a:rPr>
              <a:t>modular,</a:t>
            </a:r>
            <a:r>
              <a:rPr sz="2000" spc="-70">
                <a:solidFill>
                  <a:schemeClr val="tx1"/>
                </a:solidFill>
                <a:latin typeface="Carlito" charset="0"/>
                <a:cs typeface="Carlito" charset="0"/>
              </a:rPr>
              <a:t> </a:t>
            </a:r>
            <a:r>
              <a:rPr sz="2000">
                <a:solidFill>
                  <a:schemeClr val="tx1"/>
                </a:solidFill>
                <a:latin typeface="Carlito" charset="0"/>
                <a:cs typeface="Carlito" charset="0"/>
              </a:rPr>
              <a:t>less</a:t>
            </a:r>
            <a:endParaRPr lang="ko-KR" altLang="en-US" sz="2000">
              <a:solidFill>
                <a:schemeClr val="tx1"/>
              </a:solidFill>
              <a:latin typeface="Carlito" charset="0"/>
              <a:cs typeface="Carlito" charset="0"/>
            </a:endParaRPr>
          </a:p>
          <a:p>
            <a:pPr marL="355600" indent="0" latinLnBrk="0">
              <a:lnSpc>
                <a:spcPct val="100000"/>
              </a:lnSpc>
              <a:buFontTx/>
              <a:buNone/>
            </a:pPr>
            <a:r>
              <a:rPr sz="2000">
                <a:solidFill>
                  <a:schemeClr val="tx1"/>
                </a:solidFill>
                <a:latin typeface="Carlito" charset="0"/>
                <a:cs typeface="Carlito" charset="0"/>
              </a:rPr>
              <a:t>complex</a:t>
            </a:r>
            <a:r>
              <a:rPr sz="2000">
                <a:solidFill>
                  <a:schemeClr val="tx1"/>
                </a:solidFill>
                <a:latin typeface="Carlito" charset="0"/>
                <a:cs typeface="Carlito" charset="0"/>
              </a:rPr>
              <a:t> </a:t>
            </a:r>
            <a:r>
              <a:rPr sz="2000">
                <a:solidFill>
                  <a:schemeClr val="tx1"/>
                </a:solidFill>
                <a:latin typeface="Carlito" charset="0"/>
                <a:cs typeface="Carlito" charset="0"/>
              </a:rPr>
              <a:t>code.</a:t>
            </a:r>
            <a:endParaRPr lang="ko-KR" altLang="en-US" sz="2000">
              <a:solidFill>
                <a:schemeClr val="tx1"/>
              </a:solidFill>
              <a:latin typeface="Carlito" charset="0"/>
              <a:cs typeface="Carlito" charset="0"/>
            </a:endParaRPr>
          </a:p>
          <a:p>
            <a:pPr marL="355600" indent="-342900" latinLnBrk="0">
              <a:lnSpc>
                <a:spcPct val="100000"/>
              </a:lnSpc>
              <a:buClr>
                <a:srgbClr val="A6A6A6"/>
              </a:buClr>
              <a:buFont typeface="Arial"/>
              <a:buChar char="•"/>
              <a:tabLst>
                <a:tab pos="354965" algn="l"/>
                <a:tab pos="355600" algn="l"/>
              </a:tabLst>
            </a:pPr>
            <a:r>
              <a:rPr sz="2000">
                <a:solidFill>
                  <a:schemeClr val="tx1"/>
                </a:solidFill>
                <a:latin typeface="Carlito" charset="0"/>
                <a:cs typeface="Carlito" charset="0"/>
              </a:rPr>
              <a:t>Every </a:t>
            </a:r>
            <a:r>
              <a:rPr sz="2000">
                <a:solidFill>
                  <a:schemeClr val="tx1"/>
                </a:solidFill>
                <a:latin typeface="Carlito" charset="0"/>
                <a:cs typeface="Carlito" charset="0"/>
              </a:rPr>
              <a:t>commit can result in a</a:t>
            </a:r>
            <a:r>
              <a:rPr sz="2000" spc="30">
                <a:solidFill>
                  <a:schemeClr val="tx1"/>
                </a:solidFill>
                <a:latin typeface="Carlito" charset="0"/>
                <a:cs typeface="Carlito" charset="0"/>
              </a:rPr>
              <a:t> </a:t>
            </a:r>
            <a:r>
              <a:rPr sz="2000">
                <a:solidFill>
                  <a:schemeClr val="tx1"/>
                </a:solidFill>
                <a:latin typeface="Carlito" charset="0"/>
                <a:cs typeface="Carlito" charset="0"/>
              </a:rPr>
              <a:t>release!</a:t>
            </a:r>
            <a:endParaRPr lang="ko-KR" altLang="en-US" sz="2000">
              <a:solidFill>
                <a:schemeClr val="tx1"/>
              </a:solidFill>
              <a:latin typeface="Carlito" charset="0"/>
              <a:cs typeface="Carlito"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6" name="object 6"/>
          <p:cNvSpPr txBox="1">
            <a:spLocks/>
          </p:cNvSpPr>
          <p:nvPr>
            <p:ph type="title"/>
          </p:nvPr>
        </p:nvSpPr>
        <p:spPr>
          <a:xfrm>
            <a:off x="1031240" y="532765"/>
            <a:ext cx="10783570" cy="504825"/>
          </a:xfrm>
          <a:prstGeom prst="rect"/>
        </p:spPr>
        <p:txBody>
          <a:bodyPr wrap="square" lIns="0" tIns="12065" rIns="0" bIns="0" numCol="1" vert="horz" anchor="t">
            <a:spAutoFit/>
          </a:bodyPr>
          <a:lstStyle/>
          <a:p>
            <a:pPr marL="12700" indent="0" latinLnBrk="0">
              <a:lnSpc>
                <a:spcPct val="100000"/>
              </a:lnSpc>
              <a:spcBef>
                <a:spcPts val="95"/>
              </a:spcBef>
              <a:buFontTx/>
              <a:buNone/>
              <a:tabLst>
                <a:tab pos="2642870" algn="l"/>
              </a:tabLst>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C</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I</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/CD</a:t>
            </a:r>
            <a:r>
              <a:rPr sz="3200" i="0" b="0">
                <a:solidFill>
                  <a:schemeClr val="tx2"/>
                </a:solidFill>
                <a:latin typeface="Verdana" charset="0"/>
                <a:ea typeface="Verdana" charset="0"/>
              </a:rPr>
              <a:t> </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Workflow</a:t>
            </a:r>
            <a:endParaRPr lang="ko-KR" altLang="en-US" sz="3200" i="0" b="1">
              <a:solidFill>
                <a:schemeClr val="tx2"/>
              </a:solidFill>
              <a:latin typeface="Verdana" charset="0"/>
              <a:ea typeface="Verdana" charset="0"/>
            </a:endParaRPr>
          </a:p>
        </p:txBody>
      </p:sp>
      <p:pic>
        <p:nvPicPr>
          <p:cNvPr id="7" name="Picture 94"/>
          <p:cNvPicPr>
            <a:picLocks noChangeAspect="1"/>
          </p:cNvPicPr>
          <p:nvPr/>
        </p:nvPicPr>
        <p:blipFill rotWithShape="1">
          <a:blip r:embed="rId6" cstate="print">
            <a:extLst>
              <a:ext uri="{28A0092B-C50C-407E-A947-70E740481C1C}">
                <a14:useLocalDpi xmlns:a14="http://schemas.microsoft.com/office/drawing/2010/main" val="0"/>
              </a:ext>
            </a:extLst>
          </a:blip>
          <a:stretch>
            <a:fillRect/>
          </a:stretch>
        </p:blipFill>
        <p:spPr>
          <a:xfrm rot="0">
            <a:off x="2126615" y="1265555"/>
            <a:ext cx="7539355" cy="490220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1101725" y="630555"/>
            <a:ext cx="7192645" cy="504825"/>
          </a:xfrm>
          <a:prstGeom prst="rect"/>
        </p:spPr>
        <p:txBody>
          <a:bodyPr wrap="square" lIns="0" tIns="12065" rIns="0" bIns="0" numCol="1" vert="horz" anchor="t">
            <a:spAutoFit/>
          </a:bodyPr>
          <a:lstStyle/>
          <a:p>
            <a:pPr marL="0" indent="0" rtl="0" algn="l" defTabSz="914400" eaLnBrk="1" latinLnBrk="0" hangingPunct="1">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CI / CD step by step</a:t>
            </a:r>
            <a:endParaRPr lang="ko-KR" altLang="en-US" sz="3200" i="0" b="1">
              <a:solidFill>
                <a:schemeClr val="tx2"/>
              </a:solidFill>
              <a:latin typeface="Verdana" charset="0"/>
              <a:ea typeface="Verdana" charset="0"/>
            </a:endParaRPr>
          </a:p>
        </p:txBody>
      </p:sp>
      <p:sp>
        <p:nvSpPr>
          <p:cNvPr id="4" name="Text Box 95"/>
          <p:cNvSpPr txBox="1">
            <a:spLocks/>
          </p:cNvSpPr>
          <p:nvPr/>
        </p:nvSpPr>
        <p:spPr>
          <a:xfrm rot="0">
            <a:off x="899795" y="1704975"/>
            <a:ext cx="8378190" cy="2597150"/>
          </a:xfrm>
          <a:prstGeom prst="rect"/>
        </p:spPr>
        <p:txBody>
          <a:bodyPr wrap="square" lIns="0" tIns="13335" rIns="0" bIns="0" numCol="1" vert="horz" anchor="t">
            <a:spAutoFit/>
          </a:bodyPr>
          <a:lstStyle/>
          <a:p>
            <a:pPr marL="299085" indent="-287020" latinLnBrk="0">
              <a:lnSpc>
                <a:spcPct val="100000"/>
              </a:lnSpc>
              <a:spcBef>
                <a:spcPts val="105"/>
              </a:spcBef>
              <a:buFont typeface="Arial"/>
              <a:buChar char="•"/>
              <a:tabLst>
                <a:tab pos="299085" algn="l"/>
                <a:tab pos="299720" algn="l"/>
              </a:tabLst>
            </a:pPr>
            <a:r>
              <a:rPr sz="1400">
                <a:latin typeface="Verdana" charset="0"/>
                <a:cs typeface="Verdana" charset="0"/>
              </a:rPr>
              <a:t>Developers </a:t>
            </a:r>
            <a:r>
              <a:rPr sz="1400" b="1">
                <a:latin typeface="Verdana" charset="0"/>
                <a:cs typeface="Verdana" charset="0"/>
              </a:rPr>
              <a:t>check out </a:t>
            </a:r>
            <a:r>
              <a:rPr sz="1400">
                <a:latin typeface="Verdana" charset="0"/>
                <a:cs typeface="Verdana" charset="0"/>
              </a:rPr>
              <a:t>code into their local</a:t>
            </a:r>
            <a:r>
              <a:rPr sz="1400" spc="-110">
                <a:latin typeface="Verdana" charset="0"/>
                <a:cs typeface="Verdana" charset="0"/>
              </a:rPr>
              <a:t> </a:t>
            </a:r>
            <a:r>
              <a:rPr sz="1400">
                <a:latin typeface="Verdana" charset="0"/>
                <a:cs typeface="Verdana" charset="0"/>
              </a:rPr>
              <a:t>machines.</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Developer </a:t>
            </a:r>
            <a:r>
              <a:rPr sz="1400" b="1">
                <a:latin typeface="Verdana" charset="0"/>
                <a:cs typeface="Verdana" charset="0"/>
              </a:rPr>
              <a:t>commit </a:t>
            </a:r>
            <a:r>
              <a:rPr sz="1400">
                <a:latin typeface="Verdana" charset="0"/>
                <a:cs typeface="Verdana" charset="0"/>
              </a:rPr>
              <a:t>changes to the source code</a:t>
            </a:r>
            <a:r>
              <a:rPr sz="1400" spc="-70">
                <a:latin typeface="Verdana" charset="0"/>
                <a:cs typeface="Verdana" charset="0"/>
              </a:rPr>
              <a:t> </a:t>
            </a:r>
            <a:r>
              <a:rPr sz="1400">
                <a:latin typeface="Verdana" charset="0"/>
                <a:cs typeface="Verdana" charset="0"/>
              </a:rPr>
              <a:t>repository.</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Reviewer(</a:t>
            </a:r>
            <a:r>
              <a:rPr lang="en-US" sz="1400">
                <a:latin typeface="Verdana" charset="0"/>
                <a:cs typeface="Verdana" charset="0"/>
              </a:rPr>
              <a:t>TL</a:t>
            </a:r>
            <a:r>
              <a:rPr sz="1400">
                <a:latin typeface="Verdana" charset="0"/>
                <a:cs typeface="Verdana" charset="0"/>
              </a:rPr>
              <a:t>)</a:t>
            </a:r>
            <a:r>
              <a:rPr lang="en-US" sz="1400">
                <a:latin typeface="Verdana" charset="0"/>
                <a:cs typeface="Verdana" charset="0"/>
              </a:rPr>
              <a:t> review the code and push to release branch</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The CI server monitors the source code repository and starts build</a:t>
            </a:r>
            <a:r>
              <a:rPr sz="1400" spc="-160">
                <a:latin typeface="Verdana" charset="0"/>
                <a:cs typeface="Verdana" charset="0"/>
              </a:rPr>
              <a:t> </a:t>
            </a:r>
            <a:r>
              <a:rPr sz="1400">
                <a:latin typeface="Verdana" charset="0"/>
                <a:cs typeface="Verdana" charset="0"/>
              </a:rPr>
              <a:t>process.</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The CI server </a:t>
            </a:r>
            <a:r>
              <a:rPr sz="1400" b="1">
                <a:latin typeface="Verdana" charset="0"/>
                <a:cs typeface="Verdana" charset="0"/>
              </a:rPr>
              <a:t>builds </a:t>
            </a:r>
            <a:r>
              <a:rPr sz="1400">
                <a:latin typeface="Verdana" charset="0"/>
                <a:cs typeface="Verdana" charset="0"/>
              </a:rPr>
              <a:t>the system and runs unit and integration</a:t>
            </a:r>
            <a:r>
              <a:rPr sz="1400" spc="-150">
                <a:latin typeface="Verdana" charset="0"/>
                <a:cs typeface="Verdana" charset="0"/>
              </a:rPr>
              <a:t> </a:t>
            </a:r>
            <a:r>
              <a:rPr sz="1400">
                <a:latin typeface="Verdana" charset="0"/>
                <a:cs typeface="Verdana" charset="0"/>
              </a:rPr>
              <a:t>tests.</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The CI server releases deployable artifacts for</a:t>
            </a:r>
            <a:r>
              <a:rPr sz="1400" spc="-130">
                <a:latin typeface="Verdana" charset="0"/>
                <a:cs typeface="Verdana" charset="0"/>
              </a:rPr>
              <a:t> </a:t>
            </a:r>
            <a:r>
              <a:rPr sz="1400" b="1">
                <a:latin typeface="Verdana" charset="0"/>
                <a:cs typeface="Verdana" charset="0"/>
              </a:rPr>
              <a:t>testing</a:t>
            </a:r>
            <a:r>
              <a:rPr sz="1400">
                <a:latin typeface="Verdana" charset="0"/>
                <a:cs typeface="Verdana" charset="0"/>
              </a:rPr>
              <a:t>.</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The CI server assigns a build label to the version of the code it just</a:t>
            </a:r>
            <a:r>
              <a:rPr sz="1400" spc="-180">
                <a:latin typeface="Verdana" charset="0"/>
                <a:cs typeface="Verdana" charset="0"/>
              </a:rPr>
              <a:t> </a:t>
            </a:r>
            <a:r>
              <a:rPr sz="1400">
                <a:latin typeface="Verdana" charset="0"/>
                <a:cs typeface="Verdana" charset="0"/>
              </a:rPr>
              <a:t>built.</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The CI server informs of the </a:t>
            </a:r>
            <a:r>
              <a:rPr sz="1400" b="1">
                <a:latin typeface="Verdana" charset="0"/>
                <a:cs typeface="Verdana" charset="0"/>
              </a:rPr>
              <a:t>successful</a:t>
            </a:r>
            <a:r>
              <a:rPr sz="1400" spc="-100" b="1">
                <a:latin typeface="Verdana" charset="0"/>
                <a:cs typeface="Verdana" charset="0"/>
              </a:rPr>
              <a:t> </a:t>
            </a:r>
            <a:r>
              <a:rPr sz="1400" b="1">
                <a:latin typeface="Verdana" charset="0"/>
                <a:cs typeface="Verdana" charset="0"/>
              </a:rPr>
              <a:t>build</a:t>
            </a:r>
            <a:r>
              <a:rPr sz="1400">
                <a:latin typeface="Verdana" charset="0"/>
                <a:cs typeface="Verdana" charset="0"/>
              </a:rPr>
              <a:t>.</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If the build or tests fail, the CI server </a:t>
            </a:r>
            <a:r>
              <a:rPr sz="1400" b="1">
                <a:latin typeface="Verdana" charset="0"/>
                <a:cs typeface="Verdana" charset="0"/>
              </a:rPr>
              <a:t>alerts </a:t>
            </a:r>
            <a:r>
              <a:rPr sz="1400">
                <a:latin typeface="Verdana" charset="0"/>
                <a:cs typeface="Verdana" charset="0"/>
              </a:rPr>
              <a:t>the</a:t>
            </a:r>
            <a:r>
              <a:rPr sz="1400" spc="-130">
                <a:latin typeface="Verdana" charset="0"/>
                <a:cs typeface="Verdana" charset="0"/>
              </a:rPr>
              <a:t> </a:t>
            </a:r>
            <a:r>
              <a:rPr sz="1400">
                <a:latin typeface="Verdana" charset="0"/>
                <a:cs typeface="Verdana" charset="0"/>
              </a:rPr>
              <a:t>team.</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The team fix the issue at the earliest</a:t>
            </a:r>
            <a:r>
              <a:rPr sz="1400" spc="-130">
                <a:latin typeface="Verdana" charset="0"/>
                <a:cs typeface="Verdana" charset="0"/>
              </a:rPr>
              <a:t> </a:t>
            </a:r>
            <a:r>
              <a:rPr sz="1400">
                <a:latin typeface="Verdana" charset="0"/>
                <a:cs typeface="Verdana" charset="0"/>
              </a:rPr>
              <a:t>opportunity.</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Continue to continually integrate and test throughout the</a:t>
            </a:r>
            <a:r>
              <a:rPr sz="1400" spc="-110">
                <a:latin typeface="Verdana" charset="0"/>
                <a:cs typeface="Verdana" charset="0"/>
              </a:rPr>
              <a:t> </a:t>
            </a:r>
            <a:r>
              <a:rPr sz="1400">
                <a:latin typeface="Verdana" charset="0"/>
                <a:cs typeface="Verdana" charset="0"/>
              </a:rPr>
              <a:t>project</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CI Server stage / Deploys to Production Environments (Can set up email based</a:t>
            </a:r>
            <a:r>
              <a:rPr sz="1400" spc="-140">
                <a:latin typeface="Verdana" charset="0"/>
                <a:cs typeface="Verdana" charset="0"/>
              </a:rPr>
              <a:t> </a:t>
            </a:r>
            <a:r>
              <a:rPr sz="1400">
                <a:latin typeface="Verdana" charset="0"/>
                <a:cs typeface="Verdana" charset="0"/>
              </a:rPr>
              <a:t>approval).</a:t>
            </a:r>
            <a:endParaRPr lang="ko-KR" altLang="en-US" sz="1400">
              <a:latin typeface="Verdana" charset="0"/>
              <a:cs typeface="Verdan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1016635" y="800100"/>
            <a:ext cx="378968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Tools</a:t>
            </a:r>
            <a:r>
              <a:rPr sz="3200" i="0" b="0">
                <a:solidFill>
                  <a:schemeClr val="tx2"/>
                </a:solidFill>
                <a:latin typeface="Verdana" charset="0"/>
                <a:ea typeface="Verdana" charset="0"/>
              </a:rPr>
              <a:t> </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Used</a:t>
            </a:r>
            <a:endParaRPr lang="ko-KR" altLang="en-US" sz="3200" i="0" b="0">
              <a:solidFill>
                <a:schemeClr val="tx2"/>
              </a:solidFill>
              <a:latin typeface="Verdana" charset="0"/>
              <a:ea typeface="Verdana" charset="0"/>
            </a:endParaRPr>
          </a:p>
        </p:txBody>
      </p:sp>
      <p:graphicFrame>
        <p:nvGraphicFramePr>
          <p:cNvPr id="4" name="Table 96"/>
          <p:cNvGraphicFramePr>
            <a:graphicFrameLocks noGrp="1"/>
          </p:cNvGraphicFramePr>
          <p:nvPr/>
        </p:nvGraphicFramePr>
        <p:xfrm>
          <a:off x="1148715" y="2084070"/>
          <a:ext cx="9526270" cy="2693670"/>
        </p:xfrm>
        <a:graphic>
          <a:graphicData uri="http://schemas.openxmlformats.org/drawingml/2006/table">
            <a:tbl>
              <a:tblPr firstRow="1" bandRow="1">
                <a:tableStyleId>{2D5ABB26-0587-4C30-8999-92F81FD0307C}</a:tableStyleId>
              </a:tblPr>
              <a:tblGrid>
                <a:gridCol w="4763135"/>
                <a:gridCol w="4763135"/>
              </a:tblGrid>
              <a:tr h="321310">
                <a:tc>
                  <a:txBody>
                    <a:bodyPr/>
                    <a:lstStyle/>
                    <a:p>
                      <a:pPr marL="91440" indent="0" latinLnBrk="0" lvl="1">
                        <a:lnSpc>
                          <a:spcPct val="100000"/>
                        </a:lnSpc>
                        <a:spcBef>
                          <a:spcPct val="350"/>
                        </a:spcBef>
                        <a:buFontTx/>
                        <a:buNone/>
                      </a:pPr>
                      <a:r>
                        <a:rPr sz="1800" kern="1200" b="1">
                          <a:solidFill>
                            <a:srgbClr val="FFFFFF"/>
                          </a:solidFill>
                          <a:latin typeface="Verdana" charset="0"/>
                          <a:cs typeface="Verdana" charset="0"/>
                        </a:rPr>
                        <a:t>Tools</a:t>
                      </a:r>
                      <a:endParaRPr lang="ko-KR" altLang="en-US" sz="1800" kern="1200" b="1">
                        <a:solidFill>
                          <a:srgbClr val="FFFFFF"/>
                        </a:solidFill>
                        <a:latin typeface="Verdana" charset="0"/>
                        <a:cs typeface="Verdana" charset="0"/>
                      </a:endParaRPr>
                    </a:p>
                  </a:txBody>
                  <a:tcPr marL="0" marR="0" marT="44450"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8100" cap="flat" cmpd="sng" algn="ctr">
                      <a:solidFill>
                        <a:srgbClr val="FFFFFF">
                          <a:alpha val="100000"/>
                        </a:srgbClr>
                      </a:solidFill>
                      <a:prstDash val="solid"/>
                      <a:round/>
                      <a:headEnd type="none" w="med" len="med"/>
                      <a:tailEnd type="none" w="med" len="med"/>
                    </a:lnB>
                    <a:solidFill>
                      <a:schemeClr val="tx2">
                        <a:lumMod val="60000"/>
                        <a:lumOff val="40000"/>
                      </a:schemeClr>
                    </a:solidFill>
                  </a:tcPr>
                </a:tc>
                <a:tc>
                  <a:txBody>
                    <a:bodyPr/>
                    <a:lstStyle/>
                    <a:p>
                      <a:pPr marL="91440" indent="0" latinLnBrk="0" lvl="1">
                        <a:lnSpc>
                          <a:spcPct val="100000"/>
                        </a:lnSpc>
                        <a:spcBef>
                          <a:spcPct val="350"/>
                        </a:spcBef>
                        <a:buFontTx/>
                        <a:buNone/>
                      </a:pPr>
                      <a:r>
                        <a:rPr sz="1800" kern="1200" b="1">
                          <a:solidFill>
                            <a:srgbClr val="FFFFFF"/>
                          </a:solidFill>
                          <a:latin typeface="Verdana" charset="0"/>
                          <a:cs typeface="Verdana" charset="0"/>
                        </a:rPr>
                        <a:t>Options</a:t>
                      </a:r>
                      <a:endParaRPr lang="ko-KR" altLang="en-US" sz="1800" kern="1200" b="1">
                        <a:solidFill>
                          <a:srgbClr val="FFFFFF"/>
                        </a:solidFill>
                        <a:latin typeface="Verdana" charset="0"/>
                        <a:cs typeface="Verdana" charset="0"/>
                      </a:endParaRPr>
                    </a:p>
                  </a:txBody>
                  <a:tcPr marL="0" marR="0" marT="44450"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8100" cap="flat" cmpd="sng" algn="ctr">
                      <a:solidFill>
                        <a:srgbClr val="FFFFFF">
                          <a:alpha val="100000"/>
                        </a:srgbClr>
                      </a:solidFill>
                      <a:prstDash val="solid"/>
                      <a:round/>
                      <a:headEnd type="none" w="med" len="med"/>
                      <a:tailEnd type="none" w="med" len="med"/>
                    </a:lnB>
                    <a:solidFill>
                      <a:schemeClr val="tx2">
                        <a:lumMod val="60000"/>
                        <a:lumOff val="40000"/>
                      </a:schemeClr>
                    </a:solidFill>
                  </a:tcPr>
                </a:tc>
              </a:tr>
              <a:tr h="370840">
                <a:tc>
                  <a:txBody>
                    <a:bodyPr/>
                    <a:lstStyle/>
                    <a:p>
                      <a:pPr marL="91440" indent="0" latinLnBrk="0" lvl="1">
                        <a:lnSpc>
                          <a:spcPct val="100000"/>
                        </a:lnSpc>
                        <a:spcBef>
                          <a:spcPct val="355"/>
                        </a:spcBef>
                        <a:buFontTx/>
                        <a:buNone/>
                      </a:pPr>
                      <a:r>
                        <a:rPr sz="1400" kern="1200">
                          <a:solidFill>
                            <a:srgbClr val="000000"/>
                          </a:solidFill>
                          <a:latin typeface="Verdana" charset="0"/>
                          <a:cs typeface="Verdana" charset="0"/>
                        </a:rPr>
                        <a:t>Source Code</a:t>
                      </a:r>
                      <a:r>
                        <a:rPr sz="1400" kern="1200" spc="-10">
                          <a:solidFill>
                            <a:srgbClr val="000000"/>
                          </a:solidFill>
                          <a:latin typeface="Verdana" charset="0"/>
                          <a:cs typeface="Verdana" charset="0"/>
                        </a:rPr>
                        <a:t> </a:t>
                      </a:r>
                      <a:r>
                        <a:rPr sz="1400" kern="1200">
                          <a:solidFill>
                            <a:srgbClr val="000000"/>
                          </a:solidFill>
                          <a:latin typeface="Verdana" charset="0"/>
                          <a:cs typeface="Verdana" charset="0"/>
                        </a:rPr>
                        <a:t>Repository</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81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CACACA"/>
                    </a:solidFill>
                  </a:tcPr>
                </a:tc>
                <a:tc>
                  <a:txBody>
                    <a:bodyPr/>
                    <a:lstStyle/>
                    <a:p>
                      <a:pPr marL="91440" indent="0" latinLnBrk="0" lvl="1">
                        <a:lnSpc>
                          <a:spcPct val="100000"/>
                        </a:lnSpc>
                        <a:spcBef>
                          <a:spcPct val="355"/>
                        </a:spcBef>
                        <a:buFontTx/>
                        <a:buNone/>
                      </a:pPr>
                      <a:r>
                        <a:rPr sz="1400" kern="1200">
                          <a:solidFill>
                            <a:srgbClr val="000000"/>
                          </a:solidFill>
                          <a:latin typeface="Verdana" charset="0"/>
                          <a:cs typeface="Verdana" charset="0"/>
                        </a:rPr>
                        <a:t>Bitbucket</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81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CACACA"/>
                    </a:solidFill>
                  </a:tcPr>
                </a:tc>
              </a:tr>
              <a:tr h="370840">
                <a:tc>
                  <a:txBody>
                    <a:bodyPr/>
                    <a:lstStyle/>
                    <a:p>
                      <a:pPr marL="91440" indent="0" latinLnBrk="0" lvl="1">
                        <a:lnSpc>
                          <a:spcPct val="100000"/>
                        </a:lnSpc>
                        <a:spcBef>
                          <a:spcPct val="355"/>
                        </a:spcBef>
                        <a:buFontTx/>
                        <a:buNone/>
                      </a:pPr>
                      <a:r>
                        <a:rPr sz="1400" kern="1200">
                          <a:solidFill>
                            <a:srgbClr val="000000"/>
                          </a:solidFill>
                          <a:latin typeface="Verdana" charset="0"/>
                          <a:cs typeface="Verdana" charset="0"/>
                        </a:rPr>
                        <a:t>Continuous Integration</a:t>
                      </a:r>
                      <a:r>
                        <a:rPr sz="1400" kern="1200" spc="-40">
                          <a:solidFill>
                            <a:srgbClr val="000000"/>
                          </a:solidFill>
                          <a:latin typeface="Verdana" charset="0"/>
                          <a:cs typeface="Verdana" charset="0"/>
                        </a:rPr>
                        <a:t> </a:t>
                      </a:r>
                      <a:r>
                        <a:rPr sz="1400" kern="1200">
                          <a:solidFill>
                            <a:srgbClr val="000000"/>
                          </a:solidFill>
                          <a:latin typeface="Verdana" charset="0"/>
                          <a:cs typeface="Verdana" charset="0"/>
                        </a:rPr>
                        <a:t>Server</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c>
                  <a:txBody>
                    <a:bodyPr/>
                    <a:lstStyle/>
                    <a:p>
                      <a:pPr marL="91440" indent="0" latinLnBrk="0" lvl="1">
                        <a:lnSpc>
                          <a:spcPct val="100000"/>
                        </a:lnSpc>
                        <a:spcBef>
                          <a:spcPct val="355"/>
                        </a:spcBef>
                        <a:buFontTx/>
                        <a:buNone/>
                      </a:pPr>
                      <a:r>
                        <a:rPr sz="1400" kern="1200">
                          <a:solidFill>
                            <a:srgbClr val="000000"/>
                          </a:solidFill>
                          <a:latin typeface="Verdana" charset="0"/>
                          <a:cs typeface="Verdana" charset="0"/>
                        </a:rPr>
                        <a:t>Jenkins</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r>
              <a:tr h="370840">
                <a:tc>
                  <a:txBody>
                    <a:bodyPr/>
                    <a:lstStyle/>
                    <a:p>
                      <a:pPr marL="91440" indent="0" latinLnBrk="0" lvl="1">
                        <a:lnSpc>
                          <a:spcPct val="100000"/>
                        </a:lnSpc>
                        <a:spcBef>
                          <a:spcPct val="359"/>
                        </a:spcBef>
                        <a:buFontTx/>
                        <a:buNone/>
                      </a:pPr>
                      <a:r>
                        <a:rPr sz="1400" kern="1200">
                          <a:solidFill>
                            <a:srgbClr val="000000"/>
                          </a:solidFill>
                          <a:latin typeface="Verdana" charset="0"/>
                          <a:cs typeface="Verdana" charset="0"/>
                        </a:rPr>
                        <a:t>Code</a:t>
                      </a:r>
                      <a:r>
                        <a:rPr sz="1400" kern="1200">
                          <a:solidFill>
                            <a:srgbClr val="000000"/>
                          </a:solidFill>
                          <a:latin typeface="Verdana" charset="0"/>
                          <a:cs typeface="Verdana" charset="0"/>
                        </a:rPr>
                        <a:t> </a:t>
                      </a:r>
                      <a:r>
                        <a:rPr sz="1400" kern="1200">
                          <a:solidFill>
                            <a:srgbClr val="000000"/>
                          </a:solidFill>
                          <a:latin typeface="Verdana" charset="0"/>
                          <a:cs typeface="Verdana" charset="0"/>
                        </a:rPr>
                        <a:t>Analysis</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c>
                  <a:txBody>
                    <a:bodyPr/>
                    <a:lstStyle/>
                    <a:p>
                      <a:pPr marL="91440" indent="0" latinLnBrk="0" lvl="1">
                        <a:lnSpc>
                          <a:spcPct val="100000"/>
                        </a:lnSpc>
                        <a:spcBef>
                          <a:spcPct val="359"/>
                        </a:spcBef>
                        <a:buFontTx/>
                        <a:buNone/>
                      </a:pPr>
                      <a:r>
                        <a:rPr sz="1400" kern="1200">
                          <a:solidFill>
                            <a:srgbClr val="000000"/>
                          </a:solidFill>
                          <a:latin typeface="Verdana" charset="0"/>
                          <a:cs typeface="Verdana" charset="0"/>
                        </a:rPr>
                        <a:t>Sonar Qube</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r>
              <a:tr h="518160">
                <a:tc>
                  <a:txBody>
                    <a:bodyPr/>
                    <a:lstStyle/>
                    <a:p>
                      <a:pPr marL="91440" indent="0" latinLnBrk="0" lvl="1">
                        <a:lnSpc>
                          <a:spcPct val="100000"/>
                        </a:lnSpc>
                        <a:spcBef>
                          <a:spcPct val="355"/>
                        </a:spcBef>
                        <a:buFontTx/>
                        <a:buNone/>
                      </a:pPr>
                      <a:r>
                        <a:rPr sz="1400" kern="1200">
                          <a:solidFill>
                            <a:srgbClr val="000000"/>
                          </a:solidFill>
                          <a:latin typeface="Verdana" charset="0"/>
                          <a:cs typeface="Verdana" charset="0"/>
                        </a:rPr>
                        <a:t>Code Analysis</a:t>
                      </a:r>
                      <a:r>
                        <a:rPr sz="1400" kern="1200" spc="-40">
                          <a:solidFill>
                            <a:srgbClr val="000000"/>
                          </a:solidFill>
                          <a:latin typeface="Verdana" charset="0"/>
                          <a:cs typeface="Verdana" charset="0"/>
                        </a:rPr>
                        <a:t> </a:t>
                      </a:r>
                      <a:r>
                        <a:rPr sz="1400" kern="1200">
                          <a:solidFill>
                            <a:srgbClr val="000000"/>
                          </a:solidFill>
                          <a:latin typeface="Verdana" charset="0"/>
                          <a:cs typeface="Verdana" charset="0"/>
                        </a:rPr>
                        <a:t>Tools(</a:t>
                      </a:r>
                      <a:r>
                        <a:rPr sz="1400" kern="1200">
                          <a:solidFill>
                            <a:srgbClr val="000000"/>
                          </a:solidFill>
                          <a:latin typeface="Verdana" charset="0"/>
                          <a:cs typeface="Verdana" charset="0"/>
                        </a:rPr>
                        <a:t>for Java project</a:t>
                      </a:r>
                      <a:r>
                        <a:rPr sz="1400" kern="1200">
                          <a:solidFill>
                            <a:srgbClr val="000000"/>
                          </a:solidFill>
                          <a:latin typeface="Verdana" charset="0"/>
                          <a:cs typeface="Verdana" charset="0"/>
                        </a:rPr>
                        <a:t>)</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CACACA"/>
                    </a:solidFill>
                  </a:tcPr>
                </a:tc>
                <a:tc>
                  <a:txBody>
                    <a:bodyPr/>
                    <a:lstStyle/>
                    <a:p>
                      <a:pPr marL="91440" indent="0" latinLnBrk="0" lvl="1">
                        <a:lnSpc>
                          <a:spcPct val="100000"/>
                        </a:lnSpc>
                        <a:spcBef>
                          <a:spcPct val="355"/>
                        </a:spcBef>
                        <a:buFontTx/>
                        <a:buNone/>
                      </a:pPr>
                      <a:r>
                        <a:rPr sz="1400" kern="1200">
                          <a:solidFill>
                            <a:srgbClr val="000000"/>
                          </a:solidFill>
                          <a:latin typeface="Verdana" charset="0"/>
                          <a:cs typeface="Verdana" charset="0"/>
                        </a:rPr>
                        <a:t>Jacoco</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CACACA"/>
                    </a:solidFill>
                  </a:tcPr>
                </a:tc>
              </a:tr>
              <a:tr h="370840">
                <a:tc>
                  <a:txBody>
                    <a:bodyPr/>
                    <a:lstStyle/>
                    <a:p>
                      <a:pPr marL="91440" indent="0" latinLnBrk="0" lvl="1">
                        <a:lnSpc>
                          <a:spcPct val="100000"/>
                        </a:lnSpc>
                        <a:spcBef>
                          <a:spcPct val="359"/>
                        </a:spcBef>
                        <a:buFontTx/>
                        <a:buNone/>
                      </a:pPr>
                      <a:r>
                        <a:rPr sz="1400" kern="1200">
                          <a:solidFill>
                            <a:srgbClr val="000000"/>
                          </a:solidFill>
                          <a:latin typeface="Verdana" charset="0"/>
                          <a:cs typeface="Verdana" charset="0"/>
                        </a:rPr>
                        <a:t>Build </a:t>
                      </a:r>
                      <a:r>
                        <a:rPr sz="1400" kern="1200">
                          <a:solidFill>
                            <a:srgbClr val="000000"/>
                          </a:solidFill>
                          <a:latin typeface="Verdana" charset="0"/>
                          <a:cs typeface="Verdana" charset="0"/>
                        </a:rPr>
                        <a:t>Tools</a:t>
                      </a:r>
                      <a:r>
                        <a:rPr sz="1400" kern="1200" spc="-20">
                          <a:solidFill>
                            <a:srgbClr val="000000"/>
                          </a:solidFill>
                          <a:latin typeface="Verdana" charset="0"/>
                          <a:cs typeface="Verdana" charset="0"/>
                        </a:rPr>
                        <a:t> </a:t>
                      </a:r>
                      <a:r>
                        <a:rPr sz="1400" kern="1200">
                          <a:solidFill>
                            <a:srgbClr val="000000"/>
                          </a:solidFill>
                          <a:latin typeface="Verdana" charset="0"/>
                          <a:cs typeface="Verdana" charset="0"/>
                        </a:rPr>
                        <a:t>(Java and Angular)</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c>
                  <a:txBody>
                    <a:bodyPr/>
                    <a:lstStyle/>
                    <a:p>
                      <a:pPr marL="91440" indent="0" latinLnBrk="0" lvl="1">
                        <a:lnSpc>
                          <a:spcPct val="100000"/>
                        </a:lnSpc>
                        <a:spcBef>
                          <a:spcPct val="359"/>
                        </a:spcBef>
                        <a:buFontTx/>
                        <a:buNone/>
                      </a:pPr>
                      <a:r>
                        <a:rPr sz="1400" kern="1200">
                          <a:solidFill>
                            <a:srgbClr val="000000"/>
                          </a:solidFill>
                          <a:latin typeface="Verdana" charset="0"/>
                          <a:cs typeface="Verdana" charset="0"/>
                        </a:rPr>
                        <a:t>Maven</a:t>
                      </a:r>
                      <a:r>
                        <a:rPr lang="en-US" sz="1400" kern="1200">
                          <a:solidFill>
                            <a:srgbClr val="000000"/>
                          </a:solidFill>
                          <a:latin typeface="Verdana" charset="0"/>
                          <a:cs typeface="Verdana" charset="0"/>
                        </a:rPr>
                        <a:t>, NPM</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r>
              <a:tr h="370840">
                <a:tc>
                  <a:txBody>
                    <a:bodyPr/>
                    <a:lstStyle/>
                    <a:p>
                      <a:pPr marL="91440" indent="0" latinLnBrk="0" lvl="1">
                        <a:lnSpc>
                          <a:spcPct val="100000"/>
                        </a:lnSpc>
                        <a:spcBef>
                          <a:spcPct val="359"/>
                        </a:spcBef>
                        <a:buFontTx/>
                        <a:buNone/>
                      </a:pPr>
                      <a:r>
                        <a:rPr sz="1400" kern="1200">
                          <a:solidFill>
                            <a:srgbClr val="000000"/>
                          </a:solidFill>
                          <a:latin typeface="Verdana" charset="0"/>
                          <a:cs typeface="Verdana" charset="0"/>
                        </a:rPr>
                        <a:t>Web Servers </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c>
                  <a:txBody>
                    <a:bodyPr/>
                    <a:lstStyle/>
                    <a:p>
                      <a:pPr marL="91440" indent="0" latinLnBrk="0" lvl="1">
                        <a:lnSpc>
                          <a:spcPct val="100000"/>
                        </a:lnSpc>
                        <a:spcBef>
                          <a:spcPct val="359"/>
                        </a:spcBef>
                        <a:buFontTx/>
                        <a:buNone/>
                      </a:pPr>
                      <a:r>
                        <a:rPr lang="en-US" sz="1400" kern="1200">
                          <a:solidFill>
                            <a:srgbClr val="000000"/>
                          </a:solidFill>
                          <a:latin typeface="Verdana" charset="0"/>
                          <a:cs typeface="Verdana" charset="0"/>
                        </a:rPr>
                        <a:t>Apache Tomcat</a:t>
                      </a:r>
                      <a:r>
                        <a:rPr lang="en-US" sz="1400" kern="1200">
                          <a:solidFill>
                            <a:srgbClr val="000000"/>
                          </a:solidFill>
                          <a:latin typeface="Verdana" charset="0"/>
                          <a:cs typeface="Verdana" charset="0"/>
                        </a:rPr>
                        <a:t> 9.0</a:t>
                      </a:r>
                      <a:r>
                        <a:rPr lang="en-US" sz="1400" kern="1200">
                          <a:solidFill>
                            <a:srgbClr val="000000"/>
                          </a:solidFill>
                          <a:latin typeface="Verdana" charset="0"/>
                          <a:cs typeface="Verdana" charset="0"/>
                        </a:rPr>
                        <a:t> and Apache HTTP Server</a:t>
                      </a:r>
                      <a:r>
                        <a:rPr lang="en-US" sz="1400" kern="1200">
                          <a:solidFill>
                            <a:srgbClr val="000000"/>
                          </a:solidFill>
                          <a:latin typeface="Verdana" charset="0"/>
                          <a:cs typeface="Verdana" charset="0"/>
                        </a:rPr>
                        <a:t> 2.4</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1016635" y="619125"/>
            <a:ext cx="894715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Jenkins Workflow</a:t>
            </a:r>
            <a:r>
              <a:rPr 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 for Java Project</a:t>
            </a:r>
            <a:endParaRPr lang="ko-KR" altLang="en-US" sz="3200" i="0" b="1">
              <a:solidFill>
                <a:schemeClr val="tx2"/>
              </a:solidFill>
              <a:latin typeface="Verdana" charset="0"/>
              <a:ea typeface="Verdana" charset="0"/>
            </a:endParaRPr>
          </a:p>
        </p:txBody>
      </p:sp>
      <p:pic>
        <p:nvPicPr>
          <p:cNvPr id="5" name="Picture 97" descr="C:/Users/devops/AppData/Roaming/PolarisOffice/ETemp/8268_1570912/fImage94992508467.png"/>
          <p:cNvPicPr>
            <a:picLocks noChangeAspect="1"/>
          </p:cNvPicPr>
          <p:nvPr/>
        </p:nvPicPr>
        <p:blipFill rotWithShape="1">
          <a:blip r:embed="rId5" cstate="print">
            <a:extLst>
              <a:ext uri="{28A0092B-C50C-407E-A947-70E740481C1C}">
                <a14:useLocalDpi xmlns:a14="http://schemas.microsoft.com/office/drawing/2010/main" val="0"/>
              </a:ext>
            </a:extLst>
          </a:blip>
          <a:srcRect t="3508"/>
          <a:stretch>
            <a:fillRect/>
          </a:stretch>
        </p:blipFill>
        <p:spPr>
          <a:xfrm rot="0">
            <a:off x="1527175" y="1860550"/>
            <a:ext cx="9392285" cy="1048385"/>
          </a:xfrm>
          <a:prstGeom prst="rect"/>
          <a:noFill/>
        </p:spPr>
      </p:pic>
      <p:pic>
        <p:nvPicPr>
          <p:cNvPr id="6" name="Picture 98" descr="C:/Users/devops/AppData/Roaming/PolarisOffice/ETemp/8268_1570912/fImage168892516334.png"/>
          <p:cNvPicPr>
            <a:picLocks noChangeAspect="1"/>
          </p:cNvPicPr>
          <p:nvPr/>
        </p:nvPicPr>
        <p:blipFill rotWithShape="1">
          <a:blip r:embed="rId6" cstate="print">
            <a:extLst>
              <a:ext uri="{28A0092B-C50C-407E-A947-70E740481C1C}">
                <a14:useLocalDpi xmlns:a14="http://schemas.microsoft.com/office/drawing/2010/main" val="0"/>
              </a:ext>
            </a:extLst>
          </a:blip>
          <a:stretch>
            <a:fillRect/>
          </a:stretch>
        </p:blipFill>
        <p:spPr>
          <a:xfrm rot="0">
            <a:off x="1981200" y="3162935"/>
            <a:ext cx="7592060" cy="274383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20</Pages>
  <Paragraphs>0</Paragraphs>
  <Words>0</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Sunil Dalal</dc:creator>
  <cp:lastModifiedBy>maddyrane3</cp:lastModifiedBy>
  <dc:title>Application Technology Stack</dc:title>
  <cp:version>9.103.88.44548</cp:version>
  <dcterms:modified xsi:type="dcterms:W3CDTF">2021-07-16T04:57:25Z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2016-01-30T00:00:00Z</vt:filetime>
  </property>
  <property fmtid="{D5CDD505-2E9C-101B-9397-08002B2CF9AE}" pid="3" name="Creator">
    <vt:lpwstr>Microsoft® PowerPoint® 2013</vt:lpwstr>
  </property>
  <property fmtid="{D5CDD505-2E9C-101B-9397-08002B2CF9AE}" pid="4" name="LastSaved">
    <vt:filetime>2021-07-16T00:00:00Z</vt:filetime>
  </property>
</Properties>
</file>