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58" r:id="rId3"/>
    <p:sldId id="315" r:id="rId4"/>
    <p:sldId id="337" r:id="rId5"/>
    <p:sldId id="295" r:id="rId6"/>
    <p:sldId id="257" r:id="rId7"/>
    <p:sldId id="258" r:id="rId8"/>
    <p:sldId id="259" r:id="rId9"/>
    <p:sldId id="260" r:id="rId10"/>
    <p:sldId id="261" r:id="rId11"/>
    <p:sldId id="262" r:id="rId12"/>
    <p:sldId id="263" r:id="rId13"/>
    <p:sldId id="266" r:id="rId14"/>
    <p:sldId id="296" r:id="rId15"/>
    <p:sldId id="271" r:id="rId16"/>
    <p:sldId id="297" r:id="rId17"/>
    <p:sldId id="273" r:id="rId18"/>
    <p:sldId id="278" r:id="rId19"/>
    <p:sldId id="298" r:id="rId20"/>
    <p:sldId id="280" r:id="rId21"/>
    <p:sldId id="299" r:id="rId22"/>
    <p:sldId id="300" r:id="rId23"/>
    <p:sldId id="288" r:id="rId24"/>
    <p:sldId id="294" r:id="rId25"/>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78" d="100"/>
          <a:sy n="78" d="100"/>
        </p:scale>
        <p:origin x="-1536" y="-84"/>
      </p:cViewPr>
      <p:guideLst>
        <p:guide orient="horz" pos="2875"/>
        <p:guide pos="215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txBox="1">
            <a:spLocks noGrp="1"/>
          </p:cNvSpPr>
          <p:nvPr>
            <p:ph type="ctrTitle"/>
          </p:nvPr>
        </p:nvSpPr>
        <p:spPr>
          <a:xfrm>
            <a:off x="914400" y="2125980"/>
            <a:ext cx="10364470" cy="278130"/>
          </a:xfrm>
          <a:prstGeom prst="rect">
            <a:avLst/>
          </a:prstGeom>
        </p:spPr>
        <p:txBody>
          <a:bodyPr vert="horz" wrap="square" lIns="0" tIns="0" rIns="0" bIns="0" numCol="1" anchor="t">
            <a:spAutoFit/>
          </a:bodyPr>
          <a:lstStyle>
            <a:lvl1pPr marL="0" indent="0" latinLnBrk="0">
              <a:buFontTx/>
              <a:buNone/>
              <a:defRPr lang="en-GB" altLang="en-US"/>
            </a:lvl1pPr>
          </a:lstStyle>
          <a:p>
            <a:pPr marL="0" indent="0" latinLnBrk="0">
              <a:buFontTx/>
              <a:buNone/>
            </a:pPr>
            <a:endParaRPr lang="ko-KR" altLang="en-US">
              <a:latin typeface="Calibri" panose="020F0502020204030204" charset="0"/>
              <a:ea typeface="Malgun Gothic" panose="020B0503020000020004" charset="-127"/>
              <a:cs typeface="+mj-cs"/>
            </a:endParaRPr>
          </a:p>
        </p:txBody>
      </p:sp>
      <p:sp>
        <p:nvSpPr>
          <p:cNvPr id="3" name="Holder 3"/>
          <p:cNvSpPr txBox="1">
            <a:spLocks noGrp="1"/>
          </p:cNvSpPr>
          <p:nvPr>
            <p:ph type="subTitle" idx="4"/>
          </p:nvPr>
        </p:nvSpPr>
        <p:spPr>
          <a:xfrm>
            <a:off x="1828800" y="3840480"/>
            <a:ext cx="8535670" cy="278130"/>
          </a:xfrm>
          <a:prstGeom prst="rect">
            <a:avLst/>
          </a:prstGeom>
        </p:spPr>
        <p:txBody>
          <a:bodyPr vert="horz" wrap="square" lIns="0" tIns="0" rIns="0" bIns="0" numCol="1" anchor="t">
            <a:spAutoFit/>
          </a:bodyPr>
          <a:lstStyle>
            <a:lvl1pPr marL="0" indent="0" latinLnBrk="0">
              <a:buFontTx/>
              <a:buNone/>
              <a:defRPr lang="en-GB" altLang="en-US"/>
            </a:lvl1pPr>
          </a:lstStyle>
          <a:p>
            <a:pPr marL="0" indent="0" latinLnBrk="0">
              <a:buFontTx/>
              <a:buNone/>
            </a:pPr>
            <a:endParaRPr lang="ko-KR" altLang="en-US">
              <a:latin typeface="Calibri" panose="020F0502020204030204" charset="0"/>
              <a:ea typeface="Malgun Gothic" panose="020B0503020000020004" charset="-127"/>
              <a:cs typeface="+mn-cs"/>
            </a:endParaRPr>
          </a:p>
        </p:txBody>
      </p:sp>
      <p:sp>
        <p:nvSpPr>
          <p:cNvPr id="4" name="Holder 4"/>
          <p:cNvSpPr txBox="1">
            <a:spLocks noGrp="1"/>
          </p:cNvSpPr>
          <p:nvPr>
            <p:ph type="ftr" sz="quarter" idx="5"/>
          </p:nvPr>
        </p:nvSpPr>
        <p:spPr>
          <a:xfrm>
            <a:off x="4145280" y="6377940"/>
            <a:ext cx="3902710" cy="344170"/>
          </a:xfrm>
          <a:prstGeom prst="rect">
            <a:avLst/>
          </a:prstGeom>
        </p:spPr>
        <p:txBody>
          <a:bodyPr vert="horz" wrap="square" lIns="0" tIns="0" rIns="0" bIns="0" numCol="1"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5" name="Holder 5"/>
          <p:cNvSpPr txBox="1">
            <a:spLocks noGrp="1"/>
          </p:cNvSpPr>
          <p:nvPr>
            <p:ph type="dt" sz="half" idx="6"/>
          </p:nvPr>
        </p:nvSpPr>
        <p:spPr>
          <a:xfrm>
            <a:off x="609600" y="6377940"/>
            <a:ext cx="2805430" cy="344170"/>
          </a:xfrm>
          <a:prstGeom prst="rect">
            <a:avLst/>
          </a:prstGeom>
        </p:spPr>
        <p:txBody>
          <a:bodyPr vert="horz" wrap="square" lIns="0" tIns="0" rIns="0" bIns="0" numCol="1"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rPr/>
            </a:fld>
            <a:endParaRPr/>
          </a:p>
        </p:txBody>
      </p:sp>
      <p:sp>
        <p:nvSpPr>
          <p:cNvPr id="6" name="Holder 6"/>
          <p:cNvSpPr txBox="1">
            <a:spLocks noGrp="1"/>
          </p:cNvSpPr>
          <p:nvPr>
            <p:ph type="sldNum" sz="quarter" idx="7"/>
          </p:nvPr>
        </p:nvSpPr>
        <p:spPr>
          <a:xfrm>
            <a:off x="8778240" y="6377940"/>
            <a:ext cx="2805430" cy="344170"/>
          </a:xfrm>
          <a:prstGeom prst="rect">
            <a:avLst/>
          </a:prstGeom>
        </p:spPr>
        <p:txBody>
          <a:bodyPr vert="horz" wrap="square" lIns="0" tIns="0" rIns="0" bIns="0" numCol="1"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txBox="1">
            <a:spLocks noGrp="1"/>
          </p:cNvSpPr>
          <p:nvPr>
            <p:ph type="title"/>
          </p:nvPr>
        </p:nvSpPr>
        <p:spPr>
          <a:xfrm>
            <a:off x="1025525" y="583565"/>
            <a:ext cx="10141585" cy="493395"/>
          </a:xfrm>
          <a:prstGeom prst="rect">
            <a:avLst/>
          </a:prstGeom>
        </p:spPr>
        <p:txBody>
          <a:bodyPr vert="horz" wrap="square" lIns="0" tIns="0" rIns="0" bIns="0" numCol="1" anchor="t">
            <a:spAutoFit/>
          </a:bodyPr>
          <a:lstStyle>
            <a:lvl1pPr marL="0" indent="0" latinLnBrk="0">
              <a:buFontTx/>
              <a:buNone/>
              <a:defRPr lang="en-GB" altLang="en-US" sz="3200" b="1" i="0">
                <a:solidFill>
                  <a:srgbClr val="FF8D3D"/>
                </a:solidFill>
                <a:latin typeface="Verdana" panose="020B0604030504040204" charset="0"/>
                <a:cs typeface="Verdana" panose="020B0604030504040204" charset="0"/>
              </a:defRPr>
            </a:lvl1pPr>
          </a:lstStyle>
          <a:p>
            <a:pPr marL="0" indent="0" latinLnBrk="0">
              <a:buFontTx/>
              <a:buNone/>
            </a:pPr>
            <a:endParaRPr lang="ko-KR" altLang="en-US">
              <a:latin typeface="Calibri" panose="020F0502020204030204" charset="0"/>
              <a:ea typeface="Malgun Gothic" panose="020B0503020000020004" charset="-127"/>
              <a:cs typeface="+mj-cs"/>
            </a:endParaRPr>
          </a:p>
        </p:txBody>
      </p:sp>
      <p:sp>
        <p:nvSpPr>
          <p:cNvPr id="3" name="Holder 3"/>
          <p:cNvSpPr txBox="1">
            <a:spLocks noGrp="1"/>
          </p:cNvSpPr>
          <p:nvPr>
            <p:ph type="body" idx="1"/>
          </p:nvPr>
        </p:nvSpPr>
        <p:spPr>
          <a:xfrm>
            <a:off x="934720" y="1954530"/>
            <a:ext cx="8148320" cy="278130"/>
          </a:xfrm>
          <a:prstGeom prst="rect">
            <a:avLst/>
          </a:prstGeom>
        </p:spPr>
        <p:txBody>
          <a:bodyPr vert="horz" wrap="square" lIns="0" tIns="0" rIns="0" bIns="0" numCol="1" anchor="t">
            <a:spAutoFit/>
          </a:bodyPr>
          <a:lstStyle>
            <a:lvl1pPr marL="0" indent="0" latinLnBrk="0">
              <a:buFontTx/>
              <a:buNone/>
              <a:defRPr lang="en-GB" altLang="en-US" b="0" i="0">
                <a:solidFill>
                  <a:schemeClr val="tx1"/>
                </a:solidFill>
              </a:defRPr>
            </a:lvl1pPr>
          </a:lstStyle>
          <a:p>
            <a:pPr marL="0" indent="0" latinLnBrk="0">
              <a:buFontTx/>
              <a:buNone/>
            </a:pPr>
            <a:endParaRPr lang="ko-KR" altLang="en-US">
              <a:latin typeface="Calibri" panose="020F0502020204030204" charset="0"/>
              <a:ea typeface="Malgun Gothic" panose="020B0503020000020004" charset="-127"/>
              <a:cs typeface="+mn-cs"/>
            </a:endParaRPr>
          </a:p>
        </p:txBody>
      </p:sp>
      <p:sp>
        <p:nvSpPr>
          <p:cNvPr id="4" name="Holder 4"/>
          <p:cNvSpPr txBox="1">
            <a:spLocks noGrp="1"/>
          </p:cNvSpPr>
          <p:nvPr>
            <p:ph type="ftr" sz="quarter" idx="5"/>
          </p:nvPr>
        </p:nvSpPr>
        <p:spPr>
          <a:xfrm>
            <a:off x="4145280" y="6377940"/>
            <a:ext cx="3902710" cy="344170"/>
          </a:xfrm>
          <a:prstGeom prst="rect">
            <a:avLst/>
          </a:prstGeom>
        </p:spPr>
        <p:txBody>
          <a:bodyPr vert="horz" wrap="square" lIns="0" tIns="0" rIns="0" bIns="0" numCol="1"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5" name="Holder 5"/>
          <p:cNvSpPr txBox="1">
            <a:spLocks noGrp="1"/>
          </p:cNvSpPr>
          <p:nvPr>
            <p:ph type="dt" sz="half" idx="6"/>
          </p:nvPr>
        </p:nvSpPr>
        <p:spPr>
          <a:xfrm>
            <a:off x="609600" y="6377940"/>
            <a:ext cx="2805430" cy="344170"/>
          </a:xfrm>
          <a:prstGeom prst="rect">
            <a:avLst/>
          </a:prstGeom>
        </p:spPr>
        <p:txBody>
          <a:bodyPr vert="horz" wrap="square" lIns="0" tIns="0" rIns="0" bIns="0" numCol="1"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rPr/>
            </a:fld>
            <a:endParaRPr/>
          </a:p>
        </p:txBody>
      </p:sp>
      <p:sp>
        <p:nvSpPr>
          <p:cNvPr id="6" name="Holder 6"/>
          <p:cNvSpPr txBox="1">
            <a:spLocks noGrp="1"/>
          </p:cNvSpPr>
          <p:nvPr>
            <p:ph type="sldNum" sz="quarter" idx="7"/>
          </p:nvPr>
        </p:nvSpPr>
        <p:spPr>
          <a:xfrm>
            <a:off x="8778240" y="6377940"/>
            <a:ext cx="2805430" cy="344170"/>
          </a:xfrm>
          <a:prstGeom prst="rect">
            <a:avLst/>
          </a:prstGeom>
        </p:spPr>
        <p:txBody>
          <a:bodyPr vert="horz" wrap="square" lIns="0" tIns="0" rIns="0" bIns="0" numCol="1"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txBox="1">
            <a:spLocks noGrp="1"/>
          </p:cNvSpPr>
          <p:nvPr>
            <p:ph type="title"/>
          </p:nvPr>
        </p:nvSpPr>
        <p:spPr>
          <a:xfrm>
            <a:off x="1025525" y="583565"/>
            <a:ext cx="10141585" cy="493395"/>
          </a:xfrm>
          <a:prstGeom prst="rect">
            <a:avLst/>
          </a:prstGeom>
        </p:spPr>
        <p:txBody>
          <a:bodyPr vert="horz" wrap="square" lIns="0" tIns="0" rIns="0" bIns="0" numCol="1" anchor="t">
            <a:spAutoFit/>
          </a:bodyPr>
          <a:lstStyle>
            <a:lvl1pPr marL="0" indent="0" latinLnBrk="0">
              <a:buFontTx/>
              <a:buNone/>
              <a:defRPr lang="en-GB" altLang="en-US" sz="3200" b="1" i="0">
                <a:solidFill>
                  <a:srgbClr val="FF8D3D"/>
                </a:solidFill>
                <a:latin typeface="Verdana" panose="020B0604030504040204" charset="0"/>
                <a:cs typeface="Verdana" panose="020B0604030504040204" charset="0"/>
              </a:defRPr>
            </a:lvl1pPr>
          </a:lstStyle>
          <a:p>
            <a:pPr marL="0" indent="0" latinLnBrk="0">
              <a:buFontTx/>
              <a:buNone/>
            </a:pPr>
            <a:endParaRPr lang="ko-KR" altLang="en-US">
              <a:latin typeface="Calibri" panose="020F0502020204030204" charset="0"/>
              <a:ea typeface="Malgun Gothic" panose="020B0503020000020004" charset="-127"/>
              <a:cs typeface="+mj-cs"/>
            </a:endParaRPr>
          </a:p>
        </p:txBody>
      </p:sp>
      <p:sp>
        <p:nvSpPr>
          <p:cNvPr id="3" name="Holder 3"/>
          <p:cNvSpPr txBox="1">
            <a:spLocks noGrp="1"/>
          </p:cNvSpPr>
          <p:nvPr>
            <p:ph sz="half" idx="2"/>
          </p:nvPr>
        </p:nvSpPr>
        <p:spPr>
          <a:xfrm>
            <a:off x="609600" y="1577340"/>
            <a:ext cx="5304790" cy="278130"/>
          </a:xfrm>
          <a:prstGeom prst="rect">
            <a:avLst/>
          </a:prstGeom>
        </p:spPr>
        <p:txBody>
          <a:bodyPr vert="horz" wrap="square" lIns="0" tIns="0" rIns="0" bIns="0" numCol="1" anchor="t">
            <a:spAutoFit/>
          </a:bodyPr>
          <a:lstStyle>
            <a:lvl1pPr marL="0" indent="0" latinLnBrk="0">
              <a:buFontTx/>
              <a:buNone/>
              <a:defRPr lang="en-GB" altLang="en-US"/>
            </a:lvl1pPr>
          </a:lstStyle>
          <a:p>
            <a:pPr marL="0" indent="0" latinLnBrk="0">
              <a:buFontTx/>
              <a:buNone/>
            </a:pPr>
            <a:endParaRPr lang="ko-KR" altLang="en-US">
              <a:latin typeface="Calibri" panose="020F0502020204030204" charset="0"/>
              <a:ea typeface="Malgun Gothic" panose="020B0503020000020004" charset="-127"/>
              <a:cs typeface="+mn-cs"/>
            </a:endParaRPr>
          </a:p>
        </p:txBody>
      </p:sp>
      <p:sp>
        <p:nvSpPr>
          <p:cNvPr id="4" name="Holder 4"/>
          <p:cNvSpPr txBox="1">
            <a:spLocks noGrp="1"/>
          </p:cNvSpPr>
          <p:nvPr>
            <p:ph sz="half" idx="3"/>
          </p:nvPr>
        </p:nvSpPr>
        <p:spPr>
          <a:xfrm>
            <a:off x="6278880" y="1577340"/>
            <a:ext cx="5304790" cy="278130"/>
          </a:xfrm>
          <a:prstGeom prst="rect">
            <a:avLst/>
          </a:prstGeom>
        </p:spPr>
        <p:txBody>
          <a:bodyPr vert="horz" wrap="square" lIns="0" tIns="0" rIns="0" bIns="0" numCol="1" anchor="t">
            <a:spAutoFit/>
          </a:bodyPr>
          <a:lstStyle>
            <a:lvl1pPr marL="0" indent="0" latinLnBrk="0">
              <a:buFontTx/>
              <a:buNone/>
              <a:defRPr lang="en-GB" altLang="en-US"/>
            </a:lvl1pPr>
          </a:lstStyle>
          <a:p>
            <a:pPr marL="0" indent="0" latinLnBrk="0">
              <a:buFontTx/>
              <a:buNone/>
            </a:pPr>
            <a:endParaRPr lang="ko-KR" altLang="en-US">
              <a:latin typeface="Calibri" panose="020F0502020204030204" charset="0"/>
              <a:ea typeface="Malgun Gothic" panose="020B0503020000020004" charset="-127"/>
              <a:cs typeface="+mn-cs"/>
            </a:endParaRPr>
          </a:p>
        </p:txBody>
      </p:sp>
      <p:sp>
        <p:nvSpPr>
          <p:cNvPr id="5" name="Holder 5"/>
          <p:cNvSpPr txBox="1">
            <a:spLocks noGrp="1"/>
          </p:cNvSpPr>
          <p:nvPr>
            <p:ph type="ftr" sz="quarter" idx="5"/>
          </p:nvPr>
        </p:nvSpPr>
        <p:spPr>
          <a:xfrm>
            <a:off x="4145280" y="6377940"/>
            <a:ext cx="3902710" cy="344170"/>
          </a:xfrm>
          <a:prstGeom prst="rect">
            <a:avLst/>
          </a:prstGeom>
        </p:spPr>
        <p:txBody>
          <a:bodyPr vert="horz" wrap="square" lIns="0" tIns="0" rIns="0" bIns="0" numCol="1"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6" name="Holder 6"/>
          <p:cNvSpPr txBox="1">
            <a:spLocks noGrp="1"/>
          </p:cNvSpPr>
          <p:nvPr>
            <p:ph type="dt" sz="half" idx="6"/>
          </p:nvPr>
        </p:nvSpPr>
        <p:spPr>
          <a:xfrm>
            <a:off x="609600" y="6377940"/>
            <a:ext cx="2805430" cy="344170"/>
          </a:xfrm>
          <a:prstGeom prst="rect">
            <a:avLst/>
          </a:prstGeom>
        </p:spPr>
        <p:txBody>
          <a:bodyPr vert="horz" wrap="square" lIns="0" tIns="0" rIns="0" bIns="0" numCol="1"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rPr/>
            </a:fld>
            <a:endParaRPr/>
          </a:p>
        </p:txBody>
      </p:sp>
      <p:sp>
        <p:nvSpPr>
          <p:cNvPr id="7" name="Holder 7"/>
          <p:cNvSpPr txBox="1">
            <a:spLocks noGrp="1"/>
          </p:cNvSpPr>
          <p:nvPr>
            <p:ph type="sldNum" sz="quarter" idx="7"/>
          </p:nvPr>
        </p:nvSpPr>
        <p:spPr>
          <a:xfrm>
            <a:off x="8778240" y="6377940"/>
            <a:ext cx="2805430" cy="344170"/>
          </a:xfrm>
          <a:prstGeom prst="rect">
            <a:avLst/>
          </a:prstGeom>
        </p:spPr>
        <p:txBody>
          <a:bodyPr vert="horz" wrap="square" lIns="0" tIns="0" rIns="0" bIns="0" numCol="1"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txBox="1">
            <a:spLocks noGrp="1"/>
          </p:cNvSpPr>
          <p:nvPr>
            <p:ph type="title"/>
          </p:nvPr>
        </p:nvSpPr>
        <p:spPr>
          <a:xfrm>
            <a:off x="1025525" y="583565"/>
            <a:ext cx="10141585" cy="493395"/>
          </a:xfrm>
          <a:prstGeom prst="rect">
            <a:avLst/>
          </a:prstGeom>
        </p:spPr>
        <p:txBody>
          <a:bodyPr vert="horz" wrap="square" lIns="0" tIns="0" rIns="0" bIns="0" numCol="1" anchor="t">
            <a:spAutoFit/>
          </a:bodyPr>
          <a:lstStyle>
            <a:lvl1pPr marL="0" indent="0" latinLnBrk="0">
              <a:buFontTx/>
              <a:buNone/>
              <a:defRPr lang="en-GB" altLang="en-US" sz="3200" b="1" i="0">
                <a:solidFill>
                  <a:srgbClr val="FF8D3D"/>
                </a:solidFill>
                <a:latin typeface="Verdana" panose="020B0604030504040204" charset="0"/>
                <a:cs typeface="Verdana" panose="020B0604030504040204" charset="0"/>
              </a:defRPr>
            </a:lvl1pPr>
          </a:lstStyle>
          <a:p>
            <a:pPr marL="0" indent="0" latinLnBrk="0">
              <a:buFontTx/>
              <a:buNone/>
            </a:pPr>
            <a:endParaRPr lang="ko-KR" altLang="en-US">
              <a:latin typeface="Calibri" panose="020F0502020204030204" charset="0"/>
              <a:ea typeface="Malgun Gothic" panose="020B0503020000020004" charset="-127"/>
              <a:cs typeface="+mj-cs"/>
            </a:endParaRPr>
          </a:p>
        </p:txBody>
      </p:sp>
      <p:sp>
        <p:nvSpPr>
          <p:cNvPr id="3" name="Holder 3"/>
          <p:cNvSpPr txBox="1">
            <a:spLocks noGrp="1"/>
          </p:cNvSpPr>
          <p:nvPr>
            <p:ph type="ftr" sz="quarter" idx="5"/>
          </p:nvPr>
        </p:nvSpPr>
        <p:spPr>
          <a:xfrm>
            <a:off x="4145280" y="6377940"/>
            <a:ext cx="3902710" cy="344170"/>
          </a:xfrm>
          <a:prstGeom prst="rect">
            <a:avLst/>
          </a:prstGeom>
        </p:spPr>
        <p:txBody>
          <a:bodyPr vert="horz" wrap="square" lIns="0" tIns="0" rIns="0" bIns="0" numCol="1"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4" name="Holder 4"/>
          <p:cNvSpPr txBox="1">
            <a:spLocks noGrp="1"/>
          </p:cNvSpPr>
          <p:nvPr>
            <p:ph type="dt" sz="half" idx="6"/>
          </p:nvPr>
        </p:nvSpPr>
        <p:spPr>
          <a:xfrm>
            <a:off x="609600" y="6377940"/>
            <a:ext cx="2805430" cy="344170"/>
          </a:xfrm>
          <a:prstGeom prst="rect">
            <a:avLst/>
          </a:prstGeom>
        </p:spPr>
        <p:txBody>
          <a:bodyPr vert="horz" wrap="square" lIns="0" tIns="0" rIns="0" bIns="0" numCol="1"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rPr/>
            </a:fld>
            <a:endParaRPr/>
          </a:p>
        </p:txBody>
      </p:sp>
      <p:sp>
        <p:nvSpPr>
          <p:cNvPr id="5" name="Holder 5"/>
          <p:cNvSpPr txBox="1">
            <a:spLocks noGrp="1"/>
          </p:cNvSpPr>
          <p:nvPr>
            <p:ph type="sldNum" sz="quarter" idx="7"/>
          </p:nvPr>
        </p:nvSpPr>
        <p:spPr>
          <a:xfrm>
            <a:off x="8778240" y="6377940"/>
            <a:ext cx="2805430" cy="344170"/>
          </a:xfrm>
          <a:prstGeom prst="rect">
            <a:avLst/>
          </a:prstGeom>
        </p:spPr>
        <p:txBody>
          <a:bodyPr vert="horz" wrap="square" lIns="0" tIns="0" rIns="0" bIns="0" numCol="1"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txBox="1">
            <a:spLocks noGrp="1"/>
          </p:cNvSpPr>
          <p:nvPr>
            <p:ph type="ftr" sz="quarter" idx="5"/>
          </p:nvPr>
        </p:nvSpPr>
        <p:spPr>
          <a:xfrm>
            <a:off x="4145280" y="6377940"/>
            <a:ext cx="3902710" cy="344170"/>
          </a:xfrm>
          <a:prstGeom prst="rect">
            <a:avLst/>
          </a:prstGeom>
        </p:spPr>
        <p:txBody>
          <a:bodyPr vert="horz" wrap="square" lIns="0" tIns="0" rIns="0" bIns="0" numCol="1"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3" name="Holder 3"/>
          <p:cNvSpPr txBox="1">
            <a:spLocks noGrp="1"/>
          </p:cNvSpPr>
          <p:nvPr>
            <p:ph type="dt" sz="half" idx="6"/>
          </p:nvPr>
        </p:nvSpPr>
        <p:spPr>
          <a:xfrm>
            <a:off x="609600" y="6377940"/>
            <a:ext cx="2805430" cy="344170"/>
          </a:xfrm>
          <a:prstGeom prst="rect">
            <a:avLst/>
          </a:prstGeom>
        </p:spPr>
        <p:txBody>
          <a:bodyPr vert="horz" wrap="square" lIns="0" tIns="0" rIns="0" bIns="0" numCol="1"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rPr/>
            </a:fld>
            <a:endParaRPr/>
          </a:p>
        </p:txBody>
      </p:sp>
      <p:sp>
        <p:nvSpPr>
          <p:cNvPr id="4" name="Holder 4"/>
          <p:cNvSpPr txBox="1">
            <a:spLocks noGrp="1"/>
          </p:cNvSpPr>
          <p:nvPr>
            <p:ph type="sldNum" sz="quarter" idx="7"/>
          </p:nvPr>
        </p:nvSpPr>
        <p:spPr>
          <a:xfrm>
            <a:off x="8778240" y="6377940"/>
            <a:ext cx="2805430" cy="344170"/>
          </a:xfrm>
          <a:prstGeom prst="rect">
            <a:avLst/>
          </a:prstGeom>
        </p:spPr>
        <p:txBody>
          <a:bodyPr vert="horz" wrap="square" lIns="0" tIns="0" rIns="0" bIns="0" numCol="1"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6" cstate="print"/>
            <a:stretch>
              <a:fillRect/>
            </a:stretch>
          </a:blipFill>
        </p:spPr>
        <p:txBody>
          <a:bodyPr wrap="square" lIns="0" tIns="0" rIns="0" bIns="0" rtlCol="0"/>
          <a:lstStyle/>
          <a:p/>
        </p:txBody>
      </p:sp>
      <p:sp>
        <p:nvSpPr>
          <p:cNvPr id="17" name="bg object 17"/>
          <p:cNvSpPr/>
          <p:nvPr/>
        </p:nvSpPr>
        <p:spPr>
          <a:xfrm>
            <a:off x="328930" y="301625"/>
            <a:ext cx="11532235" cy="6353810"/>
          </a:xfrm>
          <a:prstGeom prst="rect">
            <a:avLst/>
          </a:prstGeom>
          <a:blipFill>
            <a:blip r:embed="rId7" cstate="print"/>
            <a:stretch>
              <a:fillRect/>
            </a:stretch>
          </a:blipFill>
        </p:spPr>
        <p:txBody>
          <a:bodyPr wrap="square" lIns="0" tIns="0" rIns="0" bIns="0" rtlCol="0"/>
          <a:lstStyle/>
          <a:p/>
        </p:txBody>
      </p:sp>
      <p:sp>
        <p:nvSpPr>
          <p:cNvPr id="18" name="bg object 18"/>
          <p:cNvSpPr/>
          <p:nvPr/>
        </p:nvSpPr>
        <p:spPr>
          <a:xfrm>
            <a:off x="407670" y="330200"/>
            <a:ext cx="11375390" cy="6196330"/>
          </a:xfrm>
          <a:prstGeom prst="rect">
            <a:avLst/>
          </a:prstGeom>
          <a:blipFill>
            <a:blip r:embed="rId8" cstate="print"/>
            <a:stretch>
              <a:fillRect/>
            </a:stretch>
          </a:blipFill>
        </p:spPr>
        <p:txBody>
          <a:bodyPr wrap="square" lIns="0" tIns="0" rIns="0" bIns="0" rtlCol="0"/>
          <a:lstStyle/>
          <a:p/>
        </p:txBody>
      </p:sp>
      <p:sp>
        <p:nvSpPr>
          <p:cNvPr id="19" name="bg object 19"/>
          <p:cNvSpPr/>
          <p:nvPr/>
        </p:nvSpPr>
        <p:spPr>
          <a:xfrm>
            <a:off x="407670" y="330200"/>
            <a:ext cx="11375390" cy="6196965"/>
          </a:xfrm>
          <a:custGeom>
            <a:avLst/>
            <a:gdLst/>
            <a:ahLst/>
            <a:cxnLst/>
            <a:rect l="l" t="t" r="r" b="b"/>
            <a:pathLst>
              <a:path w="11375390" h="6196965">
                <a:moveTo>
                  <a:pt x="0" y="128904"/>
                </a:moveTo>
                <a:lnTo>
                  <a:pt x="10133" y="78759"/>
                </a:lnTo>
                <a:lnTo>
                  <a:pt x="37769" y="37782"/>
                </a:lnTo>
                <a:lnTo>
                  <a:pt x="78759" y="10140"/>
                </a:lnTo>
                <a:lnTo>
                  <a:pt x="128955" y="0"/>
                </a:lnTo>
                <a:lnTo>
                  <a:pt x="11246231" y="0"/>
                </a:lnTo>
                <a:lnTo>
                  <a:pt x="11296376" y="10140"/>
                </a:lnTo>
                <a:lnTo>
                  <a:pt x="11337353" y="37782"/>
                </a:lnTo>
                <a:lnTo>
                  <a:pt x="11364995" y="78759"/>
                </a:lnTo>
                <a:lnTo>
                  <a:pt x="11375136" y="128904"/>
                </a:lnTo>
                <a:lnTo>
                  <a:pt x="11375136" y="6067628"/>
                </a:lnTo>
                <a:lnTo>
                  <a:pt x="11364995" y="6117824"/>
                </a:lnTo>
                <a:lnTo>
                  <a:pt x="11337353" y="6158814"/>
                </a:lnTo>
                <a:lnTo>
                  <a:pt x="11296376" y="6186450"/>
                </a:lnTo>
                <a:lnTo>
                  <a:pt x="11246231" y="6196583"/>
                </a:lnTo>
                <a:lnTo>
                  <a:pt x="128955" y="6196583"/>
                </a:lnTo>
                <a:lnTo>
                  <a:pt x="78759" y="6186450"/>
                </a:lnTo>
                <a:lnTo>
                  <a:pt x="37769" y="6158814"/>
                </a:lnTo>
                <a:lnTo>
                  <a:pt x="10133" y="6117824"/>
                </a:lnTo>
                <a:lnTo>
                  <a:pt x="0" y="6067628"/>
                </a:lnTo>
                <a:lnTo>
                  <a:pt x="0" y="128904"/>
                </a:lnTo>
                <a:close/>
              </a:path>
            </a:pathLst>
          </a:custGeom>
          <a:ln w="3175">
            <a:solidFill>
              <a:srgbClr val="A3A2A2"/>
            </a:solidFill>
          </a:ln>
        </p:spPr>
        <p:txBody>
          <a:bodyPr wrap="square" lIns="0" tIns="0" rIns="0" bIns="0" rtlCol="0"/>
          <a:lstStyle/>
          <a:p/>
        </p:txBody>
      </p:sp>
      <p:sp>
        <p:nvSpPr>
          <p:cNvPr id="20" name="bg object 20"/>
          <p:cNvSpPr/>
          <p:nvPr/>
        </p:nvSpPr>
        <p:spPr>
          <a:xfrm>
            <a:off x="557530" y="434340"/>
            <a:ext cx="11076305" cy="5486400"/>
          </a:xfrm>
          <a:prstGeom prst="rect">
            <a:avLst/>
          </a:prstGeom>
          <a:blipFill>
            <a:blip r:embed="rId9" cstate="print"/>
            <a:stretch>
              <a:fillRect/>
            </a:stretch>
          </a:blipFill>
        </p:spPr>
        <p:txBody>
          <a:bodyPr wrap="square" lIns="0" tIns="0" rIns="0" bIns="0" rtlCol="0"/>
          <a:lstStyle/>
          <a:p/>
        </p:txBody>
      </p:sp>
      <p:sp>
        <p:nvSpPr>
          <p:cNvPr id="21" name="bg object 21"/>
          <p:cNvSpPr/>
          <p:nvPr/>
        </p:nvSpPr>
        <p:spPr>
          <a:xfrm>
            <a:off x="328930" y="301625"/>
            <a:ext cx="11532235" cy="6353810"/>
          </a:xfrm>
          <a:prstGeom prst="rect">
            <a:avLst/>
          </a:prstGeom>
          <a:blipFill>
            <a:blip r:embed="rId7" cstate="print"/>
            <a:stretch>
              <a:fillRect/>
            </a:stretch>
          </a:blipFill>
        </p:spPr>
        <p:txBody>
          <a:bodyPr wrap="square" lIns="0" tIns="0" rIns="0" bIns="0" rtlCol="0"/>
          <a:lstStyle/>
          <a:p/>
        </p:txBody>
      </p:sp>
      <p:sp>
        <p:nvSpPr>
          <p:cNvPr id="22" name="bg object 22"/>
          <p:cNvSpPr/>
          <p:nvPr/>
        </p:nvSpPr>
        <p:spPr>
          <a:xfrm>
            <a:off x="407670" y="330200"/>
            <a:ext cx="11375390" cy="6196330"/>
          </a:xfrm>
          <a:prstGeom prst="rect">
            <a:avLst/>
          </a:prstGeom>
          <a:blipFill>
            <a:blip r:embed="rId8" cstate="print"/>
            <a:stretch>
              <a:fillRect/>
            </a:stretch>
          </a:blipFill>
        </p:spPr>
        <p:txBody>
          <a:bodyPr wrap="square" lIns="0" tIns="0" rIns="0" bIns="0" rtlCol="0"/>
          <a:lstStyle/>
          <a:p/>
        </p:txBody>
      </p:sp>
      <p:sp>
        <p:nvSpPr>
          <p:cNvPr id="23" name="bg object 23"/>
          <p:cNvSpPr/>
          <p:nvPr/>
        </p:nvSpPr>
        <p:spPr>
          <a:xfrm>
            <a:off x="407670" y="330200"/>
            <a:ext cx="11375390" cy="6196965"/>
          </a:xfrm>
          <a:custGeom>
            <a:avLst/>
            <a:gdLst/>
            <a:ahLst/>
            <a:cxnLst/>
            <a:rect l="l" t="t" r="r" b="b"/>
            <a:pathLst>
              <a:path w="11375390" h="6196965">
                <a:moveTo>
                  <a:pt x="0" y="128904"/>
                </a:moveTo>
                <a:lnTo>
                  <a:pt x="10133" y="78759"/>
                </a:lnTo>
                <a:lnTo>
                  <a:pt x="37769" y="37782"/>
                </a:lnTo>
                <a:lnTo>
                  <a:pt x="78759" y="10140"/>
                </a:lnTo>
                <a:lnTo>
                  <a:pt x="128955" y="0"/>
                </a:lnTo>
                <a:lnTo>
                  <a:pt x="11246231" y="0"/>
                </a:lnTo>
                <a:lnTo>
                  <a:pt x="11296376" y="10140"/>
                </a:lnTo>
                <a:lnTo>
                  <a:pt x="11337353" y="37782"/>
                </a:lnTo>
                <a:lnTo>
                  <a:pt x="11364995" y="78759"/>
                </a:lnTo>
                <a:lnTo>
                  <a:pt x="11375136" y="128904"/>
                </a:lnTo>
                <a:lnTo>
                  <a:pt x="11375136" y="6067628"/>
                </a:lnTo>
                <a:lnTo>
                  <a:pt x="11364995" y="6117824"/>
                </a:lnTo>
                <a:lnTo>
                  <a:pt x="11337353" y="6158814"/>
                </a:lnTo>
                <a:lnTo>
                  <a:pt x="11296376" y="6186450"/>
                </a:lnTo>
                <a:lnTo>
                  <a:pt x="11246231" y="6196583"/>
                </a:lnTo>
                <a:lnTo>
                  <a:pt x="128955" y="6196583"/>
                </a:lnTo>
                <a:lnTo>
                  <a:pt x="78759" y="6186450"/>
                </a:lnTo>
                <a:lnTo>
                  <a:pt x="37769" y="6158814"/>
                </a:lnTo>
                <a:lnTo>
                  <a:pt x="10133" y="6117824"/>
                </a:lnTo>
                <a:lnTo>
                  <a:pt x="0" y="6067628"/>
                </a:lnTo>
                <a:lnTo>
                  <a:pt x="0" y="128904"/>
                </a:lnTo>
                <a:close/>
              </a:path>
            </a:pathLst>
          </a:custGeom>
          <a:ln w="3175">
            <a:solidFill>
              <a:srgbClr val="A3A2A2"/>
            </a:solidFill>
          </a:ln>
        </p:spPr>
        <p:txBody>
          <a:bodyPr wrap="square" lIns="0" tIns="0" rIns="0" bIns="0" rtlCol="0"/>
          <a:lstStyle/>
          <a:p/>
        </p:txBody>
      </p:sp>
      <p:sp>
        <p:nvSpPr>
          <p:cNvPr id="2" name="Holder 2"/>
          <p:cNvSpPr>
            <a:spLocks noGrp="1"/>
          </p:cNvSpPr>
          <p:nvPr>
            <p:ph type="title"/>
          </p:nvPr>
        </p:nvSpPr>
        <p:spPr>
          <a:xfrm>
            <a:off x="1025525" y="583565"/>
            <a:ext cx="10140315" cy="1002665"/>
          </a:xfrm>
          <a:prstGeom prst="rect">
            <a:avLst/>
          </a:prstGeom>
        </p:spPr>
        <p:txBody>
          <a:bodyPr wrap="square" lIns="0" tIns="0" rIns="0" bIns="0">
            <a:spAutoFit/>
          </a:bodyPr>
          <a:lstStyle>
            <a:lvl1pPr>
              <a:defRPr sz="3200" b="1" i="0">
                <a:solidFill>
                  <a:srgbClr val="FF8D3D"/>
                </a:solidFill>
                <a:latin typeface="Verdana" panose="020B0604030504040204"/>
                <a:cs typeface="Verdana" panose="020B0604030504040204"/>
              </a:defRPr>
            </a:lvl1pPr>
          </a:lstStyle>
          <a:p/>
        </p:txBody>
      </p:sp>
      <p:sp>
        <p:nvSpPr>
          <p:cNvPr id="3" name="Holder 3"/>
          <p:cNvSpPr>
            <a:spLocks noGrp="1"/>
          </p:cNvSpPr>
          <p:nvPr>
            <p:ph type="body" idx="1"/>
          </p:nvPr>
        </p:nvSpPr>
        <p:spPr>
          <a:xfrm>
            <a:off x="934720" y="1954530"/>
            <a:ext cx="8147050" cy="275082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914400" y="2125980"/>
            <a:ext cx="10364470" cy="1661795"/>
          </a:xfrm>
        </p:spPr>
        <p:txBody>
          <a:bodyPr/>
          <a:p>
            <a:pPr algn="ctr"/>
            <a:r>
              <a:rPr sz="540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mn-cs"/>
                <a:sym typeface="+mn-ea"/>
              </a:rPr>
              <a:t>Introduction to DevOps</a:t>
            </a:r>
            <a:br>
              <a:rPr sz="540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mn-cs"/>
              </a:rPr>
            </a:br>
            <a:endParaRPr lang="en-US" sz="5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1101725" y="630555"/>
            <a:ext cx="7192645" cy="504825"/>
          </a:xfrm>
          <a:prstGeom prst="rect">
            <a:avLst/>
          </a:prstGeom>
        </p:spPr>
        <p:txBody>
          <a:bodyPr vert="horz" wrap="square" lIns="0" tIns="12065" rIns="0" bIns="0" numCol="1" anchor="t">
            <a:spAutoFit/>
          </a:bodyPr>
          <a:lstStyle/>
          <a:p>
            <a:pPr marL="0" indent="0" algn="l" defTabSz="914400" rtl="0" eaLnBrk="1" latinLnBrk="0" hangingPunct="1">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CI / CD step by step</a:t>
            </a:r>
            <a:endParaRPr lang="ko-KR" altLang="en-US" sz="3200" b="1" i="0">
              <a:solidFill>
                <a:schemeClr val="tx2"/>
              </a:solidFill>
              <a:latin typeface="Verdana" panose="020B0604030504040204" charset="0"/>
              <a:ea typeface="Verdana" panose="020B0604030504040204" charset="0"/>
            </a:endParaRPr>
          </a:p>
        </p:txBody>
      </p:sp>
      <p:sp>
        <p:nvSpPr>
          <p:cNvPr id="4" name="Text Box 95"/>
          <p:cNvSpPr txBox="1"/>
          <p:nvPr/>
        </p:nvSpPr>
        <p:spPr>
          <a:xfrm>
            <a:off x="899795" y="1704975"/>
            <a:ext cx="8378190" cy="4168140"/>
          </a:xfrm>
          <a:prstGeom prst="rect">
            <a:avLst/>
          </a:prstGeom>
        </p:spPr>
        <p:txBody>
          <a:bodyPr vert="horz" wrap="square" lIns="0" tIns="13335" rIns="0" bIns="0" numCol="1" anchor="t">
            <a:spAutoFit/>
          </a:bodyPr>
          <a:lstStyle/>
          <a:p>
            <a:pPr marL="299085" indent="-287020" latinLnBrk="0">
              <a:lnSpc>
                <a:spcPct val="100000"/>
              </a:lnSpc>
              <a:spcBef>
                <a:spcPts val="105"/>
              </a:spcBef>
              <a:buFont typeface="Arial" panose="020B0604020202020204"/>
              <a:buChar char="•"/>
              <a:tabLst>
                <a:tab pos="299085" algn="l"/>
                <a:tab pos="299720" algn="l"/>
              </a:tabLst>
            </a:pPr>
            <a:r>
              <a:rPr>
                <a:latin typeface="Verdana" panose="020B0604030504040204" charset="0"/>
                <a:cs typeface="Verdana" panose="020B0604030504040204" charset="0"/>
              </a:rPr>
              <a:t>Developers </a:t>
            </a:r>
            <a:r>
              <a:rPr b="1">
                <a:latin typeface="Verdana" panose="020B0604030504040204" charset="0"/>
                <a:cs typeface="Verdana" panose="020B0604030504040204" charset="0"/>
              </a:rPr>
              <a:t>check out </a:t>
            </a:r>
            <a:r>
              <a:rPr>
                <a:latin typeface="Verdana" panose="020B0604030504040204" charset="0"/>
                <a:cs typeface="Verdana" panose="020B0604030504040204" charset="0"/>
              </a:rPr>
              <a:t>code into their local</a:t>
            </a:r>
            <a:r>
              <a:rPr spc="-110">
                <a:latin typeface="Verdana" panose="020B0604030504040204" charset="0"/>
                <a:cs typeface="Verdana" panose="020B0604030504040204" charset="0"/>
              </a:rPr>
              <a:t> </a:t>
            </a:r>
            <a:r>
              <a:rPr>
                <a:latin typeface="Verdana" panose="020B0604030504040204" charset="0"/>
                <a:cs typeface="Verdana" panose="020B0604030504040204" charset="0"/>
              </a:rPr>
              <a:t>machines.</a:t>
            </a:r>
            <a:endParaRPr lang="ko-KR" altLang="en-US">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a:latin typeface="Verdana" panose="020B0604030504040204" charset="0"/>
                <a:cs typeface="Verdana" panose="020B0604030504040204" charset="0"/>
              </a:rPr>
              <a:t>Developer </a:t>
            </a:r>
            <a:r>
              <a:rPr b="1">
                <a:latin typeface="Verdana" panose="020B0604030504040204" charset="0"/>
                <a:cs typeface="Verdana" panose="020B0604030504040204" charset="0"/>
              </a:rPr>
              <a:t>commit </a:t>
            </a:r>
            <a:r>
              <a:rPr>
                <a:latin typeface="Verdana" panose="020B0604030504040204" charset="0"/>
                <a:cs typeface="Verdana" panose="020B0604030504040204" charset="0"/>
              </a:rPr>
              <a:t>changes to the source code</a:t>
            </a:r>
            <a:r>
              <a:rPr spc="-70">
                <a:latin typeface="Verdana" panose="020B0604030504040204" charset="0"/>
                <a:cs typeface="Verdana" panose="020B0604030504040204" charset="0"/>
              </a:rPr>
              <a:t> </a:t>
            </a:r>
            <a:r>
              <a:rPr>
                <a:latin typeface="Verdana" panose="020B0604030504040204" charset="0"/>
                <a:cs typeface="Verdana" panose="020B0604030504040204" charset="0"/>
              </a:rPr>
              <a:t>repository.</a:t>
            </a:r>
            <a:endParaRPr lang="ko-KR" altLang="en-US">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a:latin typeface="Verdana" panose="020B0604030504040204" charset="0"/>
                <a:cs typeface="Verdana" panose="020B0604030504040204" charset="0"/>
              </a:rPr>
              <a:t>Reviewer(</a:t>
            </a:r>
            <a:r>
              <a:rPr lang="en-US">
                <a:latin typeface="Verdana" panose="020B0604030504040204" charset="0"/>
                <a:cs typeface="Verdana" panose="020B0604030504040204" charset="0"/>
              </a:rPr>
              <a:t>TL</a:t>
            </a:r>
            <a:r>
              <a:rPr>
                <a:latin typeface="Verdana" panose="020B0604030504040204" charset="0"/>
                <a:cs typeface="Verdana" panose="020B0604030504040204" charset="0"/>
              </a:rPr>
              <a:t>)</a:t>
            </a:r>
            <a:r>
              <a:rPr lang="en-US">
                <a:latin typeface="Verdana" panose="020B0604030504040204" charset="0"/>
                <a:cs typeface="Verdana" panose="020B0604030504040204" charset="0"/>
              </a:rPr>
              <a:t> review the code and push to release branch</a:t>
            </a:r>
            <a:endParaRPr lang="ko-KR" altLang="en-US">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a:latin typeface="Verdana" panose="020B0604030504040204" charset="0"/>
                <a:cs typeface="Verdana" panose="020B0604030504040204" charset="0"/>
              </a:rPr>
              <a:t>The CI server monitors the source code repository and starts build</a:t>
            </a:r>
            <a:r>
              <a:rPr spc="-160">
                <a:latin typeface="Verdana" panose="020B0604030504040204" charset="0"/>
                <a:cs typeface="Verdana" panose="020B0604030504040204" charset="0"/>
              </a:rPr>
              <a:t> </a:t>
            </a:r>
            <a:r>
              <a:rPr>
                <a:latin typeface="Verdana" panose="020B0604030504040204" charset="0"/>
                <a:cs typeface="Verdana" panose="020B0604030504040204" charset="0"/>
              </a:rPr>
              <a:t>process.</a:t>
            </a:r>
            <a:endParaRPr lang="ko-KR" altLang="en-US">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a:latin typeface="Verdana" panose="020B0604030504040204" charset="0"/>
                <a:cs typeface="Verdana" panose="020B0604030504040204" charset="0"/>
              </a:rPr>
              <a:t>The CI server </a:t>
            </a:r>
            <a:r>
              <a:rPr b="1">
                <a:latin typeface="Verdana" panose="020B0604030504040204" charset="0"/>
                <a:cs typeface="Verdana" panose="020B0604030504040204" charset="0"/>
              </a:rPr>
              <a:t>builds </a:t>
            </a:r>
            <a:r>
              <a:rPr>
                <a:latin typeface="Verdana" panose="020B0604030504040204" charset="0"/>
                <a:cs typeface="Verdana" panose="020B0604030504040204" charset="0"/>
              </a:rPr>
              <a:t>the system and runs unit and integration</a:t>
            </a:r>
            <a:r>
              <a:rPr spc="-150">
                <a:latin typeface="Verdana" panose="020B0604030504040204" charset="0"/>
                <a:cs typeface="Verdana" panose="020B0604030504040204" charset="0"/>
              </a:rPr>
              <a:t> </a:t>
            </a:r>
            <a:r>
              <a:rPr>
                <a:latin typeface="Verdana" panose="020B0604030504040204" charset="0"/>
                <a:cs typeface="Verdana" panose="020B0604030504040204" charset="0"/>
              </a:rPr>
              <a:t>tests.</a:t>
            </a:r>
            <a:endParaRPr lang="ko-KR" altLang="en-US">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a:latin typeface="Verdana" panose="020B0604030504040204" charset="0"/>
                <a:cs typeface="Verdana" panose="020B0604030504040204" charset="0"/>
              </a:rPr>
              <a:t>The CI server releases deployable artifacts for</a:t>
            </a:r>
            <a:r>
              <a:rPr spc="-130">
                <a:latin typeface="Verdana" panose="020B0604030504040204" charset="0"/>
                <a:cs typeface="Verdana" panose="020B0604030504040204" charset="0"/>
              </a:rPr>
              <a:t> </a:t>
            </a:r>
            <a:r>
              <a:rPr b="1">
                <a:latin typeface="Verdana" panose="020B0604030504040204" charset="0"/>
                <a:cs typeface="Verdana" panose="020B0604030504040204" charset="0"/>
              </a:rPr>
              <a:t>testing</a:t>
            </a:r>
            <a:r>
              <a:rPr>
                <a:latin typeface="Verdana" panose="020B0604030504040204" charset="0"/>
                <a:cs typeface="Verdana" panose="020B0604030504040204" charset="0"/>
              </a:rPr>
              <a:t>.</a:t>
            </a:r>
            <a:endParaRPr lang="ko-KR" altLang="en-US">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a:latin typeface="Verdana" panose="020B0604030504040204" charset="0"/>
                <a:cs typeface="Verdana" panose="020B0604030504040204" charset="0"/>
              </a:rPr>
              <a:t>The CI server assigns a build label to the version of the code it just</a:t>
            </a:r>
            <a:r>
              <a:rPr spc="-180">
                <a:latin typeface="Verdana" panose="020B0604030504040204" charset="0"/>
                <a:cs typeface="Verdana" panose="020B0604030504040204" charset="0"/>
              </a:rPr>
              <a:t> </a:t>
            </a:r>
            <a:r>
              <a:rPr>
                <a:latin typeface="Verdana" panose="020B0604030504040204" charset="0"/>
                <a:cs typeface="Verdana" panose="020B0604030504040204" charset="0"/>
              </a:rPr>
              <a:t>built.</a:t>
            </a:r>
            <a:endParaRPr lang="ko-KR" altLang="en-US">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a:latin typeface="Verdana" panose="020B0604030504040204" charset="0"/>
                <a:cs typeface="Verdana" panose="020B0604030504040204" charset="0"/>
              </a:rPr>
              <a:t>The CI server informs of the </a:t>
            </a:r>
            <a:r>
              <a:rPr b="1">
                <a:latin typeface="Verdana" panose="020B0604030504040204" charset="0"/>
                <a:cs typeface="Verdana" panose="020B0604030504040204" charset="0"/>
              </a:rPr>
              <a:t>successful</a:t>
            </a:r>
            <a:r>
              <a:rPr b="1" spc="-100">
                <a:latin typeface="Verdana" panose="020B0604030504040204" charset="0"/>
                <a:cs typeface="Verdana" panose="020B0604030504040204" charset="0"/>
              </a:rPr>
              <a:t> </a:t>
            </a:r>
            <a:r>
              <a:rPr b="1">
                <a:latin typeface="Verdana" panose="020B0604030504040204" charset="0"/>
                <a:cs typeface="Verdana" panose="020B0604030504040204" charset="0"/>
              </a:rPr>
              <a:t>build</a:t>
            </a:r>
            <a:r>
              <a:rPr>
                <a:latin typeface="Verdana" panose="020B0604030504040204" charset="0"/>
                <a:cs typeface="Verdana" panose="020B0604030504040204" charset="0"/>
              </a:rPr>
              <a:t>.</a:t>
            </a:r>
            <a:endParaRPr lang="ko-KR" altLang="en-US">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a:latin typeface="Verdana" panose="020B0604030504040204" charset="0"/>
                <a:cs typeface="Verdana" panose="020B0604030504040204" charset="0"/>
              </a:rPr>
              <a:t>If the build or tests fail, the CI server </a:t>
            </a:r>
            <a:r>
              <a:rPr b="1">
                <a:latin typeface="Verdana" panose="020B0604030504040204" charset="0"/>
                <a:cs typeface="Verdana" panose="020B0604030504040204" charset="0"/>
              </a:rPr>
              <a:t>alerts </a:t>
            </a:r>
            <a:r>
              <a:rPr>
                <a:latin typeface="Verdana" panose="020B0604030504040204" charset="0"/>
                <a:cs typeface="Verdana" panose="020B0604030504040204" charset="0"/>
              </a:rPr>
              <a:t>the</a:t>
            </a:r>
            <a:r>
              <a:rPr spc="-130">
                <a:latin typeface="Verdana" panose="020B0604030504040204" charset="0"/>
                <a:cs typeface="Verdana" panose="020B0604030504040204" charset="0"/>
              </a:rPr>
              <a:t> </a:t>
            </a:r>
            <a:r>
              <a:rPr>
                <a:latin typeface="Verdana" panose="020B0604030504040204" charset="0"/>
                <a:cs typeface="Verdana" panose="020B0604030504040204" charset="0"/>
              </a:rPr>
              <a:t>team.</a:t>
            </a:r>
            <a:endParaRPr lang="ko-KR" altLang="en-US">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a:latin typeface="Verdana" panose="020B0604030504040204" charset="0"/>
                <a:cs typeface="Verdana" panose="020B0604030504040204" charset="0"/>
              </a:rPr>
              <a:t>The team fix the issue at the earliest</a:t>
            </a:r>
            <a:r>
              <a:rPr spc="-130">
                <a:latin typeface="Verdana" panose="020B0604030504040204" charset="0"/>
                <a:cs typeface="Verdana" panose="020B0604030504040204" charset="0"/>
              </a:rPr>
              <a:t> </a:t>
            </a:r>
            <a:r>
              <a:rPr>
                <a:latin typeface="Verdana" panose="020B0604030504040204" charset="0"/>
                <a:cs typeface="Verdana" panose="020B0604030504040204" charset="0"/>
              </a:rPr>
              <a:t>opportunity.</a:t>
            </a:r>
            <a:endParaRPr lang="ko-KR" altLang="en-US">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a:latin typeface="Verdana" panose="020B0604030504040204" charset="0"/>
                <a:cs typeface="Verdana" panose="020B0604030504040204" charset="0"/>
              </a:rPr>
              <a:t>Continue to continually integrate and test throughout the</a:t>
            </a:r>
            <a:r>
              <a:rPr spc="-110">
                <a:latin typeface="Verdana" panose="020B0604030504040204" charset="0"/>
                <a:cs typeface="Verdana" panose="020B0604030504040204" charset="0"/>
              </a:rPr>
              <a:t> </a:t>
            </a:r>
            <a:r>
              <a:rPr>
                <a:latin typeface="Verdana" panose="020B0604030504040204" charset="0"/>
                <a:cs typeface="Verdana" panose="020B0604030504040204" charset="0"/>
              </a:rPr>
              <a:t>project</a:t>
            </a:r>
            <a:endParaRPr lang="ko-KR" altLang="en-US">
              <a:latin typeface="Verdana" panose="020B0604030504040204" charset="0"/>
              <a:cs typeface="Verdana" panose="020B0604030504040204" charset="0"/>
            </a:endParaRPr>
          </a:p>
          <a:p>
            <a:pPr marL="299085" indent="-287020" latinLnBrk="0">
              <a:lnSpc>
                <a:spcPct val="100000"/>
              </a:lnSpc>
              <a:buFont typeface="Arial" panose="020B0604020202020204"/>
              <a:buChar char="•"/>
              <a:tabLst>
                <a:tab pos="299085" algn="l"/>
                <a:tab pos="299720" algn="l"/>
              </a:tabLst>
            </a:pPr>
            <a:r>
              <a:rPr>
                <a:latin typeface="Verdana" panose="020B0604030504040204" charset="0"/>
                <a:cs typeface="Verdana" panose="020B0604030504040204" charset="0"/>
              </a:rPr>
              <a:t>CI Server stage / Deploys to Production Environments (Can set up email based</a:t>
            </a:r>
            <a:r>
              <a:rPr spc="-140">
                <a:latin typeface="Verdana" panose="020B0604030504040204" charset="0"/>
                <a:cs typeface="Verdana" panose="020B0604030504040204" charset="0"/>
              </a:rPr>
              <a:t> </a:t>
            </a:r>
            <a:r>
              <a:rPr>
                <a:latin typeface="Verdana" panose="020B0604030504040204" charset="0"/>
                <a:cs typeface="Verdana" panose="020B0604030504040204" charset="0"/>
              </a:rPr>
              <a:t>approval).</a:t>
            </a:r>
            <a:endParaRPr lang="ko-KR" altLang="en-US">
              <a:latin typeface="Verdana" panose="020B0604030504040204" charset="0"/>
              <a:cs typeface="Verdan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1016635" y="800100"/>
            <a:ext cx="378968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Tools</a:t>
            </a:r>
            <a:r>
              <a:rPr sz="3200" b="0" i="0">
                <a:solidFill>
                  <a:schemeClr val="tx2"/>
                </a:solidFill>
                <a:latin typeface="Verdana" panose="020B0604030504040204" charset="0"/>
                <a:ea typeface="Verdana" panose="020B0604030504040204" charset="0"/>
              </a:rPr>
              <a:t> </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Used</a:t>
            </a:r>
            <a:endParaRPr lang="ko-KR" altLang="en-US" sz="3200" b="0" i="0">
              <a:solidFill>
                <a:schemeClr val="tx2"/>
              </a:solidFill>
              <a:latin typeface="Verdana" panose="020B0604030504040204" charset="0"/>
              <a:ea typeface="Verdana" panose="020B0604030504040204" charset="0"/>
            </a:endParaRPr>
          </a:p>
        </p:txBody>
      </p:sp>
      <p:graphicFrame>
        <p:nvGraphicFramePr>
          <p:cNvPr id="4" name="Table 96"/>
          <p:cNvGraphicFramePr>
            <a:graphicFrameLocks noGrp="1"/>
          </p:cNvGraphicFramePr>
          <p:nvPr/>
        </p:nvGraphicFramePr>
        <p:xfrm>
          <a:off x="1148715" y="2084070"/>
          <a:ext cx="9526270" cy="2693670"/>
        </p:xfrm>
        <a:graphic>
          <a:graphicData uri="http://schemas.openxmlformats.org/drawingml/2006/table">
            <a:tbl>
              <a:tblPr firstRow="1" bandRow="1">
                <a:tableStyleId>{2D5ABB26-0587-4C30-8999-92F81FD0307C}</a:tableStyleId>
              </a:tblPr>
              <a:tblGrid>
                <a:gridCol w="4763135"/>
                <a:gridCol w="4763135"/>
              </a:tblGrid>
              <a:tr h="321310">
                <a:tc>
                  <a:txBody>
                    <a:bodyPr/>
                    <a:lstStyle/>
                    <a:p>
                      <a:pPr marL="91440" lvl="1" indent="0" latinLnBrk="0">
                        <a:lnSpc>
                          <a:spcPct val="100000"/>
                        </a:lnSpc>
                        <a:spcBef>
                          <a:spcPct val="0"/>
                        </a:spcBef>
                        <a:buFontTx/>
                        <a:buNone/>
                      </a:pPr>
                      <a:r>
                        <a:rPr sz="1800" b="1" kern="1200">
                          <a:solidFill>
                            <a:srgbClr val="FFFFFF"/>
                          </a:solidFill>
                          <a:latin typeface="Verdana" panose="020B0604030504040204" charset="0"/>
                          <a:cs typeface="Verdana" panose="020B0604030504040204" charset="0"/>
                        </a:rPr>
                        <a:t>Tools</a:t>
                      </a:r>
                      <a:endParaRPr lang="ko-KR" altLang="en-US" sz="1800" b="1" kern="1200">
                        <a:solidFill>
                          <a:srgbClr val="FFFFFF"/>
                        </a:solidFill>
                        <a:latin typeface="Verdana" panose="020B0604030504040204" charset="0"/>
                        <a:cs typeface="Verdana" panose="020B0604030504040204" charset="0"/>
                      </a:endParaRPr>
                    </a:p>
                  </a:txBody>
                  <a:tcPr marL="0" marR="0" marT="44450"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8100" cap="flat" cmpd="sng" algn="ctr">
                      <a:solidFill>
                        <a:srgbClr val="FFFFFF">
                          <a:alpha val="100000"/>
                        </a:srgbClr>
                      </a:solidFill>
                      <a:prstDash val="solid"/>
                      <a:round/>
                      <a:headEnd type="none" w="med" len="med"/>
                      <a:tailEnd type="none" w="med" len="med"/>
                    </a:lnB>
                    <a:solidFill>
                      <a:schemeClr val="tx2">
                        <a:lumMod val="60000"/>
                        <a:lumOff val="40000"/>
                      </a:schemeClr>
                    </a:solidFill>
                  </a:tcPr>
                </a:tc>
                <a:tc>
                  <a:txBody>
                    <a:bodyPr/>
                    <a:lstStyle/>
                    <a:p>
                      <a:pPr marL="91440" lvl="1" indent="0" latinLnBrk="0">
                        <a:lnSpc>
                          <a:spcPct val="100000"/>
                        </a:lnSpc>
                        <a:spcBef>
                          <a:spcPct val="0"/>
                        </a:spcBef>
                        <a:buFontTx/>
                        <a:buNone/>
                      </a:pPr>
                      <a:r>
                        <a:rPr sz="1800" b="1" kern="1200">
                          <a:solidFill>
                            <a:srgbClr val="FFFFFF"/>
                          </a:solidFill>
                          <a:latin typeface="Verdana" panose="020B0604030504040204" charset="0"/>
                          <a:cs typeface="Verdana" panose="020B0604030504040204" charset="0"/>
                        </a:rPr>
                        <a:t>Options</a:t>
                      </a:r>
                      <a:endParaRPr lang="ko-KR" altLang="en-US" sz="1800" b="1" kern="1200">
                        <a:solidFill>
                          <a:srgbClr val="FFFFFF"/>
                        </a:solidFill>
                        <a:latin typeface="Verdana" panose="020B0604030504040204" charset="0"/>
                        <a:cs typeface="Verdana" panose="020B0604030504040204" charset="0"/>
                      </a:endParaRPr>
                    </a:p>
                  </a:txBody>
                  <a:tcPr marL="0" marR="0" marT="44450"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8100" cap="flat" cmpd="sng" algn="ctr">
                      <a:solidFill>
                        <a:srgbClr val="FFFFFF">
                          <a:alpha val="100000"/>
                        </a:srgbClr>
                      </a:solidFill>
                      <a:prstDash val="solid"/>
                      <a:round/>
                      <a:headEnd type="none" w="med" len="med"/>
                      <a:tailEnd type="none" w="med" len="med"/>
                    </a:lnB>
                    <a:solidFill>
                      <a:schemeClr val="tx2">
                        <a:lumMod val="60000"/>
                        <a:lumOff val="40000"/>
                      </a:schemeClr>
                    </a:solidFill>
                  </a:tcPr>
                </a:tc>
              </a:tr>
              <a:tr h="370840">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Source Code</a:t>
                      </a:r>
                      <a:r>
                        <a:rPr sz="1400" kern="1200" spc="-10">
                          <a:solidFill>
                            <a:srgbClr val="000000"/>
                          </a:solidFill>
                          <a:latin typeface="Verdana" panose="020B0604030504040204" charset="0"/>
                          <a:cs typeface="Verdana" panose="020B0604030504040204" charset="0"/>
                        </a:rPr>
                        <a:t> </a:t>
                      </a:r>
                      <a:r>
                        <a:rPr sz="1400" kern="1200">
                          <a:solidFill>
                            <a:srgbClr val="000000"/>
                          </a:solidFill>
                          <a:latin typeface="Verdana" panose="020B0604030504040204" charset="0"/>
                          <a:cs typeface="Verdana" panose="020B0604030504040204" charset="0"/>
                        </a:rPr>
                        <a:t>Repository</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81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CACACA"/>
                    </a:solidFill>
                  </a:tcPr>
                </a:tc>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Bitbucket</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81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CACACA"/>
                    </a:solidFill>
                  </a:tcPr>
                </a:tc>
              </a:tr>
              <a:tr h="370840">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Continuous Integration</a:t>
                      </a:r>
                      <a:r>
                        <a:rPr sz="1400" kern="1200" spc="-40">
                          <a:solidFill>
                            <a:srgbClr val="000000"/>
                          </a:solidFill>
                          <a:latin typeface="Verdana" panose="020B0604030504040204" charset="0"/>
                          <a:cs typeface="Verdana" panose="020B0604030504040204" charset="0"/>
                        </a:rPr>
                        <a:t> </a:t>
                      </a:r>
                      <a:r>
                        <a:rPr sz="1400" kern="1200">
                          <a:solidFill>
                            <a:srgbClr val="000000"/>
                          </a:solidFill>
                          <a:latin typeface="Verdana" panose="020B0604030504040204" charset="0"/>
                          <a:cs typeface="Verdana" panose="020B0604030504040204" charset="0"/>
                        </a:rPr>
                        <a:t>Server</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Jenkins</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r>
              <a:tr h="370840">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Code</a:t>
                      </a:r>
                      <a:r>
                        <a:rPr sz="1400" kern="1200">
                          <a:solidFill>
                            <a:srgbClr val="000000"/>
                          </a:solidFill>
                          <a:latin typeface="Verdana" panose="020B0604030504040204" charset="0"/>
                          <a:cs typeface="Verdana" panose="020B0604030504040204" charset="0"/>
                        </a:rPr>
                        <a:t> </a:t>
                      </a:r>
                      <a:r>
                        <a:rPr sz="1400" kern="1200">
                          <a:solidFill>
                            <a:srgbClr val="000000"/>
                          </a:solidFill>
                          <a:latin typeface="Verdana" panose="020B0604030504040204" charset="0"/>
                          <a:cs typeface="Verdana" panose="020B0604030504040204" charset="0"/>
                        </a:rPr>
                        <a:t>Analysis</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Sonar Qube</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r>
              <a:tr h="518160">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Code Analysis</a:t>
                      </a:r>
                      <a:r>
                        <a:rPr sz="1400" kern="1200" spc="-40">
                          <a:solidFill>
                            <a:srgbClr val="000000"/>
                          </a:solidFill>
                          <a:latin typeface="Verdana" panose="020B0604030504040204" charset="0"/>
                          <a:cs typeface="Verdana" panose="020B0604030504040204" charset="0"/>
                        </a:rPr>
                        <a:t> </a:t>
                      </a:r>
                      <a:r>
                        <a:rPr sz="1400" kern="1200">
                          <a:solidFill>
                            <a:srgbClr val="000000"/>
                          </a:solidFill>
                          <a:latin typeface="Verdana" panose="020B0604030504040204" charset="0"/>
                          <a:cs typeface="Verdana" panose="020B0604030504040204" charset="0"/>
                        </a:rPr>
                        <a:t>Tools(</a:t>
                      </a:r>
                      <a:r>
                        <a:rPr sz="1400" kern="1200">
                          <a:solidFill>
                            <a:srgbClr val="000000"/>
                          </a:solidFill>
                          <a:latin typeface="Verdana" panose="020B0604030504040204" charset="0"/>
                          <a:cs typeface="Verdana" panose="020B0604030504040204" charset="0"/>
                        </a:rPr>
                        <a:t>for Java project</a:t>
                      </a:r>
                      <a:r>
                        <a:rPr sz="1400" kern="1200">
                          <a:solidFill>
                            <a:srgbClr val="000000"/>
                          </a:solidFill>
                          <a:latin typeface="Verdana" panose="020B0604030504040204" charset="0"/>
                          <a:cs typeface="Verdana" panose="020B0604030504040204" charset="0"/>
                        </a:rPr>
                        <a:t>)</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CACACA"/>
                    </a:solidFill>
                  </a:tcPr>
                </a:tc>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Jacoco</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CACACA"/>
                    </a:solidFill>
                  </a:tcPr>
                </a:tc>
              </a:tr>
              <a:tr h="370840">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Build </a:t>
                      </a:r>
                      <a:r>
                        <a:rPr sz="1400" kern="1200">
                          <a:solidFill>
                            <a:srgbClr val="000000"/>
                          </a:solidFill>
                          <a:latin typeface="Verdana" panose="020B0604030504040204" charset="0"/>
                          <a:cs typeface="Verdana" panose="020B0604030504040204" charset="0"/>
                        </a:rPr>
                        <a:t>Tools</a:t>
                      </a:r>
                      <a:r>
                        <a:rPr sz="1400" kern="1200" spc="-20">
                          <a:solidFill>
                            <a:srgbClr val="000000"/>
                          </a:solidFill>
                          <a:latin typeface="Verdana" panose="020B0604030504040204" charset="0"/>
                          <a:cs typeface="Verdana" panose="020B0604030504040204" charset="0"/>
                        </a:rPr>
                        <a:t> </a:t>
                      </a:r>
                      <a:r>
                        <a:rPr sz="1400" kern="1200">
                          <a:solidFill>
                            <a:srgbClr val="000000"/>
                          </a:solidFill>
                          <a:latin typeface="Verdana" panose="020B0604030504040204" charset="0"/>
                          <a:cs typeface="Verdana" panose="020B0604030504040204" charset="0"/>
                        </a:rPr>
                        <a:t>(Java and Angular)</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Maven</a:t>
                      </a:r>
                      <a:r>
                        <a:rPr lang="en-US" sz="1400" kern="1200">
                          <a:solidFill>
                            <a:srgbClr val="000000"/>
                          </a:solidFill>
                          <a:latin typeface="Verdana" panose="020B0604030504040204" charset="0"/>
                          <a:cs typeface="Verdana" panose="020B0604030504040204" charset="0"/>
                        </a:rPr>
                        <a:t>, NPM</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r>
              <a:tr h="370840">
                <a:tc>
                  <a:txBody>
                    <a:bodyPr/>
                    <a:lstStyle/>
                    <a:p>
                      <a:pPr marL="91440" lvl="1" indent="0" latinLnBrk="0">
                        <a:lnSpc>
                          <a:spcPct val="100000"/>
                        </a:lnSpc>
                        <a:spcBef>
                          <a:spcPct val="0"/>
                        </a:spcBef>
                        <a:buFontTx/>
                        <a:buNone/>
                      </a:pPr>
                      <a:r>
                        <a:rPr sz="1400" kern="1200">
                          <a:solidFill>
                            <a:srgbClr val="000000"/>
                          </a:solidFill>
                          <a:latin typeface="Verdana" panose="020B0604030504040204" charset="0"/>
                          <a:cs typeface="Verdana" panose="020B0604030504040204" charset="0"/>
                        </a:rPr>
                        <a:t>Web Servers </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c>
                  <a:txBody>
                    <a:bodyPr/>
                    <a:lstStyle/>
                    <a:p>
                      <a:pPr marL="91440" lvl="1" indent="0" latinLnBrk="0">
                        <a:lnSpc>
                          <a:spcPct val="100000"/>
                        </a:lnSpc>
                        <a:spcBef>
                          <a:spcPct val="0"/>
                        </a:spcBef>
                        <a:buFontTx/>
                        <a:buNone/>
                      </a:pPr>
                      <a:r>
                        <a:rPr lang="en-US" sz="1400" kern="1200">
                          <a:solidFill>
                            <a:srgbClr val="000000"/>
                          </a:solidFill>
                          <a:latin typeface="Verdana" panose="020B0604030504040204" charset="0"/>
                          <a:cs typeface="Verdana" panose="020B0604030504040204" charset="0"/>
                        </a:rPr>
                        <a:t>Apache Tomcat</a:t>
                      </a:r>
                      <a:r>
                        <a:rPr lang="en-US" sz="1400" kern="1200">
                          <a:solidFill>
                            <a:srgbClr val="000000"/>
                          </a:solidFill>
                          <a:latin typeface="Verdana" panose="020B0604030504040204" charset="0"/>
                          <a:cs typeface="Verdana" panose="020B0604030504040204" charset="0"/>
                        </a:rPr>
                        <a:t> 9.0</a:t>
                      </a:r>
                      <a:r>
                        <a:rPr lang="en-US" sz="1400" kern="1200">
                          <a:solidFill>
                            <a:srgbClr val="000000"/>
                          </a:solidFill>
                          <a:latin typeface="Verdana" panose="020B0604030504040204" charset="0"/>
                          <a:cs typeface="Verdana" panose="020B0604030504040204" charset="0"/>
                        </a:rPr>
                        <a:t> and Apache HTTP Server</a:t>
                      </a:r>
                      <a:r>
                        <a:rPr lang="en-US" sz="1400" kern="1200">
                          <a:solidFill>
                            <a:srgbClr val="000000"/>
                          </a:solidFill>
                          <a:latin typeface="Verdana" panose="020B0604030504040204" charset="0"/>
                          <a:cs typeface="Verdana" panose="020B0604030504040204" charset="0"/>
                        </a:rPr>
                        <a:t> 2.4</a:t>
                      </a:r>
                      <a:endParaRPr lang="ko-KR" altLang="en-US" sz="1400" kern="1200">
                        <a:solidFill>
                          <a:srgbClr val="000000"/>
                        </a:solidFill>
                        <a:latin typeface="Verdana" panose="020B0604030504040204" charset="0"/>
                        <a:cs typeface="Verdana" panose="020B0604030504040204"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1016635" y="619125"/>
            <a:ext cx="894715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Jenkins Workflow</a:t>
            </a:r>
            <a:r>
              <a:rPr 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 for Java Project</a:t>
            </a:r>
            <a:endParaRPr lang="ko-KR" altLang="en-US" sz="3200" b="1" i="0">
              <a:solidFill>
                <a:schemeClr val="tx2"/>
              </a:solidFill>
              <a:latin typeface="Verdana" panose="020B0604030504040204" charset="0"/>
              <a:ea typeface="Verdana" panose="020B0604030504040204" charset="0"/>
            </a:endParaRPr>
          </a:p>
        </p:txBody>
      </p:sp>
      <p:pic>
        <p:nvPicPr>
          <p:cNvPr id="5" name="Picture 97" descr="C:/Users/devops/AppData/Roaming/PolarisOffice/ETemp/8268_1570912/fImage94992508467.png"/>
          <p:cNvPicPr>
            <a:picLocks noChangeAspect="1"/>
          </p:cNvPicPr>
          <p:nvPr/>
        </p:nvPicPr>
        <p:blipFill rotWithShape="1">
          <a:blip r:embed="rId1" cstate="print">
            <a:extLst>
              <a:ext uri="{28A0092B-C50C-407E-A947-70E740481C1C}">
                <a14:useLocalDpi xmlns:a14="http://schemas.microsoft.com/office/drawing/2010/main" val="0"/>
              </a:ext>
            </a:extLst>
          </a:blip>
          <a:srcRect t="3508"/>
          <a:stretch>
            <a:fillRect/>
          </a:stretch>
        </p:blipFill>
        <p:spPr>
          <a:xfrm>
            <a:off x="1527175" y="1860550"/>
            <a:ext cx="9392285" cy="1048385"/>
          </a:xfrm>
          <a:prstGeom prst="rect">
            <a:avLst/>
          </a:prstGeom>
          <a:noFill/>
        </p:spPr>
      </p:pic>
      <p:pic>
        <p:nvPicPr>
          <p:cNvPr id="6" name="Picture 98" descr="C:/Users/devops/AppData/Roaming/PolarisOffice/ETemp/8268_1570912/fImage168892516334.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1981200" y="3162935"/>
            <a:ext cx="7592060" cy="274383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1016635" y="619125"/>
            <a:ext cx="914908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Jenkins Workflow</a:t>
            </a:r>
            <a:r>
              <a:rPr lang="en-US"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 for Angular project</a:t>
            </a:r>
            <a:endParaRPr lang="ko-KR" altLang="en-US" sz="3200" b="1" i="0">
              <a:solidFill>
                <a:schemeClr val="tx2"/>
              </a:solidFill>
              <a:latin typeface="Verdana" panose="020B0604030504040204" charset="0"/>
              <a:ea typeface="Verdana" panose="020B0604030504040204" charset="0"/>
              <a:cs typeface="Verdana" panose="020B0604030504040204" charset="0"/>
            </a:endParaRPr>
          </a:p>
        </p:txBody>
      </p:sp>
      <p:pic>
        <p:nvPicPr>
          <p:cNvPr id="4" name="Picture 99" descr="C:/Users/devops/AppData/Roaming/PolarisOffice/ETemp/8268_1570912/fImage111422576500.png"/>
          <p:cNvPicPr>
            <a:picLocks noChangeAspect="1"/>
          </p:cNvPicPr>
          <p:nvPr/>
        </p:nvPicPr>
        <p:blipFill rotWithShape="1">
          <a:blip r:embed="rId1" cstate="print">
            <a:extLst>
              <a:ext uri="{28A0092B-C50C-407E-A947-70E740481C1C}">
                <a14:useLocalDpi xmlns:a14="http://schemas.microsoft.com/office/drawing/2010/main" val="0"/>
              </a:ext>
            </a:extLst>
          </a:blip>
          <a:srcRect t="5438"/>
          <a:stretch>
            <a:fillRect/>
          </a:stretch>
        </p:blipFill>
        <p:spPr>
          <a:xfrm>
            <a:off x="537845" y="2073275"/>
            <a:ext cx="11116310" cy="1027430"/>
          </a:xfrm>
          <a:prstGeom prst="rect">
            <a:avLst/>
          </a:prstGeom>
          <a:noFill/>
        </p:spPr>
      </p:pic>
      <p:pic>
        <p:nvPicPr>
          <p:cNvPr id="5" name="Picture 100" descr="C:/Users/devops/AppData/Roaming/PolarisOffice/ETemp/8268_1570912/fImage195782589169.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648335" y="3213100"/>
            <a:ext cx="8896985" cy="26009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899795" y="736600"/>
            <a:ext cx="986155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Jenkins </a:t>
            </a:r>
            <a:r>
              <a:rPr 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Pipeline Script for Java Project</a:t>
            </a:r>
            <a:endParaRPr lang="ko-KR" altLang="en-US" sz="3200" b="1" i="0">
              <a:solidFill>
                <a:schemeClr val="tx2"/>
              </a:solidFill>
              <a:latin typeface="Verdana" panose="020B0604030504040204" charset="0"/>
              <a:ea typeface="Verdana" panose="020B0604030504040204" charset="0"/>
            </a:endParaRPr>
          </a:p>
        </p:txBody>
      </p:sp>
      <p:pic>
        <p:nvPicPr>
          <p:cNvPr id="4" name="Picture 169" descr="C:/Users/devops/AppData/Roaming/PolarisOffice/ETemp/8268_1570912/fImage1152744235724.png"/>
          <p:cNvPicPr>
            <a:picLocks noChangeAspect="1"/>
          </p:cNvPicPr>
          <p:nvPr/>
        </p:nvPicPr>
        <p:blipFill rotWithShape="1">
          <a:blip r:embed="rId1" cstate="print">
            <a:extLst>
              <a:ext uri="{28A0092B-C50C-407E-A947-70E740481C1C}">
                <a14:useLocalDpi xmlns:a14="http://schemas.microsoft.com/office/drawing/2010/main" val="0"/>
              </a:ext>
            </a:extLst>
          </a:blip>
          <a:srcRect l="22239" t="6972" r="7817" b="8991"/>
          <a:stretch>
            <a:fillRect/>
          </a:stretch>
        </p:blipFill>
        <p:spPr>
          <a:xfrm>
            <a:off x="2179955" y="1339850"/>
            <a:ext cx="7592695" cy="513651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899795" y="736600"/>
            <a:ext cx="986155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Jenkins </a:t>
            </a:r>
            <a:r>
              <a:rPr lang="en-US"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Pipeline Script for Angular Project</a:t>
            </a:r>
            <a:endParaRPr lang="ko-KR" altLang="en-US" sz="3200" b="1" i="0">
              <a:solidFill>
                <a:schemeClr val="tx2"/>
              </a:solidFill>
              <a:latin typeface="Verdana" panose="020B0604030504040204" charset="0"/>
              <a:ea typeface="Verdana" panose="020B0604030504040204" charset="0"/>
              <a:cs typeface="Verdana" panose="020B0604030504040204" charset="0"/>
            </a:endParaRPr>
          </a:p>
        </p:txBody>
      </p:sp>
      <p:pic>
        <p:nvPicPr>
          <p:cNvPr id="4" name="Picture 170" descr="C:/Users/devops/AppData/Roaming/PolarisOffice/ETemp/8268_1570912/fImage1296094261478.png"/>
          <p:cNvPicPr>
            <a:picLocks noChangeAspect="1"/>
          </p:cNvPicPr>
          <p:nvPr/>
        </p:nvPicPr>
        <p:blipFill rotWithShape="1">
          <a:blip r:embed="rId1" cstate="print">
            <a:extLst>
              <a:ext uri="{28A0092B-C50C-407E-A947-70E740481C1C}">
                <a14:useLocalDpi xmlns:a14="http://schemas.microsoft.com/office/drawing/2010/main" val="0"/>
              </a:ext>
            </a:extLst>
          </a:blip>
          <a:srcRect l="22760" t="6981" r="7906" b="19527"/>
          <a:stretch>
            <a:fillRect/>
          </a:stretch>
        </p:blipFill>
        <p:spPr>
          <a:xfrm>
            <a:off x="1743710" y="1393190"/>
            <a:ext cx="8453755" cy="504063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899795" y="694055"/>
            <a:ext cx="770255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Code</a:t>
            </a:r>
            <a:r>
              <a:rPr sz="3100"/>
              <a:t> </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Analysis</a:t>
            </a:r>
            <a:r>
              <a:rPr sz="3100" spc="-10"/>
              <a:t> </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Tools</a:t>
            </a:r>
            <a:endParaRPr lang="ko-KR" altLang="en-US" sz="3200" b="0" i="0">
              <a:solidFill>
                <a:schemeClr val="tx2"/>
              </a:solidFill>
              <a:latin typeface="Verdana" panose="020B0604030504040204" charset="0"/>
              <a:ea typeface="Verdana" panose="020B0604030504040204" charset="0"/>
            </a:endParaRPr>
          </a:p>
        </p:txBody>
      </p:sp>
      <p:sp>
        <p:nvSpPr>
          <p:cNvPr id="4" name="Text Box 105"/>
          <p:cNvSpPr txBox="1"/>
          <p:nvPr/>
        </p:nvSpPr>
        <p:spPr>
          <a:xfrm>
            <a:off x="899795" y="1704975"/>
            <a:ext cx="10106025" cy="2721610"/>
          </a:xfrm>
          <a:prstGeom prst="rect">
            <a:avLst/>
          </a:prstGeom>
        </p:spPr>
        <p:txBody>
          <a:bodyPr vert="horz" wrap="square" lIns="0" tIns="13335" rIns="0" bIns="0" numCol="1" anchor="t">
            <a:spAutoFit/>
          </a:bodyPr>
          <a:lstStyle/>
          <a:p>
            <a:pPr marL="266065" indent="-254000" latinLnBrk="0">
              <a:lnSpc>
                <a:spcPct val="100000"/>
              </a:lnSpc>
              <a:spcBef>
                <a:spcPts val="105"/>
              </a:spcBef>
              <a:buFont typeface="Wingdings" panose="05000000000000000000"/>
              <a:buChar char=""/>
              <a:tabLst>
                <a:tab pos="299085" algn="l"/>
                <a:tab pos="299720" algn="l"/>
              </a:tabLst>
            </a:pPr>
            <a:endParaRPr lang="ko-KR" altLang="en-US" sz="1400">
              <a:latin typeface="Verdana" panose="020B0604030504040204" charset="0"/>
              <a:cs typeface="Verdana" panose="020B0604030504040204" charset="0"/>
            </a:endParaRPr>
          </a:p>
          <a:p>
            <a:pPr marL="266065" indent="-254000" latinLnBrk="0">
              <a:lnSpc>
                <a:spcPct val="100000"/>
              </a:lnSpc>
              <a:buFont typeface="Wingdings" panose="05000000000000000000"/>
              <a:buChar char=""/>
              <a:tabLst>
                <a:tab pos="299085" algn="l"/>
                <a:tab pos="299720" algn="l"/>
              </a:tabLst>
            </a:pPr>
            <a:r>
              <a:rPr>
                <a:latin typeface="Verdana" panose="020B0604030504040204" charset="0"/>
                <a:cs typeface="Verdana" panose="020B0604030504040204" charset="0"/>
              </a:rPr>
              <a:t>JaCoCo</a:t>
            </a:r>
            <a:endParaRPr lang="ko-KR" altLang="en-US">
              <a:latin typeface="Verdana" panose="020B0604030504040204" charset="0"/>
              <a:cs typeface="Verdana" panose="020B0604030504040204" charset="0"/>
            </a:endParaRPr>
          </a:p>
          <a:p>
            <a:pPr marL="723265" lvl="1" indent="-254000" latinLnBrk="0">
              <a:lnSpc>
                <a:spcPct val="100000"/>
              </a:lnSpc>
              <a:buFont typeface="Wingdings" panose="05000000000000000000"/>
              <a:buChar char="Ø"/>
              <a:tabLst>
                <a:tab pos="299085" algn="l"/>
                <a:tab pos="299720" algn="l"/>
              </a:tabLst>
            </a:pPr>
            <a:r>
              <a:rPr>
                <a:latin typeface="Verdana" panose="020B0604030504040204" charset="0"/>
                <a:cs typeface="Verdana" panose="020B0604030504040204" charset="0"/>
              </a:rPr>
              <a:t>Used for Code Coverage. On the fly byte code</a:t>
            </a:r>
            <a:r>
              <a:rPr spc="-140">
                <a:latin typeface="Verdana" panose="020B0604030504040204" charset="0"/>
                <a:cs typeface="Verdana" panose="020B0604030504040204" charset="0"/>
              </a:rPr>
              <a:t> </a:t>
            </a:r>
            <a:r>
              <a:rPr>
                <a:latin typeface="Verdana" panose="020B0604030504040204" charset="0"/>
                <a:cs typeface="Verdana" panose="020B0604030504040204" charset="0"/>
              </a:rPr>
              <a:t>instrumentation.</a:t>
            </a:r>
            <a:endParaRPr lang="ko-KR" altLang="en-US">
              <a:latin typeface="Verdana" panose="020B0604030504040204" charset="0"/>
              <a:cs typeface="Verdana" panose="020B0604030504040204" charset="0"/>
            </a:endParaRPr>
          </a:p>
          <a:p>
            <a:pPr marL="469265" lvl="1" indent="0" latinLnBrk="0">
              <a:lnSpc>
                <a:spcPct val="100000"/>
              </a:lnSpc>
              <a:buFontTx/>
              <a:buNone/>
              <a:tabLst>
                <a:tab pos="299085" algn="l"/>
                <a:tab pos="299720" algn="l"/>
              </a:tabLst>
            </a:pPr>
            <a:endParaRPr lang="ko-KR" altLang="en-US">
              <a:latin typeface="Verdana" panose="020B0604030504040204" charset="0"/>
              <a:cs typeface="Verdana" panose="020B0604030504040204" charset="0"/>
            </a:endParaRPr>
          </a:p>
          <a:p>
            <a:pPr marL="469265" lvl="1" indent="0" latinLnBrk="0">
              <a:lnSpc>
                <a:spcPct val="100000"/>
              </a:lnSpc>
              <a:buFontTx/>
              <a:buNone/>
              <a:tabLst>
                <a:tab pos="299085" algn="l"/>
                <a:tab pos="299720" algn="l"/>
              </a:tabLst>
            </a:pPr>
            <a:endParaRPr lang="ko-KR" altLang="en-US">
              <a:latin typeface="Verdana" panose="020B0604030504040204" charset="0"/>
              <a:cs typeface="Verdana" panose="020B0604030504040204" charset="0"/>
            </a:endParaRPr>
          </a:p>
          <a:p>
            <a:pPr marL="266065" indent="-254000" latinLnBrk="0">
              <a:lnSpc>
                <a:spcPct val="100000"/>
              </a:lnSpc>
              <a:buFont typeface="Wingdings" panose="05000000000000000000"/>
              <a:buChar char=""/>
              <a:tabLst>
                <a:tab pos="299085" algn="l"/>
                <a:tab pos="299720" algn="l"/>
              </a:tabLst>
            </a:pPr>
            <a:r>
              <a:rPr lang="en-US">
                <a:latin typeface="Verdana" panose="020B0604030504040204" charset="0"/>
                <a:cs typeface="Verdana" panose="020B0604030504040204" charset="0"/>
              </a:rPr>
              <a:t>SonarQube</a:t>
            </a:r>
            <a:endParaRPr lang="ko-KR" altLang="en-US">
              <a:latin typeface="Verdana" panose="020B0604030504040204" charset="0"/>
              <a:cs typeface="Verdana" panose="020B0604030504040204" charset="0"/>
            </a:endParaRPr>
          </a:p>
          <a:p>
            <a:pPr marL="723265" lvl="1" indent="-254000" latinLnBrk="0">
              <a:lnSpc>
                <a:spcPct val="100000"/>
              </a:lnSpc>
              <a:buFont typeface="Wingdings" panose="05000000000000000000"/>
              <a:buChar char="Ø"/>
              <a:tabLst>
                <a:tab pos="299085" algn="l"/>
                <a:tab pos="299720" algn="l"/>
              </a:tabLst>
            </a:pPr>
            <a:r>
              <a:rPr lang="en-US">
                <a:latin typeface="Verdana" panose="020B0604030504040204" charset="0"/>
                <a:cs typeface="Verdana" panose="020B0604030504040204" charset="0"/>
              </a:rPr>
              <a:t>SonarSource for continuous inspection of code quality to perform automatic reviews with static analysis of code to detect bugs, code smells, and security vulnerabilities.</a:t>
            </a:r>
            <a:endParaRPr lang="ko-KR" altLang="en-US">
              <a:latin typeface="Verdana" panose="020B0604030504040204" charset="0"/>
              <a:cs typeface="Verdana" panose="020B0604030504040204" charset="0"/>
            </a:endParaRPr>
          </a:p>
          <a:p>
            <a:pPr marL="723265" lvl="1" indent="-254000" latinLnBrk="0">
              <a:lnSpc>
                <a:spcPct val="100000"/>
              </a:lnSpc>
              <a:buFont typeface="Wingdings" panose="05000000000000000000"/>
              <a:buChar char=""/>
              <a:tabLst>
                <a:tab pos="610870" algn="l"/>
              </a:tabLst>
            </a:pPr>
            <a:endParaRPr lang="ko-KR" altLang="en-US">
              <a:latin typeface="Verdana" panose="020B0604030504040204" charset="0"/>
              <a:cs typeface="Verdan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ph type="title"/>
          </p:nvPr>
        </p:nvSpPr>
        <p:spPr>
          <a:xfrm>
            <a:off x="690880" y="430530"/>
            <a:ext cx="1094232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Code Analysis Tools - JaCoCo</a:t>
            </a:r>
            <a:r>
              <a:rPr 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 for Java Project</a:t>
            </a:r>
            <a:endParaRPr lang="ko-KR" altLang="en-US" sz="3200" b="1" i="0">
              <a:solidFill>
                <a:schemeClr val="tx2"/>
              </a:solidFill>
              <a:latin typeface="Verdana" panose="020B0604030504040204" charset="0"/>
              <a:ea typeface="Verdana" panose="020B0604030504040204" charset="0"/>
            </a:endParaRPr>
          </a:p>
        </p:txBody>
      </p:sp>
      <p:pic>
        <p:nvPicPr>
          <p:cNvPr id="9" name="Picture 173" descr="C:/Users/devops/AppData/Roaming/PolarisOffice/ETemp/8268_1570912/fImage377464299358.png"/>
          <p:cNvPicPr>
            <a:picLocks noChangeAspect="1"/>
          </p:cNvPicPr>
          <p:nvPr/>
        </p:nvPicPr>
        <p:blipFill rotWithShape="1">
          <a:blip r:embed="rId1" cstate="print">
            <a:extLst>
              <a:ext uri="{28A0092B-C50C-407E-A947-70E740481C1C}">
                <a14:useLocalDpi xmlns:a14="http://schemas.microsoft.com/office/drawing/2010/main" val="0"/>
              </a:ext>
            </a:extLst>
          </a:blip>
          <a:stretch>
            <a:fillRect/>
          </a:stretch>
        </p:blipFill>
        <p:spPr>
          <a:xfrm>
            <a:off x="212725" y="1722755"/>
            <a:ext cx="6188075" cy="4706620"/>
          </a:xfrm>
          <a:prstGeom prst="rect">
            <a:avLst/>
          </a:prstGeom>
          <a:noFill/>
        </p:spPr>
      </p:pic>
      <p:pic>
        <p:nvPicPr>
          <p:cNvPr id="11" name="Picture 175" descr="C:/Users/devops/AppData/Roaming/PolarisOffice/ETemp/8268_1570912/fImage253384366962.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5757545" y="1356995"/>
            <a:ext cx="6163310" cy="5144135"/>
          </a:xfrm>
          <a:prstGeom prst="rect">
            <a:avLst/>
          </a:prstGeom>
          <a:noFill/>
        </p:spPr>
      </p:pic>
      <p:sp>
        <p:nvSpPr>
          <p:cNvPr id="12" name="Text Box 176"/>
          <p:cNvSpPr txBox="1"/>
          <p:nvPr/>
        </p:nvSpPr>
        <p:spPr>
          <a:xfrm>
            <a:off x="1977390" y="1052830"/>
            <a:ext cx="4168775" cy="370205"/>
          </a:xfrm>
          <a:prstGeom prst="rect">
            <a:avLst/>
          </a:prstGeom>
          <a:noFill/>
          <a:ln w="0">
            <a:noFill/>
          </a:ln>
        </p:spPr>
        <p:txBody>
          <a:bodyPr vert="horz" wrap="square" lIns="89535" tIns="46355" rIns="89535" bIns="46355" anchor="t">
            <a:spAutoFit/>
          </a:bodyPr>
          <a:lstStyle/>
          <a:p>
            <a:pPr marL="0" indent="0" algn="l" hangingPunct="1"/>
            <a:r>
              <a:rPr lang="en-US" sz="1800">
                <a:latin typeface="Segoe UI" panose="020B0502040204020203" charset="0"/>
                <a:ea typeface="Segoe UI" panose="020B0502040204020203" charset="0"/>
              </a:rPr>
              <a:t>Add below changes in pom.xml file</a:t>
            </a:r>
            <a:endParaRPr lang="ko-KR" altLang="en-US" sz="1800">
              <a:latin typeface="Segoe UI" panose="020B0502040204020203" charset="0"/>
              <a:ea typeface="Segoe UI"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ph type="title"/>
          </p:nvPr>
        </p:nvSpPr>
        <p:spPr>
          <a:xfrm>
            <a:off x="623570" y="452120"/>
            <a:ext cx="11009630" cy="504825"/>
          </a:xfrm>
          <a:prstGeom prst="rect">
            <a:avLst/>
          </a:prstGeom>
        </p:spPr>
        <p:txBody>
          <a:bodyPr vert="horz" wrap="square" lIns="0" tIns="12065" rIns="0" bIns="0" numCol="1" anchor="t">
            <a:spAutoFit/>
          </a:bodyPr>
          <a:lstStyle/>
          <a:p>
            <a:pPr marL="12700" indent="0" algn="l" defTabSz="914400" rtl="0" eaLnBrk="1" latinLnBrk="0" hangingPunct="1">
              <a:lnSpc>
                <a:spcPct val="100000"/>
              </a:lnSpc>
              <a:spcBef>
                <a:spcPts val="95"/>
              </a:spcBef>
              <a:buFontTx/>
              <a:buNone/>
            </a:pPr>
            <a:r>
              <a:rPr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Code Analysis Tools - </a:t>
            </a:r>
            <a:r>
              <a:rPr lang="en-US"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Sonar for Java Project</a:t>
            </a:r>
            <a:endParaRPr lang="ko-KR" altLang="en-US" sz="3200" b="1" i="0">
              <a:solidFill>
                <a:schemeClr val="tx2"/>
              </a:solidFill>
              <a:latin typeface="Verdana" panose="020B0604030504040204" charset="0"/>
              <a:ea typeface="Verdana" panose="020B0604030504040204" charset="0"/>
              <a:cs typeface="Verdana" panose="020B0604030504040204" charset="0"/>
            </a:endParaRPr>
          </a:p>
        </p:txBody>
      </p:sp>
      <p:pic>
        <p:nvPicPr>
          <p:cNvPr id="10" name="Picture " descr="C:/Users/devops/AppData/Roaming/PolarisOffice/ETemp/8268_1570912/fImage124744344464.png"/>
          <p:cNvPicPr>
            <a:picLocks noChangeAspect="1"/>
          </p:cNvPicPr>
          <p:nvPr/>
        </p:nvPicPr>
        <p:blipFill rotWithShape="1">
          <a:blip r:embed="rId1" cstate="print">
            <a:extLst>
              <a:ext uri="{28A0092B-C50C-407E-A947-70E740481C1C}">
                <a14:useLocalDpi xmlns:a14="http://schemas.microsoft.com/office/drawing/2010/main" val="0"/>
              </a:ext>
            </a:extLst>
          </a:blip>
          <a:stretch>
            <a:fillRect/>
          </a:stretch>
        </p:blipFill>
        <p:spPr>
          <a:xfrm>
            <a:off x="2308225" y="1903730"/>
            <a:ext cx="5826760" cy="3754120"/>
          </a:xfrm>
          <a:prstGeom prst="rect">
            <a:avLst/>
          </a:prstGeom>
          <a:noFill/>
        </p:spPr>
      </p:pic>
      <p:sp>
        <p:nvSpPr>
          <p:cNvPr id="11" name="Text Box 177"/>
          <p:cNvSpPr txBox="1"/>
          <p:nvPr/>
        </p:nvSpPr>
        <p:spPr>
          <a:xfrm>
            <a:off x="1977390" y="1052830"/>
            <a:ext cx="4168775" cy="370205"/>
          </a:xfrm>
          <a:prstGeom prst="rect">
            <a:avLst/>
          </a:prstGeom>
          <a:noFill/>
          <a:ln w="0">
            <a:noFill/>
          </a:ln>
        </p:spPr>
        <p:txBody>
          <a:bodyPr vert="horz" wrap="square" lIns="89535" tIns="46355" rIns="89535" bIns="46355" anchor="t">
            <a:spAutoFit/>
          </a:bodyPr>
          <a:lstStyle/>
          <a:p>
            <a:pPr marL="0" indent="0" algn="l" hangingPunct="1"/>
            <a:r>
              <a:rPr lang="en-US" sz="1800">
                <a:latin typeface="Segoe UI" panose="020B0502040204020203" charset="0"/>
                <a:ea typeface="Segoe UI" panose="020B0502040204020203" charset="0"/>
              </a:rPr>
              <a:t>Add below changes in pom.xml file</a:t>
            </a:r>
            <a:endParaRPr lang="ko-KR" altLang="en-US" sz="1800">
              <a:latin typeface="Segoe UI" panose="020B0502040204020203" charset="0"/>
              <a:ea typeface="Segoe UI"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1271905" y="464185"/>
            <a:ext cx="890397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SONAR Dashboard</a:t>
            </a:r>
            <a:r>
              <a:rPr 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 for Java Project</a:t>
            </a:r>
            <a:endParaRPr lang="ko-KR" altLang="en-US" sz="3200" b="1" i="0">
              <a:solidFill>
                <a:schemeClr val="tx2"/>
              </a:solidFill>
              <a:latin typeface="Verdana" panose="020B0604030504040204" charset="0"/>
              <a:ea typeface="Verdana" panose="020B0604030504040204" charset="0"/>
            </a:endParaRPr>
          </a:p>
        </p:txBody>
      </p:sp>
      <p:pic>
        <p:nvPicPr>
          <p:cNvPr id="4" name="Picture 171" descr="C:/Users/devops/AppData/Roaming/PolarisOffice/ETemp/8268_1570912/fImage1272104275705.png"/>
          <p:cNvPicPr>
            <a:picLocks noChangeAspect="1"/>
          </p:cNvPicPr>
          <p:nvPr/>
        </p:nvPicPr>
        <p:blipFill rotWithShape="1">
          <a:blip r:embed="rId1" cstate="print">
            <a:extLst>
              <a:ext uri="{28A0092B-C50C-407E-A947-70E740481C1C}">
                <a14:useLocalDpi xmlns:a14="http://schemas.microsoft.com/office/drawing/2010/main" val="0"/>
              </a:ext>
            </a:extLst>
          </a:blip>
          <a:srcRect l="12090" t="11012" r="13195" b="4777"/>
          <a:stretch>
            <a:fillRect/>
          </a:stretch>
        </p:blipFill>
        <p:spPr>
          <a:xfrm>
            <a:off x="1467485" y="1159510"/>
            <a:ext cx="7687945" cy="488061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What is</a:t>
            </a:r>
            <a:r>
              <a:rPr lang="en-IN"/>
              <a:t> </a:t>
            </a:r>
            <a:r>
              <a:rPr>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SDLC</a:t>
            </a:r>
            <a:r>
              <a:rPr lang="en-IN" altLang="en-GB">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a:t>
            </a:r>
            <a:endParaRPr lang="en-IN" altLang="en-GB">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endParaRPr>
          </a:p>
        </p:txBody>
      </p:sp>
      <p:pic>
        <p:nvPicPr>
          <p:cNvPr id="3" name="Content Placeholder 2" descr="SDLC_BWC"/>
          <p:cNvPicPr>
            <a:picLocks noChangeAspect="1"/>
          </p:cNvPicPr>
          <p:nvPr>
            <p:ph sz="half" idx="2"/>
          </p:nvPr>
        </p:nvPicPr>
        <p:blipFill>
          <a:blip r:embed="rId1"/>
          <a:stretch>
            <a:fillRect/>
          </a:stretch>
        </p:blipFill>
        <p:spPr>
          <a:xfrm>
            <a:off x="374650" y="1295400"/>
            <a:ext cx="4439920" cy="4585970"/>
          </a:xfrm>
          <a:prstGeom prst="rect">
            <a:avLst/>
          </a:prstGeom>
        </p:spPr>
      </p:pic>
      <p:sp>
        <p:nvSpPr>
          <p:cNvPr id="5" name="Text Box 4"/>
          <p:cNvSpPr txBox="1"/>
          <p:nvPr/>
        </p:nvSpPr>
        <p:spPr>
          <a:xfrm>
            <a:off x="4838700" y="1600200"/>
            <a:ext cx="6751320" cy="3732530"/>
          </a:xfrm>
          <a:prstGeom prst="rect">
            <a:avLst/>
          </a:prstGeom>
          <a:noFill/>
        </p:spPr>
        <p:txBody>
          <a:bodyPr wrap="square" rtlCol="0" anchor="t">
            <a:spAutoFit/>
          </a:bodyPr>
          <a:p>
            <a:pPr marL="299085" indent="-287020" algn="l">
              <a:spcBef>
                <a:spcPts val="105"/>
              </a:spcBef>
              <a:buClrTx/>
              <a:buSzTx/>
              <a:buFont typeface="Arial" panose="020B0604020202020204"/>
              <a:buChar char="•"/>
              <a:tabLst>
                <a:tab pos="299085" algn="l"/>
                <a:tab pos="299720" algn="l"/>
              </a:tabLst>
            </a:pPr>
            <a:r>
              <a:rPr>
                <a:latin typeface="Verdana" panose="020B0604030504040204" charset="0"/>
                <a:cs typeface="Verdana" panose="020B0604030504040204" charset="0"/>
              </a:rPr>
              <a:t>Software Development Life Cycle (SDLC) is a process used by the software industry to design, develop and test high quality softwares.</a:t>
            </a:r>
            <a:endParaRPr>
              <a:latin typeface="Verdana" panose="020B0604030504040204" charset="0"/>
              <a:cs typeface="Verdana" panose="020B0604030504040204" charset="0"/>
            </a:endParaRPr>
          </a:p>
          <a:p>
            <a:pPr marL="299085" indent="-287020" algn="l">
              <a:spcBef>
                <a:spcPts val="105"/>
              </a:spcBef>
              <a:buClrTx/>
              <a:buSzTx/>
              <a:buFont typeface="Arial" panose="020B0604020202020204"/>
              <a:buChar char="•"/>
              <a:tabLst>
                <a:tab pos="299085" algn="l"/>
                <a:tab pos="299720" algn="l"/>
              </a:tabLst>
            </a:pPr>
            <a:r>
              <a:rPr>
                <a:latin typeface="Verdana" panose="020B0604030504040204" charset="0"/>
                <a:cs typeface="Verdana" panose="020B0604030504040204" charset="0"/>
              </a:rPr>
              <a:t> The SDLC aims to produce a high-quality software that meets or exceeds customer expectations, reaches completion within times and cost estimates.</a:t>
            </a:r>
            <a:endParaRPr>
              <a:latin typeface="Verdana" panose="020B0604030504040204" charset="0"/>
              <a:cs typeface="Verdana" panose="020B0604030504040204" charset="0"/>
            </a:endParaRPr>
          </a:p>
          <a:p>
            <a:pPr marL="299085" indent="-287020" algn="l">
              <a:spcBef>
                <a:spcPts val="105"/>
              </a:spcBef>
              <a:buClrTx/>
              <a:buSzTx/>
              <a:buFont typeface="Arial" panose="020B0604020202020204"/>
              <a:buChar char="•"/>
              <a:tabLst>
                <a:tab pos="299085" algn="l"/>
                <a:tab pos="299720" algn="l"/>
              </a:tabLst>
            </a:pPr>
            <a:r>
              <a:rPr>
                <a:latin typeface="Verdana" panose="020B0604030504040204" charset="0"/>
                <a:cs typeface="Verdana" panose="020B0604030504040204" charset="0"/>
              </a:rPr>
              <a:t>SDLC is a process followed for a software project, within a software organization. It consists of a detailed plan describing how to develop, maintain, replace and alter or enhance specific software. </a:t>
            </a:r>
            <a:endParaRPr>
              <a:latin typeface="Verdana" panose="020B0604030504040204" charset="0"/>
              <a:cs typeface="Verdana" panose="020B0604030504040204" charset="0"/>
            </a:endParaRPr>
          </a:p>
          <a:p>
            <a:pPr marL="299085" indent="-287020" algn="l">
              <a:spcBef>
                <a:spcPts val="105"/>
              </a:spcBef>
              <a:buClrTx/>
              <a:buSzTx/>
              <a:buFont typeface="Arial" panose="020B0604020202020204"/>
              <a:buChar char="•"/>
              <a:tabLst>
                <a:tab pos="299085" algn="l"/>
                <a:tab pos="299720" algn="l"/>
              </a:tabLst>
            </a:pPr>
            <a:r>
              <a:rPr>
                <a:latin typeface="Verdana" panose="020B0604030504040204" charset="0"/>
                <a:cs typeface="Verdana" panose="020B0604030504040204" charset="0"/>
              </a:rPr>
              <a:t>The life cycle defines a methodology for improving the quality of software and the overall development process.</a:t>
            </a:r>
            <a:endParaRPr>
              <a:latin typeface="Verdana" panose="020B0604030504040204" charset="0"/>
              <a:cs typeface="Verdan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ph type="title"/>
          </p:nvPr>
        </p:nvSpPr>
        <p:spPr>
          <a:xfrm>
            <a:off x="690880" y="430530"/>
            <a:ext cx="1094232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Code Analysis Tools - </a:t>
            </a:r>
            <a:r>
              <a:rPr lang="en-US"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Sonar for Angular Project</a:t>
            </a:r>
            <a:endParaRPr lang="ko-KR" altLang="en-US" sz="3200" b="1" i="0">
              <a:solidFill>
                <a:schemeClr val="tx2"/>
              </a:solidFill>
              <a:latin typeface="Verdana" panose="020B0604030504040204" charset="0"/>
              <a:ea typeface="Verdana" panose="020B0604030504040204" charset="0"/>
              <a:cs typeface="Verdana" panose="020B0604030504040204" charset="0"/>
            </a:endParaRPr>
          </a:p>
        </p:txBody>
      </p:sp>
      <p:sp>
        <p:nvSpPr>
          <p:cNvPr id="12" name="Rect 0"/>
          <p:cNvSpPr txBox="1"/>
          <p:nvPr/>
        </p:nvSpPr>
        <p:spPr>
          <a:xfrm>
            <a:off x="850265" y="1052830"/>
            <a:ext cx="5029835" cy="370205"/>
          </a:xfrm>
          <a:prstGeom prst="rect">
            <a:avLst/>
          </a:prstGeom>
          <a:noFill/>
          <a:ln w="0">
            <a:noFill/>
          </a:ln>
        </p:spPr>
        <p:txBody>
          <a:bodyPr vert="horz" wrap="square" lIns="89535" tIns="46355" rIns="89535" bIns="46355" anchor="t">
            <a:spAutoFit/>
          </a:bodyPr>
          <a:lstStyle/>
          <a:p>
            <a:pPr marL="0" indent="0" algn="l" hangingPunct="1"/>
            <a:r>
              <a:rPr lang="en-US" sz="1800">
                <a:latin typeface="Segoe UI" panose="020B0502040204020203" charset="0"/>
                <a:ea typeface="Segoe UI" panose="020B0502040204020203" charset="0"/>
              </a:rPr>
              <a:t>Add below changes in package.jason file</a:t>
            </a:r>
            <a:endParaRPr lang="ko-KR" altLang="en-US" sz="1800">
              <a:latin typeface="Segoe UI" panose="020B0502040204020203" charset="0"/>
              <a:ea typeface="Segoe UI" panose="020B0502040204020203" charset="0"/>
            </a:endParaRPr>
          </a:p>
        </p:txBody>
      </p:sp>
      <p:sp>
        <p:nvSpPr>
          <p:cNvPr id="13" name="Text Box 178"/>
          <p:cNvSpPr txBox="1"/>
          <p:nvPr/>
        </p:nvSpPr>
        <p:spPr>
          <a:xfrm>
            <a:off x="6461760" y="1050290"/>
            <a:ext cx="4554220" cy="370205"/>
          </a:xfrm>
          <a:prstGeom prst="rect">
            <a:avLst/>
          </a:prstGeom>
          <a:noFill/>
          <a:ln w="0">
            <a:noFill/>
          </a:ln>
        </p:spPr>
        <p:txBody>
          <a:bodyPr vert="horz" wrap="square" lIns="89535" tIns="46355" rIns="89535" bIns="46355" anchor="t">
            <a:spAutoFit/>
          </a:bodyPr>
          <a:lstStyle/>
          <a:p>
            <a:pPr marL="0" indent="0" algn="l" hangingPunct="1"/>
            <a:r>
              <a:rPr lang="en-US" sz="1800">
                <a:latin typeface="Segoe UI" panose="020B0502040204020203" charset="0"/>
                <a:ea typeface="Segoe UI" panose="020B0502040204020203" charset="0"/>
              </a:rPr>
              <a:t>Add below changes in sonar.properties file</a:t>
            </a:r>
            <a:endParaRPr lang="ko-KR" altLang="en-US" sz="1800">
              <a:latin typeface="Segoe UI" panose="020B0502040204020203" charset="0"/>
              <a:ea typeface="Segoe UI" panose="020B0502040204020203" charset="0"/>
            </a:endParaRPr>
          </a:p>
        </p:txBody>
      </p:sp>
      <p:pic>
        <p:nvPicPr>
          <p:cNvPr id="14" name="Picture 179" descr="C:/Users/devops/AppData/Roaming/PolarisOffice/ETemp/8268_1570912/fImage74504448145.png"/>
          <p:cNvPicPr>
            <a:picLocks noChangeAspect="1"/>
          </p:cNvPicPr>
          <p:nvPr/>
        </p:nvPicPr>
        <p:blipFill rotWithShape="1">
          <a:blip r:embed="rId1" cstate="print">
            <a:extLst>
              <a:ext uri="{28A0092B-C50C-407E-A947-70E740481C1C}">
                <a14:useLocalDpi xmlns:a14="http://schemas.microsoft.com/office/drawing/2010/main" val="0"/>
              </a:ext>
            </a:extLst>
          </a:blip>
          <a:srcRect t="3076"/>
          <a:stretch>
            <a:fillRect/>
          </a:stretch>
        </p:blipFill>
        <p:spPr>
          <a:xfrm>
            <a:off x="641985" y="2371090"/>
            <a:ext cx="5315585" cy="1680845"/>
          </a:xfrm>
          <a:prstGeom prst="rect">
            <a:avLst/>
          </a:prstGeom>
          <a:noFill/>
        </p:spPr>
      </p:pic>
      <p:pic>
        <p:nvPicPr>
          <p:cNvPr id="15" name="Picture 180" descr="C:/Users/devops/AppData/Roaming/PolarisOffice/ETemp/8268_1570912/fImage166284453281.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6096635" y="1854200"/>
            <a:ext cx="5229860" cy="300101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1271905" y="464185"/>
            <a:ext cx="890397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SONAR Dashboard</a:t>
            </a:r>
            <a:r>
              <a:rPr lang="en-US" alt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 for Angular Project</a:t>
            </a:r>
            <a:endParaRPr lang="ko-KR" altLang="en-US" sz="3200" b="1" i="0">
              <a:solidFill>
                <a:schemeClr val="tx2"/>
              </a:solidFill>
              <a:latin typeface="Verdana" panose="020B0604030504040204" charset="0"/>
              <a:ea typeface="Verdana" panose="020B0604030504040204" charset="0"/>
              <a:cs typeface="Verdana" panose="020B0604030504040204" charset="0"/>
            </a:endParaRPr>
          </a:p>
        </p:txBody>
      </p:sp>
      <p:pic>
        <p:nvPicPr>
          <p:cNvPr id="4" name="Picture 181" descr="C:/Users/devops/AppData/Roaming/PolarisOffice/ETemp/8268_1570912/fImage399004486827.png"/>
          <p:cNvPicPr>
            <a:picLocks noChangeAspect="1"/>
          </p:cNvPicPr>
          <p:nvPr/>
        </p:nvPicPr>
        <p:blipFill rotWithShape="1">
          <a:blip r:embed="rId1" cstate="print">
            <a:extLst>
              <a:ext uri="{28A0092B-C50C-407E-A947-70E740481C1C}">
                <a14:useLocalDpi xmlns:a14="http://schemas.microsoft.com/office/drawing/2010/main" val="0"/>
              </a:ext>
            </a:extLst>
          </a:blip>
          <a:stretch>
            <a:fillRect/>
          </a:stretch>
        </p:blipFill>
        <p:spPr>
          <a:xfrm>
            <a:off x="1764665" y="1105535"/>
            <a:ext cx="8656320" cy="510476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ph type="title"/>
          </p:nvPr>
        </p:nvSpPr>
        <p:spPr>
          <a:xfrm>
            <a:off x="844550" y="434340"/>
            <a:ext cx="10141585" cy="998220"/>
          </a:xfrm>
          <a:prstGeom prst="rect">
            <a:avLst/>
          </a:prstGeom>
        </p:spPr>
        <p:txBody>
          <a:bodyPr vert="horz" wrap="square" lIns="0" tIns="13335" rIns="0" bIns="0" numCol="1" anchor="t">
            <a:spAutoFit/>
          </a:bodyPr>
          <a:lstStyle/>
          <a:p>
            <a:pPr marL="0" marR="5080" indent="0" latinLnBrk="0">
              <a:lnSpc>
                <a:spcPct val="100000"/>
              </a:lnSpc>
              <a:spcBef>
                <a:spcPts val="10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Great! what all plugins</a:t>
            </a:r>
            <a:r>
              <a:rPr 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 we</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 have </a:t>
            </a:r>
            <a:r>
              <a:rPr 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to </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used  for</a:t>
            </a:r>
            <a:r>
              <a:rPr sz="3200" b="0" i="0">
                <a:solidFill>
                  <a:schemeClr val="tx2"/>
                </a:solidFill>
                <a:latin typeface="Verdana" panose="020B0604030504040204" charset="0"/>
                <a:ea typeface="Verdana" panose="020B0604030504040204" charset="0"/>
              </a:rPr>
              <a:t> </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Jenkins?</a:t>
            </a:r>
            <a:endParaRPr lang="ko-KR" altLang="en-US" sz="3200" b="0" i="0">
              <a:solidFill>
                <a:schemeClr val="tx2"/>
              </a:solidFill>
              <a:latin typeface="Verdana" panose="020B0604030504040204" charset="0"/>
              <a:ea typeface="Verdana" panose="020B0604030504040204" charset="0"/>
            </a:endParaRPr>
          </a:p>
        </p:txBody>
      </p:sp>
      <p:sp>
        <p:nvSpPr>
          <p:cNvPr id="7" name="Text Box 124"/>
          <p:cNvSpPr txBox="1"/>
          <p:nvPr/>
        </p:nvSpPr>
        <p:spPr>
          <a:xfrm>
            <a:off x="1214120" y="1860550"/>
            <a:ext cx="8138160" cy="1951990"/>
          </a:xfrm>
          <a:prstGeom prst="rect">
            <a:avLst/>
          </a:prstGeom>
        </p:spPr>
        <p:txBody>
          <a:bodyPr vert="horz" wrap="square" lIns="0" tIns="12700" rIns="0" bIns="0" numCol="1" anchor="t">
            <a:spAutoFit/>
          </a:bodyPr>
          <a:lstStyle/>
          <a:p>
            <a:pPr marL="299085" indent="-287020" latinLnBrk="0">
              <a:lnSpc>
                <a:spcPct val="100000"/>
              </a:lnSpc>
              <a:spcBef>
                <a:spcPts val="100"/>
              </a:spcBef>
              <a:buClr>
                <a:srgbClr val="A6A6A6"/>
              </a:buClr>
              <a:buFont typeface="Wingdings" panose="05000000000000000000"/>
              <a:buChar char="ü"/>
              <a:tabLst>
                <a:tab pos="299720" algn="l"/>
              </a:tabLst>
            </a:pPr>
            <a:r>
              <a:rPr sz="1800">
                <a:solidFill>
                  <a:schemeClr val="tx1"/>
                </a:solidFill>
                <a:latin typeface="Verdana" panose="020B0604030504040204" charset="0"/>
                <a:cs typeface="Verdana" panose="020B0604030504040204" charset="0"/>
              </a:rPr>
              <a:t>Bitbucket</a:t>
            </a:r>
            <a:r>
              <a:rPr lang="en-US" sz="1800">
                <a:solidFill>
                  <a:schemeClr val="tx1"/>
                </a:solidFill>
                <a:latin typeface="Verdana" panose="020B0604030504040204" charset="0"/>
                <a:cs typeface="Verdana" panose="020B0604030504040204" charset="0"/>
              </a:rPr>
              <a:t> </a:t>
            </a:r>
            <a:r>
              <a:rPr sz="1800">
                <a:solidFill>
                  <a:schemeClr val="tx1"/>
                </a:solidFill>
                <a:latin typeface="Verdana" panose="020B0604030504040204" charset="0"/>
                <a:cs typeface="Verdana" panose="020B0604030504040204" charset="0"/>
              </a:rPr>
              <a:t>plugin </a:t>
            </a:r>
            <a:r>
              <a:rPr sz="1800">
                <a:solidFill>
                  <a:schemeClr val="tx1"/>
                </a:solidFill>
                <a:latin typeface="Verdana" panose="020B0604030504040204" charset="0"/>
                <a:cs typeface="Verdana" panose="020B0604030504040204" charset="0"/>
              </a:rPr>
              <a:t> to checkout source code from</a:t>
            </a:r>
            <a:r>
              <a:rPr sz="1800" spc="30">
                <a:solidFill>
                  <a:schemeClr val="tx1"/>
                </a:solidFill>
                <a:latin typeface="Verdana" panose="020B0604030504040204" charset="0"/>
                <a:cs typeface="Verdana" panose="020B0604030504040204" charset="0"/>
              </a:rPr>
              <a:t> </a:t>
            </a:r>
            <a:r>
              <a:rPr sz="1800">
                <a:solidFill>
                  <a:schemeClr val="tx1"/>
                </a:solidFill>
                <a:latin typeface="Verdana" panose="020B0604030504040204" charset="0"/>
                <a:cs typeface="Verdana" panose="020B0604030504040204" charset="0"/>
              </a:rPr>
              <a:t>repo.</a:t>
            </a:r>
            <a:endParaRPr lang="ko-KR" altLang="en-US" sz="1800">
              <a:solidFill>
                <a:schemeClr val="tx1"/>
              </a:solidFill>
              <a:latin typeface="Verdana" panose="020B0604030504040204" charset="0"/>
              <a:cs typeface="Verdana" panose="020B0604030504040204" charset="0"/>
            </a:endParaRPr>
          </a:p>
          <a:p>
            <a:pPr marL="299085" indent="-287020" latinLnBrk="0">
              <a:lnSpc>
                <a:spcPct val="100000"/>
              </a:lnSpc>
              <a:spcBef>
                <a:spcPts val="5"/>
              </a:spcBef>
              <a:buClr>
                <a:srgbClr val="A6A6A6"/>
              </a:buClr>
              <a:buFont typeface="Wingdings" panose="05000000000000000000"/>
              <a:buChar char="ü"/>
              <a:tabLst>
                <a:tab pos="299720" algn="l"/>
              </a:tabLst>
            </a:pPr>
            <a:r>
              <a:rPr sz="1800">
                <a:solidFill>
                  <a:schemeClr val="tx1"/>
                </a:solidFill>
                <a:latin typeface="Verdana" panose="020B0604030504040204" charset="0"/>
                <a:cs typeface="Verdana" panose="020B0604030504040204" charset="0"/>
              </a:rPr>
              <a:t>Bitbucket</a:t>
            </a:r>
            <a:r>
              <a:rPr sz="1800">
                <a:solidFill>
                  <a:schemeClr val="tx1"/>
                </a:solidFill>
                <a:latin typeface="Verdana" panose="020B0604030504040204" charset="0"/>
                <a:cs typeface="Verdana" panose="020B0604030504040204" charset="0"/>
              </a:rPr>
              <a:t> plugin for polling and start builds on each</a:t>
            </a:r>
            <a:r>
              <a:rPr sz="1800" spc="50">
                <a:solidFill>
                  <a:schemeClr val="tx1"/>
                </a:solidFill>
                <a:latin typeface="Verdana" panose="020B0604030504040204" charset="0"/>
                <a:cs typeface="Verdana" panose="020B0604030504040204" charset="0"/>
              </a:rPr>
              <a:t> </a:t>
            </a:r>
            <a:r>
              <a:rPr sz="1800">
                <a:solidFill>
                  <a:schemeClr val="tx1"/>
                </a:solidFill>
                <a:latin typeface="Verdana" panose="020B0604030504040204" charset="0"/>
                <a:cs typeface="Verdana" panose="020B0604030504040204" charset="0"/>
              </a:rPr>
              <a:t>checkin.</a:t>
            </a:r>
            <a:endParaRPr lang="ko-KR" altLang="en-US" sz="1800">
              <a:solidFill>
                <a:schemeClr val="tx1"/>
              </a:solidFill>
              <a:latin typeface="Verdana" panose="020B0604030504040204" charset="0"/>
              <a:cs typeface="Verdana" panose="020B0604030504040204" charset="0"/>
            </a:endParaRPr>
          </a:p>
          <a:p>
            <a:pPr marL="299085" indent="-287020" latinLnBrk="0">
              <a:lnSpc>
                <a:spcPct val="100000"/>
              </a:lnSpc>
              <a:buClr>
                <a:srgbClr val="A6A6A6"/>
              </a:buClr>
              <a:buFont typeface="Wingdings" panose="05000000000000000000"/>
              <a:buChar char="ü"/>
              <a:tabLst>
                <a:tab pos="299720" algn="l"/>
              </a:tabLst>
            </a:pPr>
            <a:r>
              <a:rPr sz="1800">
                <a:solidFill>
                  <a:schemeClr val="tx1"/>
                </a:solidFill>
                <a:latin typeface="Verdana" panose="020B0604030504040204" charset="0"/>
                <a:cs typeface="Verdana" panose="020B0604030504040204" charset="0"/>
              </a:rPr>
              <a:t>Build Pipeline</a:t>
            </a:r>
            <a:r>
              <a:rPr sz="1800" spc="10">
                <a:solidFill>
                  <a:schemeClr val="tx1"/>
                </a:solidFill>
                <a:latin typeface="Verdana" panose="020B0604030504040204" charset="0"/>
                <a:cs typeface="Verdana" panose="020B0604030504040204" charset="0"/>
              </a:rPr>
              <a:t> </a:t>
            </a:r>
            <a:r>
              <a:rPr sz="1800">
                <a:solidFill>
                  <a:schemeClr val="tx1"/>
                </a:solidFill>
                <a:latin typeface="Verdana" panose="020B0604030504040204" charset="0"/>
                <a:cs typeface="Verdana" panose="020B0604030504040204" charset="0"/>
              </a:rPr>
              <a:t>plugin.</a:t>
            </a:r>
            <a:endParaRPr lang="ko-KR" altLang="en-US" sz="1800">
              <a:solidFill>
                <a:schemeClr val="tx1"/>
              </a:solidFill>
              <a:latin typeface="Verdana" panose="020B0604030504040204" charset="0"/>
              <a:cs typeface="Verdana" panose="020B0604030504040204" charset="0"/>
            </a:endParaRPr>
          </a:p>
          <a:p>
            <a:pPr marL="299085" indent="-287020" latinLnBrk="0">
              <a:lnSpc>
                <a:spcPct val="100000"/>
              </a:lnSpc>
              <a:buFont typeface="Wingdings" panose="05000000000000000000"/>
              <a:buChar char="ü"/>
              <a:tabLst>
                <a:tab pos="299720" algn="l"/>
              </a:tabLst>
            </a:pPr>
            <a:r>
              <a:rPr sz="1800">
                <a:solidFill>
                  <a:schemeClr val="tx1"/>
                </a:solidFill>
                <a:latin typeface="Verdana" panose="020B0604030504040204" charset="0"/>
                <a:cs typeface="Verdana" panose="020B0604030504040204" charset="0"/>
              </a:rPr>
              <a:t>Deploy to container plugin</a:t>
            </a:r>
            <a:endParaRPr lang="ko-KR" altLang="en-US" sz="1800">
              <a:solidFill>
                <a:schemeClr val="tx1"/>
              </a:solidFill>
              <a:latin typeface="Verdana" panose="020B0604030504040204" charset="0"/>
              <a:cs typeface="Verdana" panose="020B0604030504040204" charset="0"/>
            </a:endParaRPr>
          </a:p>
          <a:p>
            <a:pPr marL="299085" indent="-287020" latinLnBrk="0">
              <a:lnSpc>
                <a:spcPct val="100000"/>
              </a:lnSpc>
              <a:buClr>
                <a:srgbClr val="A6A6A6"/>
              </a:buClr>
              <a:buFont typeface="Wingdings" panose="05000000000000000000"/>
              <a:buChar char="ü"/>
              <a:tabLst>
                <a:tab pos="299720" algn="l"/>
              </a:tabLst>
            </a:pPr>
            <a:r>
              <a:rPr sz="1800">
                <a:solidFill>
                  <a:schemeClr val="tx1"/>
                </a:solidFill>
                <a:latin typeface="Verdana" panose="020B0604030504040204" charset="0"/>
                <a:cs typeface="Verdana" panose="020B0604030504040204" charset="0"/>
              </a:rPr>
              <a:t>Copy Artifacts Plugin</a:t>
            </a:r>
            <a:endParaRPr lang="ko-KR" altLang="en-US" sz="1800">
              <a:solidFill>
                <a:schemeClr val="tx1"/>
              </a:solidFill>
              <a:latin typeface="Verdana" panose="020B0604030504040204" charset="0"/>
              <a:cs typeface="Verdana" panose="020B0604030504040204" charset="0"/>
            </a:endParaRPr>
          </a:p>
          <a:p>
            <a:pPr marL="299085" indent="-287020" latinLnBrk="0">
              <a:lnSpc>
                <a:spcPct val="100000"/>
              </a:lnSpc>
              <a:buClr>
                <a:srgbClr val="A6A6A6"/>
              </a:buClr>
              <a:buFont typeface="Wingdings" panose="05000000000000000000"/>
              <a:buChar char="ü"/>
              <a:tabLst>
                <a:tab pos="299720" algn="l"/>
              </a:tabLst>
            </a:pPr>
            <a:r>
              <a:rPr sz="1800">
                <a:solidFill>
                  <a:schemeClr val="tx1"/>
                </a:solidFill>
                <a:latin typeface="Verdana" panose="020B0604030504040204" charset="0"/>
                <a:cs typeface="Verdana" panose="020B0604030504040204" charset="0"/>
              </a:rPr>
              <a:t>Email Extensions plugin</a:t>
            </a:r>
            <a:endParaRPr lang="ko-KR" altLang="en-US" sz="1800">
              <a:solidFill>
                <a:schemeClr val="tx1"/>
              </a:solidFill>
              <a:latin typeface="Verdana" panose="020B0604030504040204" charset="0"/>
              <a:cs typeface="Verdana" panose="020B0604030504040204" charset="0"/>
            </a:endParaRPr>
          </a:p>
          <a:p>
            <a:pPr marL="299085" indent="-287020" latinLnBrk="0">
              <a:lnSpc>
                <a:spcPct val="100000"/>
              </a:lnSpc>
              <a:buClr>
                <a:srgbClr val="A6A6A6"/>
              </a:buClr>
              <a:buFont typeface="Wingdings" panose="05000000000000000000"/>
              <a:buChar char="ü"/>
              <a:tabLst>
                <a:tab pos="299720" algn="l"/>
              </a:tabLst>
            </a:pPr>
            <a:r>
              <a:rPr sz="1800">
                <a:solidFill>
                  <a:schemeClr val="tx1"/>
                </a:solidFill>
                <a:latin typeface="Verdana" panose="020B0604030504040204" charset="0"/>
                <a:cs typeface="Verdana" panose="020B0604030504040204" charset="0"/>
              </a:rPr>
              <a:t>NodeJS plugin</a:t>
            </a:r>
            <a:endParaRPr lang="ko-KR" altLang="en-US" sz="1800">
              <a:solidFill>
                <a:schemeClr val="tx1"/>
              </a:solidFill>
              <a:latin typeface="Verdana" panose="020B0604030504040204" charset="0"/>
              <a:cs typeface="Verdan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28"/>
          <p:cNvSpPr txBox="1"/>
          <p:nvPr/>
        </p:nvSpPr>
        <p:spPr>
          <a:xfrm>
            <a:off x="3239135" y="2755265"/>
            <a:ext cx="6538595" cy="504190"/>
          </a:xfrm>
          <a:prstGeom prst="rect">
            <a:avLst/>
          </a:prstGeom>
        </p:spPr>
        <p:txBody>
          <a:bodyPr vert="horz" wrap="square" lIns="0" tIns="12065" rIns="0" bIns="0" numCol="1" anchor="t">
            <a:spAutoFit/>
          </a:bodyPr>
          <a:lstStyle/>
          <a:p>
            <a:pPr marL="12700" indent="0" algn="ctr" latinLnBrk="0">
              <a:lnSpc>
                <a:spcPct val="100000"/>
              </a:lnSpc>
              <a:spcBef>
                <a:spcPts val="95"/>
              </a:spcBef>
              <a:buFontTx/>
              <a:buNone/>
            </a:pPr>
            <a:r>
              <a:rPr 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Thank you so much!</a:t>
            </a:r>
            <a:endParaRPr lang="ko-KR" altLang="en-US" sz="3200" b="1" i="0">
              <a:solidFill>
                <a:schemeClr val="tx2"/>
              </a:solidFill>
              <a:latin typeface="Verdana" panose="020B0604030504040204" charset="0"/>
              <a:ea typeface="Verdan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pPr>
            <a:r>
              <a:rPr>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What is DevOps</a:t>
            </a:r>
            <a:r>
              <a:rPr lang="en-IN" altLang="en-GB">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rPr>
              <a:t>?</a:t>
            </a:r>
            <a:endParaRPr lang="en-IN" altLang="en-GB">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cs typeface="Verdana" panose="020B0604030504040204" charset="0"/>
            </a:endParaRPr>
          </a:p>
        </p:txBody>
      </p:sp>
      <p:sp>
        <p:nvSpPr>
          <p:cNvPr id="3" name="Text Box 2"/>
          <p:cNvSpPr txBox="1"/>
          <p:nvPr/>
        </p:nvSpPr>
        <p:spPr>
          <a:xfrm>
            <a:off x="5562600" y="1905000"/>
            <a:ext cx="5643880" cy="3192145"/>
          </a:xfrm>
          <a:prstGeom prst="rect">
            <a:avLst/>
          </a:prstGeom>
          <a:noFill/>
        </p:spPr>
        <p:txBody>
          <a:bodyPr wrap="square" rtlCol="0" anchor="t">
            <a:spAutoFit/>
          </a:bodyPr>
          <a:p>
            <a:pPr marL="299085" indent="-287020" algn="l">
              <a:spcBef>
                <a:spcPts val="105"/>
              </a:spcBef>
              <a:buClrTx/>
              <a:buSzTx/>
              <a:buFont typeface="Arial" panose="020B0604020202020204"/>
              <a:buChar char="•"/>
              <a:tabLst>
                <a:tab pos="299085" algn="l"/>
                <a:tab pos="299720" algn="l"/>
              </a:tabLst>
            </a:pPr>
            <a:r>
              <a:rPr>
                <a:latin typeface="Verdana" panose="020B0604030504040204" charset="0"/>
                <a:cs typeface="Verdana" panose="020B0604030504040204" charset="0"/>
              </a:rPr>
              <a:t>DevOps is a set of practices that combines software development (Dev) and IT operations (Ops). </a:t>
            </a:r>
            <a:endParaRPr>
              <a:latin typeface="Verdana" panose="020B0604030504040204" charset="0"/>
              <a:cs typeface="Verdana" panose="020B0604030504040204" charset="0"/>
            </a:endParaRPr>
          </a:p>
          <a:p>
            <a:pPr marL="299085" indent="-287020" algn="l">
              <a:spcBef>
                <a:spcPts val="105"/>
              </a:spcBef>
              <a:buClrTx/>
              <a:buSzTx/>
              <a:buFont typeface="Arial" panose="020B0604020202020204"/>
              <a:buChar char="•"/>
              <a:tabLst>
                <a:tab pos="299085" algn="l"/>
                <a:tab pos="299720" algn="l"/>
              </a:tabLst>
            </a:pPr>
            <a:endParaRPr>
              <a:latin typeface="Verdana" panose="020B0604030504040204" charset="0"/>
              <a:cs typeface="Verdana" panose="020B0604030504040204" charset="0"/>
            </a:endParaRPr>
          </a:p>
          <a:p>
            <a:pPr marL="299085" indent="-287020" algn="l">
              <a:spcBef>
                <a:spcPts val="105"/>
              </a:spcBef>
              <a:buClrTx/>
              <a:buSzTx/>
              <a:buFont typeface="Arial" panose="020B0604020202020204"/>
              <a:buChar char="•"/>
              <a:tabLst>
                <a:tab pos="299085" algn="l"/>
                <a:tab pos="299720" algn="l"/>
              </a:tabLst>
            </a:pPr>
            <a:r>
              <a:rPr>
                <a:latin typeface="Verdana" panose="020B0604030504040204" charset="0"/>
                <a:cs typeface="Verdana" panose="020B0604030504040204" charset="0"/>
              </a:rPr>
              <a:t>It aims to shorten the systems development life cycle and provide continuous delivery with high software quality. </a:t>
            </a:r>
            <a:endParaRPr>
              <a:latin typeface="Verdana" panose="020B0604030504040204" charset="0"/>
              <a:cs typeface="Verdana" panose="020B0604030504040204" charset="0"/>
            </a:endParaRPr>
          </a:p>
          <a:p>
            <a:pPr marL="299085" indent="-287020" algn="l">
              <a:spcBef>
                <a:spcPts val="105"/>
              </a:spcBef>
              <a:buClrTx/>
              <a:buSzTx/>
              <a:buFont typeface="Arial" panose="020B0604020202020204"/>
              <a:buChar char="•"/>
              <a:tabLst>
                <a:tab pos="299085" algn="l"/>
                <a:tab pos="299720" algn="l"/>
              </a:tabLst>
            </a:pPr>
            <a:endParaRPr>
              <a:latin typeface="Verdana" panose="020B0604030504040204" charset="0"/>
              <a:cs typeface="Verdana" panose="020B0604030504040204" charset="0"/>
            </a:endParaRPr>
          </a:p>
          <a:p>
            <a:pPr marL="299085" indent="-287020" algn="l">
              <a:spcBef>
                <a:spcPts val="105"/>
              </a:spcBef>
              <a:buClrTx/>
              <a:buSzTx/>
              <a:buFont typeface="Arial" panose="020B0604020202020204"/>
              <a:buChar char="•"/>
              <a:tabLst>
                <a:tab pos="299085" algn="l"/>
                <a:tab pos="299720" algn="l"/>
              </a:tabLst>
            </a:pPr>
            <a:r>
              <a:rPr>
                <a:latin typeface="Verdana" panose="020B0604030504040204" charset="0"/>
                <a:cs typeface="Verdana" panose="020B0604030504040204" charset="0"/>
              </a:rPr>
              <a:t>DevOps is complementary with Agile software development; several DevOps aspects came from the Agile methodology.</a:t>
            </a:r>
            <a:endParaRPr>
              <a:latin typeface="Verdana" panose="020B0604030504040204" charset="0"/>
              <a:cs typeface="Verdana" panose="020B0604030504040204" charset="0"/>
            </a:endParaRPr>
          </a:p>
        </p:txBody>
      </p:sp>
      <p:pic>
        <p:nvPicPr>
          <p:cNvPr id="4" name="Content Placeholder 3" descr="DevOps-Tools-DevOps-Tutorial-Edureka-1"/>
          <p:cNvPicPr>
            <a:picLocks noChangeAspect="1"/>
          </p:cNvPicPr>
          <p:nvPr>
            <p:ph sz="half" idx="2"/>
          </p:nvPr>
        </p:nvPicPr>
        <p:blipFill>
          <a:blip r:embed="rId1"/>
          <a:srcRect t="5118"/>
          <a:stretch>
            <a:fillRect/>
          </a:stretch>
        </p:blipFill>
        <p:spPr>
          <a:xfrm>
            <a:off x="596265" y="1864360"/>
            <a:ext cx="5172075" cy="3484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older 3"/>
          <p:cNvSpPr txBox="1"/>
          <p:nvPr>
            <p:ph type="body" idx="1"/>
          </p:nvPr>
        </p:nvSpPr>
        <p:spPr>
          <a:xfrm>
            <a:off x="892810" y="1943735"/>
            <a:ext cx="10091420" cy="1477010"/>
          </a:xfrm>
          <a:prstGeom prst="rect">
            <a:avLst/>
          </a:prstGeom>
        </p:spPr>
        <p:txBody>
          <a:bodyPr vert="horz" wrap="square" lIns="0" tIns="0" rIns="0" bIns="0" numCol="1" anchor="t">
            <a:spAutoFit/>
          </a:bodyPr>
          <a:lstStyle>
            <a:lvl1pPr marL="0" indent="0" latinLnBrk="0">
              <a:buFontTx/>
              <a:buNone/>
              <a:defRPr lang="en-GB" altLang="en-US" b="0" i="0">
                <a:solidFill>
                  <a:schemeClr val="tx1"/>
                </a:solidFill>
              </a:defRPr>
            </a:lvl1pPr>
          </a:lstStyle>
          <a:p>
            <a:pPr marL="0" indent="0" algn="ctr" rtl="0" latinLnBrk="0">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Continuous Integration and delivery  for Java and Angular based application using  Jenkins</a:t>
            </a:r>
            <a:endParaRPr lang="ko-KR" altLang="en-US" sz="3200" b="1" i="0">
              <a:solidFill>
                <a:schemeClr val="tx2"/>
              </a:solidFill>
              <a:latin typeface="Verdana" panose="020B0604030504040204" charset="0"/>
              <a:ea typeface="Verdan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ph type="title"/>
          </p:nvPr>
        </p:nvSpPr>
        <p:spPr>
          <a:xfrm>
            <a:off x="899795" y="768350"/>
            <a:ext cx="723773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What</a:t>
            </a:r>
            <a:r>
              <a:rPr sz="3200" b="0" i="0">
                <a:solidFill>
                  <a:schemeClr val="tx2"/>
                </a:solidFill>
                <a:latin typeface="Verdana" panose="020B0604030504040204" charset="0"/>
                <a:ea typeface="Verdana" panose="020B0604030504040204" charset="0"/>
              </a:rPr>
              <a:t> </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is Continuous Integration?</a:t>
            </a:r>
            <a:endParaRPr lang="ko-KR" altLang="en-US" sz="3200" b="0" i="0">
              <a:solidFill>
                <a:schemeClr val="tx2"/>
              </a:solidFill>
              <a:latin typeface="Verdana" panose="020B0604030504040204" charset="0"/>
              <a:ea typeface="Verdana" panose="020B0604030504040204" charset="0"/>
            </a:endParaRPr>
          </a:p>
        </p:txBody>
      </p:sp>
      <p:sp>
        <p:nvSpPr>
          <p:cNvPr id="4" name="Text Box 90"/>
          <p:cNvSpPr txBox="1"/>
          <p:nvPr/>
        </p:nvSpPr>
        <p:spPr>
          <a:xfrm>
            <a:off x="899795" y="1704975"/>
            <a:ext cx="10290175" cy="2573655"/>
          </a:xfrm>
          <a:prstGeom prst="rect">
            <a:avLst/>
          </a:prstGeom>
        </p:spPr>
        <p:txBody>
          <a:bodyPr vert="horz" wrap="square" lIns="0" tIns="13335" rIns="0" bIns="0" numCol="1" anchor="t">
            <a:spAutoFit/>
          </a:bodyPr>
          <a:lstStyle/>
          <a:p>
            <a:pPr marL="299085" indent="-287020" algn="l" latinLnBrk="0">
              <a:lnSpc>
                <a:spcPct val="100000"/>
              </a:lnSpc>
              <a:spcBef>
                <a:spcPts val="105"/>
              </a:spcBef>
              <a:buClrTx/>
              <a:buSzTx/>
              <a:buFont typeface="Arial" panose="020B0604020202020204"/>
              <a:buChar char="•"/>
              <a:tabLst>
                <a:tab pos="299085" algn="l"/>
                <a:tab pos="299720" algn="l"/>
              </a:tabLst>
            </a:pPr>
            <a:r>
              <a:rPr sz="1800">
                <a:latin typeface="Verdana" panose="020B0604030504040204" charset="0"/>
                <a:cs typeface="Verdana" panose="020B0604030504040204" charset="0"/>
              </a:rPr>
              <a:t>Continuous Integration (CI) is a development practice where developers integrate code into a shared repository frequently, preferably several times a day.</a:t>
            </a:r>
            <a:endParaRPr sz="1800">
              <a:latin typeface="Verdana" panose="020B0604030504040204" charset="0"/>
              <a:cs typeface="Verdana" panose="020B0604030504040204" charset="0"/>
            </a:endParaRPr>
          </a:p>
          <a:p>
            <a:pPr marL="299085" indent="-287020" algn="l" latinLnBrk="0">
              <a:lnSpc>
                <a:spcPct val="100000"/>
              </a:lnSpc>
              <a:spcBef>
                <a:spcPts val="105"/>
              </a:spcBef>
              <a:buClrTx/>
              <a:buSzTx/>
              <a:buFont typeface="Arial" panose="020B0604020202020204"/>
              <a:buChar char="•"/>
              <a:tabLst>
                <a:tab pos="299085" algn="l"/>
                <a:tab pos="299720" algn="l"/>
              </a:tabLst>
            </a:pPr>
            <a:endParaRPr sz="1800">
              <a:latin typeface="Verdana" panose="020B0604030504040204" charset="0"/>
              <a:cs typeface="Verdana" panose="020B0604030504040204" charset="0"/>
            </a:endParaRPr>
          </a:p>
          <a:p>
            <a:pPr marL="299085" indent="-287020" algn="l" latinLnBrk="0">
              <a:lnSpc>
                <a:spcPct val="100000"/>
              </a:lnSpc>
              <a:spcBef>
                <a:spcPts val="105"/>
              </a:spcBef>
              <a:buClrTx/>
              <a:buSzTx/>
              <a:buFont typeface="Arial" panose="020B0604020202020204"/>
              <a:buChar char="•"/>
              <a:tabLst>
                <a:tab pos="299085" algn="l"/>
                <a:tab pos="299720" algn="l"/>
              </a:tabLst>
            </a:pPr>
            <a:r>
              <a:rPr sz="1800">
                <a:latin typeface="Verdana" panose="020B0604030504040204" charset="0"/>
                <a:cs typeface="Verdana" panose="020B0604030504040204" charset="0"/>
              </a:rPr>
              <a:t> Each integration can then be verified by an automated build and automated tests.</a:t>
            </a:r>
            <a:endParaRPr sz="1800">
              <a:latin typeface="Verdana" panose="020B0604030504040204" charset="0"/>
              <a:cs typeface="Verdana" panose="020B0604030504040204" charset="0"/>
            </a:endParaRPr>
          </a:p>
          <a:p>
            <a:pPr marL="299085" indent="-287020" algn="l" latinLnBrk="0">
              <a:lnSpc>
                <a:spcPct val="100000"/>
              </a:lnSpc>
              <a:spcBef>
                <a:spcPts val="105"/>
              </a:spcBef>
              <a:buClrTx/>
              <a:buSzTx/>
              <a:buFont typeface="Arial" panose="020B0604020202020204"/>
              <a:buChar char="•"/>
              <a:tabLst>
                <a:tab pos="299085" algn="l"/>
                <a:tab pos="299720" algn="l"/>
              </a:tabLst>
            </a:pPr>
            <a:endParaRPr sz="1800">
              <a:latin typeface="Verdana" panose="020B0604030504040204" charset="0"/>
              <a:cs typeface="Verdana" panose="020B0604030504040204" charset="0"/>
            </a:endParaRPr>
          </a:p>
          <a:p>
            <a:pPr marL="299085" indent="-287020" algn="l" latinLnBrk="0">
              <a:lnSpc>
                <a:spcPct val="100000"/>
              </a:lnSpc>
              <a:spcBef>
                <a:spcPts val="105"/>
              </a:spcBef>
              <a:buClrTx/>
              <a:buSzTx/>
              <a:buFont typeface="Arial" panose="020B0604020202020204"/>
              <a:buChar char="•"/>
              <a:tabLst>
                <a:tab pos="299085" algn="l"/>
                <a:tab pos="299720" algn="l"/>
              </a:tabLst>
            </a:pPr>
            <a:r>
              <a:rPr sz="1800">
                <a:latin typeface="Verdana" panose="020B0604030504040204" charset="0"/>
                <a:cs typeface="Verdana" panose="020B0604030504040204" charset="0"/>
              </a:rPr>
              <a:t>One of the key benefits of integrating regularly is that you can detect errors quickly and locate them more easily. As each change introduced is typically small, pinpointing the specific change that introduced a defect can be done quickly.</a:t>
            </a:r>
            <a:endParaRPr sz="1800">
              <a:latin typeface="Verdana" panose="020B0604030504040204" charset="0"/>
              <a:cs typeface="Verdana" panose="020B0604030504040204" charset="0"/>
            </a:endParaRPr>
          </a:p>
          <a:p>
            <a:pPr marL="285750" indent="-285750" algn="l" latinLnBrk="0">
              <a:lnSpc>
                <a:spcPct val="100000"/>
              </a:lnSpc>
              <a:spcBef>
                <a:spcPts val="105"/>
              </a:spcBef>
              <a:buClrTx/>
              <a:buSzTx/>
              <a:buFont typeface="Arial" panose="020B0604020202020204" pitchFamily="34" charset="0"/>
              <a:buChar char="•"/>
            </a:pPr>
            <a:endParaRPr lang="en-US" sz="1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ph type="title"/>
          </p:nvPr>
        </p:nvSpPr>
        <p:spPr>
          <a:xfrm>
            <a:off x="1101725" y="779145"/>
            <a:ext cx="652907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What is Continuous Delivery?</a:t>
            </a:r>
            <a:endParaRPr lang="ko-KR" altLang="en-US" sz="3200" b="0" i="0">
              <a:solidFill>
                <a:schemeClr val="tx2"/>
              </a:solidFill>
              <a:latin typeface="Verdana" panose="020B0604030504040204" charset="0"/>
              <a:ea typeface="Verdana" panose="020B0604030504040204" charset="0"/>
            </a:endParaRPr>
          </a:p>
        </p:txBody>
      </p:sp>
      <p:sp>
        <p:nvSpPr>
          <p:cNvPr id="6" name="Text Box 91"/>
          <p:cNvSpPr txBox="1"/>
          <p:nvPr/>
        </p:nvSpPr>
        <p:spPr>
          <a:xfrm>
            <a:off x="914400" y="2286000"/>
            <a:ext cx="9224645" cy="2269490"/>
          </a:xfrm>
          <a:prstGeom prst="rect">
            <a:avLst/>
          </a:prstGeom>
        </p:spPr>
        <p:txBody>
          <a:bodyPr vert="horz" wrap="square" lIns="0" tIns="13335" rIns="0" bIns="0" numCol="1" anchor="t">
            <a:spAutoFit/>
          </a:bodyPr>
          <a:lstStyle/>
          <a:p>
            <a:pPr marL="299085" indent="-287020" algn="l" latinLnBrk="0">
              <a:lnSpc>
                <a:spcPct val="100000"/>
              </a:lnSpc>
              <a:spcBef>
                <a:spcPts val="105"/>
              </a:spcBef>
              <a:buClrTx/>
              <a:buSzTx/>
              <a:buFont typeface="Arial" panose="020B0604020202020204"/>
              <a:buChar char="•"/>
              <a:tabLst>
                <a:tab pos="299085" algn="l"/>
                <a:tab pos="299720" algn="l"/>
              </a:tabLst>
            </a:pPr>
            <a:r>
              <a:rPr sz="1800">
                <a:latin typeface="Verdana" panose="020B0604030504040204" charset="0"/>
                <a:cs typeface="Verdana" panose="020B0604030504040204" charset="0"/>
              </a:rPr>
              <a:t>Continuous Delivery is the ability to get changes of all types—including new features, configuration changes, bug fixes and experiments—into production, or into the hands of users, safely and quickly in a sustainable way.</a:t>
            </a:r>
            <a:endParaRPr sz="1800">
              <a:latin typeface="Verdana" panose="020B0604030504040204" charset="0"/>
              <a:cs typeface="Verdana" panose="020B0604030504040204" charset="0"/>
            </a:endParaRPr>
          </a:p>
          <a:p>
            <a:pPr marL="299085" indent="-287020" algn="l" latinLnBrk="0">
              <a:lnSpc>
                <a:spcPct val="100000"/>
              </a:lnSpc>
              <a:spcBef>
                <a:spcPts val="105"/>
              </a:spcBef>
              <a:buClrTx/>
              <a:buSzTx/>
              <a:buFont typeface="Arial" panose="020B0604020202020204"/>
              <a:buChar char="•"/>
              <a:tabLst>
                <a:tab pos="299085" algn="l"/>
                <a:tab pos="299720" algn="l"/>
              </a:tabLst>
            </a:pPr>
            <a:endParaRPr sz="1800">
              <a:latin typeface="Verdana" panose="020B0604030504040204" charset="0"/>
              <a:cs typeface="Verdana" panose="020B0604030504040204" charset="0"/>
            </a:endParaRPr>
          </a:p>
          <a:p>
            <a:pPr marL="299085" indent="-287020" algn="l" latinLnBrk="0">
              <a:lnSpc>
                <a:spcPct val="100000"/>
              </a:lnSpc>
              <a:spcBef>
                <a:spcPts val="105"/>
              </a:spcBef>
              <a:buClrTx/>
              <a:buSzTx/>
              <a:buFont typeface="Arial" panose="020B0604020202020204"/>
              <a:buChar char="•"/>
              <a:tabLst>
                <a:tab pos="299085" algn="l"/>
                <a:tab pos="299720" algn="l"/>
              </a:tabLst>
            </a:pPr>
            <a:r>
              <a:rPr sz="1800">
                <a:latin typeface="Verdana" panose="020B0604030504040204" charset="0"/>
                <a:cs typeface="Verdana" panose="020B0604030504040204" charset="0"/>
              </a:rPr>
              <a:t>Our goal is to make deployments—whether of a large-scale distributed system, a complex production environment, an embedded system, or an app—predictable, routine affairs that can be performed on demand.</a:t>
            </a:r>
            <a:endParaRPr sz="1800">
              <a:latin typeface="Verdana" panose="020B0604030504040204" charset="0"/>
              <a:cs typeface="Verdana" panose="020B0604030504040204" charset="0"/>
            </a:endParaRPr>
          </a:p>
          <a:p>
            <a:pPr marL="285750" indent="-285750" algn="l" latinLnBrk="0">
              <a:lnSpc>
                <a:spcPct val="100000"/>
              </a:lnSpc>
              <a:spcBef>
                <a:spcPts val="105"/>
              </a:spcBef>
              <a:buClrTx/>
              <a:buSzTx/>
              <a:buFont typeface="Arial" panose="020B0604020202020204" pitchFamily="34" charset="0"/>
              <a:buChar char="•"/>
            </a:pPr>
            <a:endParaRPr lang="en-US" sz="1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ph type="title"/>
          </p:nvPr>
        </p:nvSpPr>
        <p:spPr>
          <a:xfrm>
            <a:off x="1059815" y="711200"/>
            <a:ext cx="10393045" cy="996950"/>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Before Continuous Integration/Delivery?</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 (</a:t>
            </a:r>
            <a:r>
              <a:rPr lang="en-US"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CI/CD</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a:t>
            </a:r>
            <a:endParaRPr lang="ko-KR" altLang="en-US" sz="3200" b="1" i="0">
              <a:solidFill>
                <a:schemeClr val="tx2"/>
              </a:solidFill>
              <a:latin typeface="Verdana" panose="020B0604030504040204" charset="0"/>
              <a:ea typeface="Verdana" panose="020B0604030504040204" charset="0"/>
            </a:endParaRPr>
          </a:p>
        </p:txBody>
      </p:sp>
      <p:sp>
        <p:nvSpPr>
          <p:cNvPr id="7" name="Text Box 92"/>
          <p:cNvSpPr txBox="1"/>
          <p:nvPr/>
        </p:nvSpPr>
        <p:spPr>
          <a:xfrm>
            <a:off x="1133475" y="2245995"/>
            <a:ext cx="6045200" cy="871220"/>
          </a:xfrm>
          <a:prstGeom prst="rect">
            <a:avLst/>
          </a:prstGeom>
        </p:spPr>
        <p:txBody>
          <a:bodyPr vert="horz" wrap="square" lIns="0" tIns="13335" rIns="0" bIns="0" numCol="1" anchor="t">
            <a:spAutoFit/>
          </a:bodyPr>
          <a:lstStyle/>
          <a:p>
            <a:pPr marL="299085" indent="-287020" algn="l" latinLnBrk="0">
              <a:lnSpc>
                <a:spcPct val="100000"/>
              </a:lnSpc>
              <a:spcBef>
                <a:spcPts val="105"/>
              </a:spcBef>
              <a:buClrTx/>
              <a:buSzTx/>
              <a:buFont typeface="Arial" panose="020B0604020202020204"/>
              <a:buChar char="•"/>
              <a:tabLst>
                <a:tab pos="299085" algn="l"/>
                <a:tab pos="299720" algn="l"/>
              </a:tabLst>
            </a:pPr>
            <a:r>
              <a:rPr sz="1800">
                <a:solidFill>
                  <a:schemeClr val="tx1"/>
                </a:solidFill>
                <a:latin typeface="Verdana" panose="020B0604030504040204" charset="0"/>
                <a:cs typeface="Verdana" panose="020B0604030504040204" charset="0"/>
              </a:rPr>
              <a:t>Manual Deployments.</a:t>
            </a:r>
            <a:endParaRPr sz="1800">
              <a:solidFill>
                <a:schemeClr val="tx1"/>
              </a:solidFill>
              <a:latin typeface="Verdana" panose="020B0604030504040204" charset="0"/>
              <a:cs typeface="Verdana" panose="020B0604030504040204" charset="0"/>
            </a:endParaRPr>
          </a:p>
          <a:p>
            <a:pPr marL="299085" indent="-287020" algn="l" latinLnBrk="0">
              <a:lnSpc>
                <a:spcPct val="100000"/>
              </a:lnSpc>
              <a:spcBef>
                <a:spcPts val="105"/>
              </a:spcBef>
              <a:buClrTx/>
              <a:buSzTx/>
              <a:buFont typeface="Arial" panose="020B0604020202020204"/>
              <a:buChar char="•"/>
              <a:tabLst>
                <a:tab pos="299085" algn="l"/>
                <a:tab pos="299720" algn="l"/>
              </a:tabLst>
            </a:pPr>
            <a:r>
              <a:rPr sz="1800">
                <a:solidFill>
                  <a:schemeClr val="tx1"/>
                </a:solidFill>
                <a:latin typeface="Verdana" panose="020B0604030504040204" charset="0"/>
                <a:cs typeface="Verdana" panose="020B0604030504040204" charset="0"/>
              </a:rPr>
              <a:t>Manual Restarts.</a:t>
            </a:r>
            <a:endParaRPr sz="1800">
              <a:solidFill>
                <a:schemeClr val="tx1"/>
              </a:solidFill>
              <a:latin typeface="Verdana" panose="020B0604030504040204" charset="0"/>
              <a:cs typeface="Verdana" panose="020B0604030504040204" charset="0"/>
            </a:endParaRPr>
          </a:p>
          <a:p>
            <a:pPr marL="299085" indent="-287020" algn="l" latinLnBrk="0">
              <a:lnSpc>
                <a:spcPct val="100000"/>
              </a:lnSpc>
              <a:spcBef>
                <a:spcPts val="105"/>
              </a:spcBef>
              <a:buClrTx/>
              <a:buSzTx/>
              <a:buFont typeface="Arial" panose="020B0604020202020204"/>
              <a:buChar char="•"/>
              <a:tabLst>
                <a:tab pos="299085" algn="l"/>
                <a:tab pos="299720" algn="l"/>
              </a:tabLst>
            </a:pPr>
            <a:r>
              <a:rPr sz="1800">
                <a:solidFill>
                  <a:schemeClr val="tx1"/>
                </a:solidFill>
                <a:latin typeface="Verdana" panose="020B0604030504040204" charset="0"/>
                <a:cs typeface="Verdana" panose="020B0604030504040204" charset="0"/>
              </a:rPr>
              <a:t>Less confidence! Long turnaround time.</a:t>
            </a:r>
            <a:endParaRPr sz="1800">
              <a:solidFill>
                <a:schemeClr val="tx1"/>
              </a:solidFill>
              <a:latin typeface="Verdana" panose="020B0604030504040204" charset="0"/>
              <a:cs typeface="Verdan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bject 6"/>
          <p:cNvSpPr txBox="1"/>
          <p:nvPr>
            <p:ph type="title"/>
          </p:nvPr>
        </p:nvSpPr>
        <p:spPr>
          <a:xfrm>
            <a:off x="974090" y="619760"/>
            <a:ext cx="9851390" cy="504825"/>
          </a:xfrm>
          <a:prstGeom prst="rect">
            <a:avLst/>
          </a:prstGeom>
        </p:spPr>
        <p:txBody>
          <a:bodyPr vert="horz" wrap="square" lIns="0" tIns="12065" rIns="0" bIns="0" numCol="1" anchor="t">
            <a:spAutoFit/>
          </a:bodyPr>
          <a:lstStyle/>
          <a:p>
            <a:pPr marL="12700" indent="0" latinLnBrk="0">
              <a:lnSpc>
                <a:spcPct val="100000"/>
              </a:lnSpc>
              <a:spcBef>
                <a:spcPts val="95"/>
              </a:spcBef>
              <a:buFontTx/>
              <a:buNone/>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Why</a:t>
            </a:r>
            <a:r>
              <a:rPr sz="3200" b="0" i="0">
                <a:solidFill>
                  <a:schemeClr val="tx2"/>
                </a:solidFill>
                <a:latin typeface="Verdana" panose="020B0604030504040204" charset="0"/>
                <a:ea typeface="Verdana" panose="020B0604030504040204" charset="0"/>
              </a:rPr>
              <a:t> </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CI/CD</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a:t>
            </a:r>
            <a:endParaRPr lang="ko-KR" altLang="en-US" sz="3200" b="1" i="0">
              <a:solidFill>
                <a:schemeClr val="tx2"/>
              </a:solidFill>
              <a:latin typeface="Verdana" panose="020B0604030504040204" charset="0"/>
              <a:ea typeface="Verdana" panose="020B0604030504040204" charset="0"/>
            </a:endParaRPr>
          </a:p>
        </p:txBody>
      </p:sp>
      <p:sp>
        <p:nvSpPr>
          <p:cNvPr id="7" name="Text Box 93"/>
          <p:cNvSpPr txBox="1"/>
          <p:nvPr/>
        </p:nvSpPr>
        <p:spPr>
          <a:xfrm>
            <a:off x="836295" y="2040890"/>
            <a:ext cx="10316845" cy="1729105"/>
          </a:xfrm>
          <a:prstGeom prst="rect">
            <a:avLst/>
          </a:prstGeom>
        </p:spPr>
        <p:txBody>
          <a:bodyPr vert="horz" wrap="square" lIns="0" tIns="13335" rIns="0" bIns="0" numCol="1" anchor="t">
            <a:spAutoFit/>
          </a:bodyPr>
          <a:lstStyle/>
          <a:p>
            <a:pPr marL="299085" indent="-287020" algn="l" latinLnBrk="0">
              <a:lnSpc>
                <a:spcPct val="100000"/>
              </a:lnSpc>
              <a:spcBef>
                <a:spcPts val="105"/>
              </a:spcBef>
              <a:buClrTx/>
              <a:buSzTx/>
              <a:buFont typeface="Arial" panose="020B0604020202020204"/>
              <a:buChar char="•"/>
              <a:tabLst>
                <a:tab pos="299085" algn="l"/>
                <a:tab pos="299720" algn="l"/>
              </a:tabLst>
            </a:pPr>
            <a:r>
              <a:rPr sz="1800">
                <a:solidFill>
                  <a:schemeClr val="tx1"/>
                </a:solidFill>
                <a:latin typeface="Verdana" panose="020B0604030504040204" charset="0"/>
                <a:cs typeface="Verdana" panose="020B0604030504040204" charset="0"/>
              </a:rPr>
              <a:t>Immediate feedback, faster turn around time.</a:t>
            </a:r>
            <a:endParaRPr sz="1800">
              <a:solidFill>
                <a:schemeClr val="tx1"/>
              </a:solidFill>
              <a:latin typeface="Verdana" panose="020B0604030504040204" charset="0"/>
              <a:cs typeface="Verdana" panose="020B0604030504040204" charset="0"/>
            </a:endParaRPr>
          </a:p>
          <a:p>
            <a:pPr marL="299085" indent="-287020" algn="l" latinLnBrk="0">
              <a:lnSpc>
                <a:spcPct val="100000"/>
              </a:lnSpc>
              <a:spcBef>
                <a:spcPts val="105"/>
              </a:spcBef>
              <a:buClrTx/>
              <a:buSzTx/>
              <a:buFont typeface="Arial" panose="020B0604020202020204"/>
              <a:buChar char="•"/>
              <a:tabLst>
                <a:tab pos="299085" algn="l"/>
                <a:tab pos="299720" algn="l"/>
              </a:tabLst>
            </a:pPr>
            <a:r>
              <a:rPr sz="1800">
                <a:solidFill>
                  <a:schemeClr val="tx1"/>
                </a:solidFill>
                <a:latin typeface="Verdana" panose="020B0604030504040204" charset="0"/>
                <a:cs typeface="Verdana" panose="020B0604030504040204" charset="0"/>
              </a:rPr>
              <a:t>Enforces discipline of frequent automated testing.</a:t>
            </a:r>
            <a:endParaRPr sz="1800">
              <a:solidFill>
                <a:schemeClr val="tx1"/>
              </a:solidFill>
              <a:latin typeface="Verdana" panose="020B0604030504040204" charset="0"/>
              <a:cs typeface="Verdana" panose="020B0604030504040204" charset="0"/>
            </a:endParaRPr>
          </a:p>
          <a:p>
            <a:pPr marL="299085" indent="-287020" algn="l" latinLnBrk="0">
              <a:lnSpc>
                <a:spcPct val="100000"/>
              </a:lnSpc>
              <a:spcBef>
                <a:spcPts val="105"/>
              </a:spcBef>
              <a:buClrTx/>
              <a:buSzTx/>
              <a:buFont typeface="Arial" panose="020B0604020202020204"/>
              <a:buChar char="•"/>
              <a:tabLst>
                <a:tab pos="299085" algn="l"/>
                <a:tab pos="299720" algn="l"/>
              </a:tabLst>
            </a:pPr>
            <a:r>
              <a:rPr sz="1800">
                <a:solidFill>
                  <a:schemeClr val="tx1"/>
                </a:solidFill>
                <a:latin typeface="Verdana" panose="020B0604030504040204" charset="0"/>
                <a:cs typeface="Verdana" panose="020B0604030504040204" charset="0"/>
              </a:rPr>
              <a:t>Better coding practices - Frequent code check-in pushes developers to create modular, less</a:t>
            </a:r>
            <a:endParaRPr sz="1800">
              <a:solidFill>
                <a:schemeClr val="tx1"/>
              </a:solidFill>
              <a:latin typeface="Verdana" panose="020B0604030504040204" charset="0"/>
              <a:cs typeface="Verdana" panose="020B0604030504040204" charset="0"/>
            </a:endParaRPr>
          </a:p>
          <a:p>
            <a:pPr marL="299085" indent="-287020" algn="l" latinLnBrk="0">
              <a:lnSpc>
                <a:spcPct val="100000"/>
              </a:lnSpc>
              <a:spcBef>
                <a:spcPts val="105"/>
              </a:spcBef>
              <a:buClrTx/>
              <a:buSzTx/>
              <a:buFont typeface="Arial" panose="020B0604020202020204"/>
              <a:buChar char="•"/>
              <a:tabLst>
                <a:tab pos="299085" algn="l"/>
                <a:tab pos="299720" algn="l"/>
              </a:tabLst>
            </a:pPr>
            <a:r>
              <a:rPr sz="1800">
                <a:solidFill>
                  <a:schemeClr val="tx1"/>
                </a:solidFill>
                <a:latin typeface="Verdana" panose="020B0604030504040204" charset="0"/>
                <a:cs typeface="Verdana" panose="020B0604030504040204" charset="0"/>
              </a:rPr>
              <a:t>complex code.</a:t>
            </a:r>
            <a:endParaRPr sz="1800">
              <a:solidFill>
                <a:schemeClr val="tx1"/>
              </a:solidFill>
              <a:latin typeface="Verdana" panose="020B0604030504040204" charset="0"/>
              <a:cs typeface="Verdana" panose="020B0604030504040204" charset="0"/>
            </a:endParaRPr>
          </a:p>
          <a:p>
            <a:pPr marL="299085" indent="-287020" algn="l" latinLnBrk="0">
              <a:lnSpc>
                <a:spcPct val="100000"/>
              </a:lnSpc>
              <a:spcBef>
                <a:spcPts val="105"/>
              </a:spcBef>
              <a:buClrTx/>
              <a:buSzTx/>
              <a:buFont typeface="Arial" panose="020B0604020202020204"/>
              <a:buChar char="•"/>
              <a:tabLst>
                <a:tab pos="299085" algn="l"/>
                <a:tab pos="299720" algn="l"/>
              </a:tabLst>
            </a:pPr>
            <a:r>
              <a:rPr sz="1800">
                <a:solidFill>
                  <a:schemeClr val="tx1"/>
                </a:solidFill>
                <a:latin typeface="Verdana" panose="020B0604030504040204" charset="0"/>
                <a:cs typeface="Verdana" panose="020B0604030504040204" charset="0"/>
              </a:rPr>
              <a:t>Every commit can result in a release!</a:t>
            </a:r>
            <a:endParaRPr sz="1800">
              <a:solidFill>
                <a:schemeClr val="tx1"/>
              </a:solidFill>
              <a:latin typeface="Verdana" panose="020B0604030504040204" charset="0"/>
              <a:cs typeface="Verdana" panose="020B0604030504040204"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ph type="title"/>
          </p:nvPr>
        </p:nvSpPr>
        <p:spPr>
          <a:xfrm>
            <a:off x="1031240" y="532765"/>
            <a:ext cx="10782935" cy="504190"/>
          </a:xfrm>
          <a:prstGeom prst="rect">
            <a:avLst/>
          </a:prstGeom>
        </p:spPr>
        <p:txBody>
          <a:bodyPr vert="horz" wrap="square" lIns="0" tIns="12065" rIns="0" bIns="0" numCol="1" anchor="t">
            <a:spAutoFit/>
          </a:bodyPr>
          <a:lstStyle/>
          <a:p>
            <a:pPr marL="12700" indent="0" latinLnBrk="0">
              <a:lnSpc>
                <a:spcPct val="100000"/>
              </a:lnSpc>
              <a:spcBef>
                <a:spcPts val="95"/>
              </a:spcBef>
              <a:buFontTx/>
              <a:buNone/>
              <a:tabLst>
                <a:tab pos="2642870" algn="l"/>
              </a:tabLst>
            </a:pP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C</a:t>
            </a:r>
            <a:r>
              <a:rPr lang="en-IN" altLang="en-GB"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I</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/CD</a:t>
            </a:r>
            <a:r>
              <a:rPr sz="3200" b="0" i="0">
                <a:solidFill>
                  <a:schemeClr val="tx2"/>
                </a:solidFill>
                <a:latin typeface="Verdana" panose="020B0604030504040204" charset="0"/>
                <a:ea typeface="Verdana" panose="020B0604030504040204" charset="0"/>
              </a:rPr>
              <a:t> </a:t>
            </a:r>
            <a:r>
              <a:rPr sz="3200" b="1" i="0">
                <a:solidFill>
                  <a:schemeClr val="tx2"/>
                </a:solidFill>
                <a:effectLst>
                  <a:outerShdw blurRad="50800" dist="38100" dir="2700000" algn="tl" rotWithShape="0">
                    <a:srgbClr val="000000">
                      <a:alpha val="40000"/>
                    </a:srgbClr>
                  </a:outerShdw>
                </a:effectLst>
                <a:latin typeface="Verdana" panose="020B0604030504040204" charset="0"/>
                <a:ea typeface="Verdana" panose="020B0604030504040204" charset="0"/>
              </a:rPr>
              <a:t>Workflow</a:t>
            </a:r>
            <a:endParaRPr lang="ko-KR" altLang="en-US" sz="3200" b="1" i="0">
              <a:solidFill>
                <a:schemeClr val="tx2"/>
              </a:solidFill>
              <a:latin typeface="Verdana" panose="020B0604030504040204" charset="0"/>
              <a:ea typeface="Verdana" panose="020B0604030504040204" charset="0"/>
            </a:endParaRPr>
          </a:p>
        </p:txBody>
      </p:sp>
      <p:pic>
        <p:nvPicPr>
          <p:cNvPr id="7" name="Picture 94"/>
          <p:cNvPicPr>
            <a:picLocks noChangeAspect="1"/>
          </p:cNvPicPr>
          <p:nvPr/>
        </p:nvPicPr>
        <p:blipFill rotWithShape="1">
          <a:blip r:embed="rId1" cstate="print">
            <a:extLst>
              <a:ext uri="{28A0092B-C50C-407E-A947-70E740481C1C}">
                <a14:useLocalDpi xmlns:a14="http://schemas.microsoft.com/office/drawing/2010/main" val="0"/>
              </a:ext>
            </a:extLst>
          </a:blip>
          <a:stretch>
            <a:fillRect/>
          </a:stretch>
        </p:blipFill>
        <p:spPr>
          <a:xfrm>
            <a:off x="2126615" y="1265555"/>
            <a:ext cx="7539355" cy="49022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4459</Words>
  <Application>WPS Presentation</Application>
  <PresentationFormat/>
  <Paragraphs>144</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SimSun</vt:lpstr>
      <vt:lpstr>Wingdings</vt:lpstr>
      <vt:lpstr>Verdana</vt:lpstr>
      <vt:lpstr>Calibri</vt:lpstr>
      <vt:lpstr>Malgun Gothic</vt:lpstr>
      <vt:lpstr>Verdana</vt:lpstr>
      <vt:lpstr>Arial</vt:lpstr>
      <vt:lpstr>Microsoft YaHei</vt:lpstr>
      <vt:lpstr>Arial Unicode MS</vt:lpstr>
      <vt:lpstr>Wingdings</vt:lpstr>
      <vt:lpstr>Segoe UI</vt:lpstr>
      <vt:lpstr>Office Theme</vt:lpstr>
      <vt:lpstr>PowerPoint 演示文稿</vt:lpstr>
      <vt:lpstr>What is SDLC?</vt:lpstr>
      <vt:lpstr>What is DevOps?</vt:lpstr>
      <vt:lpstr>PowerPoint 演示文稿</vt:lpstr>
      <vt:lpstr>What is Continuous Integration?</vt:lpstr>
      <vt:lpstr>What is Continuous Delivery?</vt:lpstr>
      <vt:lpstr>Before Continuous Integration/Delivery? (CI/CD)</vt:lpstr>
      <vt:lpstr>Why CI/CD?</vt:lpstr>
      <vt:lpstr>CI/CD Workflow</vt:lpstr>
      <vt:lpstr>CI / CD step by step</vt:lpstr>
      <vt:lpstr>Tools Used</vt:lpstr>
      <vt:lpstr>Jenkins Workflow for Java Project</vt:lpstr>
      <vt:lpstr>Jenkins Workflow for Angular project</vt:lpstr>
      <vt:lpstr>Jenkins Pipeline Script for Java Project</vt:lpstr>
      <vt:lpstr>Jenkins Pipeline Script for Angular Project</vt:lpstr>
      <vt:lpstr>Code Analysis Tools</vt:lpstr>
      <vt:lpstr>Code Analysis Tools - JaCoCo for Java Project</vt:lpstr>
      <vt:lpstr>Code Analysis Tools - Sonar for Java Project</vt:lpstr>
      <vt:lpstr>SONAR Dashboard for Java Project</vt:lpstr>
      <vt:lpstr>Code Analysis Tools - Sonar for Angular Project</vt:lpstr>
      <vt:lpstr>SONAR Dashboard for Angular Project</vt:lpstr>
      <vt:lpstr>Great! what all plugins we have to used  for Jenkins?</vt:lpstr>
      <vt:lpstr>PowerPoint 演示文稿</vt:lpstr>
    </vt:vector>
  </TitlesOfParts>
  <LinksUpToDate>false</LinksUpToDate>
  <SharedDoc>false</SharedDoc>
  <HyperlinksChanged>false</HyperlinksChanged>
  <AppVersion>14.0000</AppVersion>
  <Pages>20</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Technology Stack</dc:title>
  <dc:creator>Sunil Dalal</dc:creator>
  <cp:lastModifiedBy>2919</cp:lastModifiedBy>
  <cp:revision>14</cp:revision>
  <dcterms:created xsi:type="dcterms:W3CDTF">2021-09-13T07:48:00Z</dcterms:created>
  <dcterms:modified xsi:type="dcterms:W3CDTF">2021-09-16T05:21:34Z</dcterms:modified>
  <cp:version>9</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2016-01-30T22:00:00Z</vt:filetime>
  </property>
  <property fmtid="{D5CDD505-2E9C-101B-9397-08002B2CF9AE}" pid="3" name="Creator">
    <vt:lpwstr>Microsoft® PowerPoint® 2013</vt:lpwstr>
  </property>
  <property fmtid="{D5CDD505-2E9C-101B-9397-08002B2CF9AE}" pid="4" name="LastSaved">
    <vt:filetime>2021-07-16T22:00:00Z</vt:filetime>
  </property>
  <property fmtid="{D5CDD505-2E9C-101B-9397-08002B2CF9AE}" pid="5" name="ICV">
    <vt:lpwstr>6EB43EF9531040ABB2F663EDE5D0F4E5</vt:lpwstr>
  </property>
  <property fmtid="{D5CDD505-2E9C-101B-9397-08002B2CF9AE}" pid="6" name="KSOProductBuildVer">
    <vt:lpwstr>1033-11.2.0.10265</vt:lpwstr>
  </property>
</Properties>
</file>