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5" r:id="rId3"/>
    <p:sldId id="257" r:id="rId4"/>
    <p:sldId id="258" r:id="rId5"/>
    <p:sldId id="259" r:id="rId6"/>
    <p:sldId id="260" r:id="rId7"/>
    <p:sldId id="261" r:id="rId8"/>
    <p:sldId id="262" r:id="rId9"/>
    <p:sldId id="263" r:id="rId10"/>
    <p:sldId id="266" r:id="rId11"/>
    <p:sldId id="296" r:id="rId12"/>
    <p:sldId id="271" r:id="rId13"/>
    <p:sldId id="297" r:id="rId14"/>
    <p:sldId id="273" r:id="rId15"/>
    <p:sldId id="278" r:id="rId16"/>
    <p:sldId id="298" r:id="rId17"/>
    <p:sldId id="280" r:id="rId18"/>
    <p:sldId id="299" r:id="rId19"/>
    <p:sldId id="300" r:id="rId20"/>
    <p:sldId id="288" r:id="rId21"/>
    <p:sldId id="294" r:id="rId2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8" d="100"/>
          <a:sy n="78" d="100"/>
        </p:scale>
        <p:origin x="-1536" y="-84"/>
      </p:cViewPr>
      <p:guideLst>
        <p:guide orient="horz" pos="2874"/>
        <p:guide pos="215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txBox="1">
            <a:spLocks noGrp="1"/>
          </p:cNvSpPr>
          <p:nvPr>
            <p:ph type="ctrTitle"/>
          </p:nvPr>
        </p:nvSpPr>
        <p:spPr>
          <a:xfrm>
            <a:off x="914400" y="2125980"/>
            <a:ext cx="10364470" cy="278130"/>
          </a:xfrm>
          <a:prstGeom prst="rect">
            <a:avLst/>
          </a:prstGeom>
        </p:spPr>
        <p:txBody>
          <a:bodyPr vert="horz" wrap="square" lIns="0" tIns="0" rIns="0" bIns="0" numCol="1" anchor="t">
            <a:spAutoFit/>
          </a:bodyPr>
          <a:lstStyle>
            <a:lvl1pPr marL="0" indent="0" latinLnBrk="0">
              <a:buFontTx/>
              <a:buNone/>
              <a:defRPr lang="en-GB" altLang="en-US"/>
            </a:lvl1pPr>
          </a:lstStyle>
          <a:p>
            <a:pPr marL="0" indent="0" latinLnBrk="0">
              <a:buFontTx/>
              <a:buNone/>
            </a:pPr>
            <a:endParaRPr lang="ko-KR" altLang="en-US">
              <a:latin typeface="Calibri" panose="020F0502020204030204" charset="0"/>
              <a:ea typeface="Malgun Gothic" panose="020B0503020000020004" charset="-127"/>
              <a:cs typeface="+mj-cs"/>
            </a:endParaRPr>
          </a:p>
        </p:txBody>
      </p:sp>
      <p:sp>
        <p:nvSpPr>
          <p:cNvPr id="3" name="Holder 3"/>
          <p:cNvSpPr txBox="1">
            <a:spLocks noGrp="1"/>
          </p:cNvSpPr>
          <p:nvPr>
            <p:ph type="subTitle" idx="4"/>
          </p:nvPr>
        </p:nvSpPr>
        <p:spPr>
          <a:xfrm>
            <a:off x="1828800" y="3840480"/>
            <a:ext cx="8535670" cy="278130"/>
          </a:xfrm>
          <a:prstGeom prst="rect">
            <a:avLst/>
          </a:prstGeom>
        </p:spPr>
        <p:txBody>
          <a:bodyPr vert="horz" wrap="square" lIns="0" tIns="0" rIns="0" bIns="0" numCol="1" anchor="t">
            <a:spAutoFit/>
          </a:bodyPr>
          <a:lstStyle>
            <a:lvl1pPr marL="0" indent="0" latinLnBrk="0">
              <a:buFontTx/>
              <a:buNone/>
              <a:defRPr lang="en-GB" altLang="en-US"/>
            </a:lvl1pPr>
          </a:lstStyle>
          <a:p>
            <a:pPr marL="0" indent="0" latinLnBrk="0">
              <a:buFontTx/>
              <a:buNone/>
            </a:pPr>
            <a:endParaRPr lang="ko-KR" altLang="en-US">
              <a:latin typeface="Calibri" panose="020F0502020204030204" charset="0"/>
              <a:ea typeface="Malgun Gothic" panose="020B0503020000020004" charset="-127"/>
              <a:cs typeface="+mn-cs"/>
            </a:endParaRPr>
          </a:p>
        </p:txBody>
      </p:sp>
      <p:sp>
        <p:nvSpPr>
          <p:cNvPr id="4" name="Holder 4"/>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5" name="Holder 5"/>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6" name="Holder 6"/>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txBox="1">
            <a:spLocks noGrp="1"/>
          </p:cNvSpPr>
          <p:nvPr>
            <p:ph type="title"/>
          </p:nvPr>
        </p:nvSpPr>
        <p:spPr>
          <a:xfrm>
            <a:off x="1025525" y="583565"/>
            <a:ext cx="10141585" cy="493395"/>
          </a:xfrm>
          <a:prstGeom prst="rect">
            <a:avLst/>
          </a:prstGeom>
        </p:spPr>
        <p:txBody>
          <a:bodyPr vert="horz" wrap="square" lIns="0" tIns="0" rIns="0" bIns="0" numCol="1" anchor="t">
            <a:spAutoFit/>
          </a:bodyPr>
          <a:lstStyle>
            <a:lvl1pPr marL="0" indent="0" latinLnBrk="0">
              <a:buFontTx/>
              <a:buNone/>
              <a:defRPr lang="en-GB" altLang="en-US" sz="3200" b="1" i="0">
                <a:solidFill>
                  <a:srgbClr val="FF8D3D"/>
                </a:solidFill>
                <a:latin typeface="Verdana" panose="020B0604030504040204" charset="0"/>
                <a:cs typeface="Verdana" panose="020B0604030504040204" charset="0"/>
              </a:defRPr>
            </a:lvl1pPr>
          </a:lstStyle>
          <a:p>
            <a:pPr marL="0" indent="0" latinLnBrk="0">
              <a:buFontTx/>
              <a:buNone/>
            </a:pPr>
            <a:endParaRPr lang="ko-KR" altLang="en-US">
              <a:latin typeface="Calibri" panose="020F0502020204030204" charset="0"/>
              <a:ea typeface="Malgun Gothic" panose="020B0503020000020004" charset="-127"/>
              <a:cs typeface="+mj-cs"/>
            </a:endParaRPr>
          </a:p>
        </p:txBody>
      </p:sp>
      <p:sp>
        <p:nvSpPr>
          <p:cNvPr id="3" name="Holder 3"/>
          <p:cNvSpPr txBox="1">
            <a:spLocks noGrp="1"/>
          </p:cNvSpPr>
          <p:nvPr>
            <p:ph type="body" idx="1"/>
          </p:nvPr>
        </p:nvSpPr>
        <p:spPr>
          <a:xfrm>
            <a:off x="934720" y="1954530"/>
            <a:ext cx="8148320" cy="278130"/>
          </a:xfrm>
          <a:prstGeom prst="rect">
            <a:avLst/>
          </a:prstGeom>
        </p:spPr>
        <p:txBody>
          <a:bodyPr vert="horz" wrap="square" lIns="0" tIns="0" rIns="0" bIns="0" numCol="1" anchor="t">
            <a:spAutoFit/>
          </a:bodyPr>
          <a:lstStyle>
            <a:lvl1pPr marL="0" indent="0" latinLnBrk="0">
              <a:buFontTx/>
              <a:buNone/>
              <a:defRPr lang="en-GB" altLang="en-US" b="0" i="0">
                <a:solidFill>
                  <a:schemeClr val="tx1"/>
                </a:solidFill>
              </a:defRPr>
            </a:lvl1pPr>
          </a:lstStyle>
          <a:p>
            <a:pPr marL="0" indent="0" latinLnBrk="0">
              <a:buFontTx/>
              <a:buNone/>
            </a:pPr>
            <a:endParaRPr lang="ko-KR" altLang="en-US">
              <a:latin typeface="Calibri" panose="020F0502020204030204" charset="0"/>
              <a:ea typeface="Malgun Gothic" panose="020B0503020000020004" charset="-127"/>
              <a:cs typeface="+mn-cs"/>
            </a:endParaRPr>
          </a:p>
        </p:txBody>
      </p:sp>
      <p:sp>
        <p:nvSpPr>
          <p:cNvPr id="4" name="Holder 4"/>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5" name="Holder 5"/>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6" name="Holder 6"/>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txBox="1">
            <a:spLocks noGrp="1"/>
          </p:cNvSpPr>
          <p:nvPr>
            <p:ph type="title"/>
          </p:nvPr>
        </p:nvSpPr>
        <p:spPr>
          <a:xfrm>
            <a:off x="1025525" y="583565"/>
            <a:ext cx="10141585" cy="493395"/>
          </a:xfrm>
          <a:prstGeom prst="rect">
            <a:avLst/>
          </a:prstGeom>
        </p:spPr>
        <p:txBody>
          <a:bodyPr vert="horz" wrap="square" lIns="0" tIns="0" rIns="0" bIns="0" numCol="1" anchor="t">
            <a:spAutoFit/>
          </a:bodyPr>
          <a:lstStyle>
            <a:lvl1pPr marL="0" indent="0" latinLnBrk="0">
              <a:buFontTx/>
              <a:buNone/>
              <a:defRPr lang="en-GB" altLang="en-US" sz="3200" b="1" i="0">
                <a:solidFill>
                  <a:srgbClr val="FF8D3D"/>
                </a:solidFill>
                <a:latin typeface="Verdana" panose="020B0604030504040204" charset="0"/>
                <a:cs typeface="Verdana" panose="020B0604030504040204" charset="0"/>
              </a:defRPr>
            </a:lvl1pPr>
          </a:lstStyle>
          <a:p>
            <a:pPr marL="0" indent="0" latinLnBrk="0">
              <a:buFontTx/>
              <a:buNone/>
            </a:pPr>
            <a:endParaRPr lang="ko-KR" altLang="en-US">
              <a:latin typeface="Calibri" panose="020F0502020204030204" charset="0"/>
              <a:ea typeface="Malgun Gothic" panose="020B0503020000020004" charset="-127"/>
              <a:cs typeface="+mj-cs"/>
            </a:endParaRPr>
          </a:p>
        </p:txBody>
      </p:sp>
      <p:sp>
        <p:nvSpPr>
          <p:cNvPr id="3" name="Holder 3"/>
          <p:cNvSpPr txBox="1">
            <a:spLocks noGrp="1"/>
          </p:cNvSpPr>
          <p:nvPr>
            <p:ph sz="half" idx="2"/>
          </p:nvPr>
        </p:nvSpPr>
        <p:spPr>
          <a:xfrm>
            <a:off x="609600" y="1577340"/>
            <a:ext cx="5304790" cy="278130"/>
          </a:xfrm>
          <a:prstGeom prst="rect">
            <a:avLst/>
          </a:prstGeom>
        </p:spPr>
        <p:txBody>
          <a:bodyPr vert="horz" wrap="square" lIns="0" tIns="0" rIns="0" bIns="0" numCol="1" anchor="t">
            <a:spAutoFit/>
          </a:bodyPr>
          <a:lstStyle>
            <a:lvl1pPr marL="0" indent="0" latinLnBrk="0">
              <a:buFontTx/>
              <a:buNone/>
              <a:defRPr lang="en-GB" altLang="en-US"/>
            </a:lvl1pPr>
          </a:lstStyle>
          <a:p>
            <a:pPr marL="0" indent="0" latinLnBrk="0">
              <a:buFontTx/>
              <a:buNone/>
            </a:pPr>
            <a:endParaRPr lang="ko-KR" altLang="en-US">
              <a:latin typeface="Calibri" panose="020F0502020204030204" charset="0"/>
              <a:ea typeface="Malgun Gothic" panose="020B0503020000020004" charset="-127"/>
              <a:cs typeface="+mn-cs"/>
            </a:endParaRPr>
          </a:p>
        </p:txBody>
      </p:sp>
      <p:sp>
        <p:nvSpPr>
          <p:cNvPr id="4" name="Holder 4"/>
          <p:cNvSpPr txBox="1">
            <a:spLocks noGrp="1"/>
          </p:cNvSpPr>
          <p:nvPr>
            <p:ph sz="half" idx="3"/>
          </p:nvPr>
        </p:nvSpPr>
        <p:spPr>
          <a:xfrm>
            <a:off x="6278880" y="1577340"/>
            <a:ext cx="5304790" cy="278130"/>
          </a:xfrm>
          <a:prstGeom prst="rect">
            <a:avLst/>
          </a:prstGeom>
        </p:spPr>
        <p:txBody>
          <a:bodyPr vert="horz" wrap="square" lIns="0" tIns="0" rIns="0" bIns="0" numCol="1" anchor="t">
            <a:spAutoFit/>
          </a:bodyPr>
          <a:lstStyle>
            <a:lvl1pPr marL="0" indent="0" latinLnBrk="0">
              <a:buFontTx/>
              <a:buNone/>
              <a:defRPr lang="en-GB" altLang="en-US"/>
            </a:lvl1pPr>
          </a:lstStyle>
          <a:p>
            <a:pPr marL="0" indent="0" latinLnBrk="0">
              <a:buFontTx/>
              <a:buNone/>
            </a:pPr>
            <a:endParaRPr lang="ko-KR" altLang="en-US">
              <a:latin typeface="Calibri" panose="020F0502020204030204" charset="0"/>
              <a:ea typeface="Malgun Gothic" panose="020B0503020000020004" charset="-127"/>
              <a:cs typeface="+mn-cs"/>
            </a:endParaRPr>
          </a:p>
        </p:txBody>
      </p:sp>
      <p:sp>
        <p:nvSpPr>
          <p:cNvPr id="5" name="Holder 5"/>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6" name="Holder 6"/>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7" name="Holder 7"/>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txBox="1">
            <a:spLocks noGrp="1"/>
          </p:cNvSpPr>
          <p:nvPr>
            <p:ph type="title"/>
          </p:nvPr>
        </p:nvSpPr>
        <p:spPr>
          <a:xfrm>
            <a:off x="1025525" y="583565"/>
            <a:ext cx="10141585" cy="493395"/>
          </a:xfrm>
          <a:prstGeom prst="rect">
            <a:avLst/>
          </a:prstGeom>
        </p:spPr>
        <p:txBody>
          <a:bodyPr vert="horz" wrap="square" lIns="0" tIns="0" rIns="0" bIns="0" numCol="1" anchor="t">
            <a:spAutoFit/>
          </a:bodyPr>
          <a:lstStyle>
            <a:lvl1pPr marL="0" indent="0" latinLnBrk="0">
              <a:buFontTx/>
              <a:buNone/>
              <a:defRPr lang="en-GB" altLang="en-US" sz="3200" b="1" i="0">
                <a:solidFill>
                  <a:srgbClr val="FF8D3D"/>
                </a:solidFill>
                <a:latin typeface="Verdana" panose="020B0604030504040204" charset="0"/>
                <a:cs typeface="Verdana" panose="020B0604030504040204" charset="0"/>
              </a:defRPr>
            </a:lvl1pPr>
          </a:lstStyle>
          <a:p>
            <a:pPr marL="0" indent="0" latinLnBrk="0">
              <a:buFontTx/>
              <a:buNone/>
            </a:pPr>
            <a:endParaRPr lang="ko-KR" altLang="en-US">
              <a:latin typeface="Calibri" panose="020F0502020204030204" charset="0"/>
              <a:ea typeface="Malgun Gothic" panose="020B0503020000020004" charset="-127"/>
              <a:cs typeface="+mj-cs"/>
            </a:endParaRPr>
          </a:p>
        </p:txBody>
      </p:sp>
      <p:sp>
        <p:nvSpPr>
          <p:cNvPr id="3" name="Holder 3"/>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4" name="Holder 4"/>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5" name="Holder 5"/>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3" name="Holder 3"/>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4" name="Holder 4"/>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6" cstate="print"/>
            <a:stretch>
              <a:fillRect/>
            </a:stretch>
          </a:blipFill>
        </p:spPr>
        <p:txBody>
          <a:bodyPr wrap="square" lIns="0" tIns="0" rIns="0" bIns="0" rtlCol="0"/>
          <a:lstStyle/>
          <a:p/>
        </p:txBody>
      </p:sp>
      <p:sp>
        <p:nvSpPr>
          <p:cNvPr id="17" name="bg object 17"/>
          <p:cNvSpPr/>
          <p:nvPr/>
        </p:nvSpPr>
        <p:spPr>
          <a:xfrm>
            <a:off x="328930" y="301625"/>
            <a:ext cx="11532235" cy="6353810"/>
          </a:xfrm>
          <a:prstGeom prst="rect">
            <a:avLst/>
          </a:prstGeom>
          <a:blipFill>
            <a:blip r:embed="rId7" cstate="print"/>
            <a:stretch>
              <a:fillRect/>
            </a:stretch>
          </a:blipFill>
        </p:spPr>
        <p:txBody>
          <a:bodyPr wrap="square" lIns="0" tIns="0" rIns="0" bIns="0" rtlCol="0"/>
          <a:lstStyle/>
          <a:p/>
        </p:txBody>
      </p:sp>
      <p:sp>
        <p:nvSpPr>
          <p:cNvPr id="18" name="bg object 18"/>
          <p:cNvSpPr/>
          <p:nvPr/>
        </p:nvSpPr>
        <p:spPr>
          <a:xfrm>
            <a:off x="407670" y="330200"/>
            <a:ext cx="11375390" cy="6196330"/>
          </a:xfrm>
          <a:prstGeom prst="rect">
            <a:avLst/>
          </a:prstGeom>
          <a:blipFill>
            <a:blip r:embed="rId8" cstate="print"/>
            <a:stretch>
              <a:fillRect/>
            </a:stretch>
          </a:blipFill>
        </p:spPr>
        <p:txBody>
          <a:bodyPr wrap="square" lIns="0" tIns="0" rIns="0" bIns="0" rtlCol="0"/>
          <a:lstStyle/>
          <a:p/>
        </p:txBody>
      </p:sp>
      <p:sp>
        <p:nvSpPr>
          <p:cNvPr id="19" name="bg object 19"/>
          <p:cNvSpPr/>
          <p:nvPr/>
        </p:nvSpPr>
        <p:spPr>
          <a:xfrm>
            <a:off x="407670" y="330200"/>
            <a:ext cx="11375390" cy="6196965"/>
          </a:xfrm>
          <a:custGeom>
            <a:avLst/>
            <a:gdLst/>
            <a:ahLst/>
            <a:cxnLst/>
            <a:rect l="l" t="t" r="r" b="b"/>
            <a:pathLst>
              <a:path w="11375390" h="6196965">
                <a:moveTo>
                  <a:pt x="0" y="128904"/>
                </a:moveTo>
                <a:lnTo>
                  <a:pt x="10133" y="78759"/>
                </a:lnTo>
                <a:lnTo>
                  <a:pt x="37769" y="37782"/>
                </a:lnTo>
                <a:lnTo>
                  <a:pt x="78759" y="10140"/>
                </a:lnTo>
                <a:lnTo>
                  <a:pt x="128955" y="0"/>
                </a:lnTo>
                <a:lnTo>
                  <a:pt x="11246231" y="0"/>
                </a:lnTo>
                <a:lnTo>
                  <a:pt x="11296376" y="10140"/>
                </a:lnTo>
                <a:lnTo>
                  <a:pt x="11337353" y="37782"/>
                </a:lnTo>
                <a:lnTo>
                  <a:pt x="11364995" y="78759"/>
                </a:lnTo>
                <a:lnTo>
                  <a:pt x="11375136" y="128904"/>
                </a:lnTo>
                <a:lnTo>
                  <a:pt x="11375136" y="6067628"/>
                </a:lnTo>
                <a:lnTo>
                  <a:pt x="11364995" y="6117824"/>
                </a:lnTo>
                <a:lnTo>
                  <a:pt x="11337353" y="6158814"/>
                </a:lnTo>
                <a:lnTo>
                  <a:pt x="11296376" y="6186450"/>
                </a:lnTo>
                <a:lnTo>
                  <a:pt x="11246231" y="6196583"/>
                </a:lnTo>
                <a:lnTo>
                  <a:pt x="128955" y="6196583"/>
                </a:lnTo>
                <a:lnTo>
                  <a:pt x="78759" y="6186450"/>
                </a:lnTo>
                <a:lnTo>
                  <a:pt x="37769" y="6158814"/>
                </a:lnTo>
                <a:lnTo>
                  <a:pt x="10133" y="6117824"/>
                </a:lnTo>
                <a:lnTo>
                  <a:pt x="0" y="6067628"/>
                </a:lnTo>
                <a:lnTo>
                  <a:pt x="0" y="128904"/>
                </a:lnTo>
                <a:close/>
              </a:path>
            </a:pathLst>
          </a:custGeom>
          <a:ln w="3175">
            <a:solidFill>
              <a:srgbClr val="A3A2A2"/>
            </a:solidFill>
          </a:ln>
        </p:spPr>
        <p:txBody>
          <a:bodyPr wrap="square" lIns="0" tIns="0" rIns="0" bIns="0" rtlCol="0"/>
          <a:lstStyle/>
          <a:p/>
        </p:txBody>
      </p:sp>
      <p:sp>
        <p:nvSpPr>
          <p:cNvPr id="20" name="bg object 20"/>
          <p:cNvSpPr/>
          <p:nvPr/>
        </p:nvSpPr>
        <p:spPr>
          <a:xfrm>
            <a:off x="557530" y="434340"/>
            <a:ext cx="11076305" cy="5486400"/>
          </a:xfrm>
          <a:prstGeom prst="rect">
            <a:avLst/>
          </a:prstGeom>
          <a:blipFill>
            <a:blip r:embed="rId9" cstate="print"/>
            <a:stretch>
              <a:fillRect/>
            </a:stretch>
          </a:blipFill>
        </p:spPr>
        <p:txBody>
          <a:bodyPr wrap="square" lIns="0" tIns="0" rIns="0" bIns="0" rtlCol="0"/>
          <a:lstStyle/>
          <a:p/>
        </p:txBody>
      </p:sp>
      <p:sp>
        <p:nvSpPr>
          <p:cNvPr id="21" name="bg object 21"/>
          <p:cNvSpPr/>
          <p:nvPr/>
        </p:nvSpPr>
        <p:spPr>
          <a:xfrm>
            <a:off x="328930" y="301625"/>
            <a:ext cx="11532235" cy="6353810"/>
          </a:xfrm>
          <a:prstGeom prst="rect">
            <a:avLst/>
          </a:prstGeom>
          <a:blipFill>
            <a:blip r:embed="rId7" cstate="print"/>
            <a:stretch>
              <a:fillRect/>
            </a:stretch>
          </a:blipFill>
        </p:spPr>
        <p:txBody>
          <a:bodyPr wrap="square" lIns="0" tIns="0" rIns="0" bIns="0" rtlCol="0"/>
          <a:lstStyle/>
          <a:p/>
        </p:txBody>
      </p:sp>
      <p:sp>
        <p:nvSpPr>
          <p:cNvPr id="22" name="bg object 22"/>
          <p:cNvSpPr/>
          <p:nvPr/>
        </p:nvSpPr>
        <p:spPr>
          <a:xfrm>
            <a:off x="407670" y="330200"/>
            <a:ext cx="11375390" cy="6196330"/>
          </a:xfrm>
          <a:prstGeom prst="rect">
            <a:avLst/>
          </a:prstGeom>
          <a:blipFill>
            <a:blip r:embed="rId8" cstate="print"/>
            <a:stretch>
              <a:fillRect/>
            </a:stretch>
          </a:blipFill>
        </p:spPr>
        <p:txBody>
          <a:bodyPr wrap="square" lIns="0" tIns="0" rIns="0" bIns="0" rtlCol="0"/>
          <a:lstStyle/>
          <a:p/>
        </p:txBody>
      </p:sp>
      <p:sp>
        <p:nvSpPr>
          <p:cNvPr id="23" name="bg object 23"/>
          <p:cNvSpPr/>
          <p:nvPr/>
        </p:nvSpPr>
        <p:spPr>
          <a:xfrm>
            <a:off x="407670" y="330200"/>
            <a:ext cx="11375390" cy="6196965"/>
          </a:xfrm>
          <a:custGeom>
            <a:avLst/>
            <a:gdLst/>
            <a:ahLst/>
            <a:cxnLst/>
            <a:rect l="l" t="t" r="r" b="b"/>
            <a:pathLst>
              <a:path w="11375390" h="6196965">
                <a:moveTo>
                  <a:pt x="0" y="128904"/>
                </a:moveTo>
                <a:lnTo>
                  <a:pt x="10133" y="78759"/>
                </a:lnTo>
                <a:lnTo>
                  <a:pt x="37769" y="37782"/>
                </a:lnTo>
                <a:lnTo>
                  <a:pt x="78759" y="10140"/>
                </a:lnTo>
                <a:lnTo>
                  <a:pt x="128955" y="0"/>
                </a:lnTo>
                <a:lnTo>
                  <a:pt x="11246231" y="0"/>
                </a:lnTo>
                <a:lnTo>
                  <a:pt x="11296376" y="10140"/>
                </a:lnTo>
                <a:lnTo>
                  <a:pt x="11337353" y="37782"/>
                </a:lnTo>
                <a:lnTo>
                  <a:pt x="11364995" y="78759"/>
                </a:lnTo>
                <a:lnTo>
                  <a:pt x="11375136" y="128904"/>
                </a:lnTo>
                <a:lnTo>
                  <a:pt x="11375136" y="6067628"/>
                </a:lnTo>
                <a:lnTo>
                  <a:pt x="11364995" y="6117824"/>
                </a:lnTo>
                <a:lnTo>
                  <a:pt x="11337353" y="6158814"/>
                </a:lnTo>
                <a:lnTo>
                  <a:pt x="11296376" y="6186450"/>
                </a:lnTo>
                <a:lnTo>
                  <a:pt x="11246231" y="6196583"/>
                </a:lnTo>
                <a:lnTo>
                  <a:pt x="128955" y="6196583"/>
                </a:lnTo>
                <a:lnTo>
                  <a:pt x="78759" y="6186450"/>
                </a:lnTo>
                <a:lnTo>
                  <a:pt x="37769" y="6158814"/>
                </a:lnTo>
                <a:lnTo>
                  <a:pt x="10133" y="6117824"/>
                </a:lnTo>
                <a:lnTo>
                  <a:pt x="0" y="6067628"/>
                </a:lnTo>
                <a:lnTo>
                  <a:pt x="0" y="128904"/>
                </a:lnTo>
                <a:close/>
              </a:path>
            </a:pathLst>
          </a:custGeom>
          <a:ln w="3175">
            <a:solidFill>
              <a:srgbClr val="A3A2A2"/>
            </a:solidFill>
          </a:ln>
        </p:spPr>
        <p:txBody>
          <a:bodyPr wrap="square" lIns="0" tIns="0" rIns="0" bIns="0" rtlCol="0"/>
          <a:lstStyle/>
          <a:p/>
        </p:txBody>
      </p:sp>
      <p:sp>
        <p:nvSpPr>
          <p:cNvPr id="2" name="Holder 2"/>
          <p:cNvSpPr>
            <a:spLocks noGrp="1"/>
          </p:cNvSpPr>
          <p:nvPr>
            <p:ph type="title"/>
          </p:nvPr>
        </p:nvSpPr>
        <p:spPr>
          <a:xfrm>
            <a:off x="1025525" y="583565"/>
            <a:ext cx="10140315" cy="1002665"/>
          </a:xfrm>
          <a:prstGeom prst="rect">
            <a:avLst/>
          </a:prstGeom>
        </p:spPr>
        <p:txBody>
          <a:bodyPr wrap="square" lIns="0" tIns="0" rIns="0" bIns="0">
            <a:spAutoFit/>
          </a:bodyPr>
          <a:lstStyle>
            <a:lvl1pPr>
              <a:defRPr sz="3200" b="1" i="0">
                <a:solidFill>
                  <a:srgbClr val="FF8D3D"/>
                </a:solidFill>
                <a:latin typeface="Verdana" panose="020B0604030504040204"/>
                <a:cs typeface="Verdana" panose="020B0604030504040204"/>
              </a:defRPr>
            </a:lvl1pPr>
          </a:lstStyle>
          <a:p/>
        </p:txBody>
      </p:sp>
      <p:sp>
        <p:nvSpPr>
          <p:cNvPr id="3" name="Holder 3"/>
          <p:cNvSpPr>
            <a:spLocks noGrp="1"/>
          </p:cNvSpPr>
          <p:nvPr>
            <p:ph type="body" idx="1"/>
          </p:nvPr>
        </p:nvSpPr>
        <p:spPr>
          <a:xfrm>
            <a:off x="934720" y="1954530"/>
            <a:ext cx="8147050" cy="275082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lder 3"/>
          <p:cNvSpPr txBox="1"/>
          <p:nvPr>
            <p:ph type="body" idx="1"/>
          </p:nvPr>
        </p:nvSpPr>
        <p:spPr>
          <a:xfrm>
            <a:off x="892810" y="1943735"/>
            <a:ext cx="10091420" cy="1477010"/>
          </a:xfrm>
          <a:prstGeom prst="rect">
            <a:avLst/>
          </a:prstGeom>
        </p:spPr>
        <p:txBody>
          <a:bodyPr vert="horz" wrap="square" lIns="0" tIns="0" rIns="0" bIns="0" numCol="1" anchor="t">
            <a:spAutoFit/>
          </a:bodyPr>
          <a:lstStyle>
            <a:lvl1pPr marL="0" indent="0" latinLnBrk="0">
              <a:buFontTx/>
              <a:buNone/>
              <a:defRPr lang="en-GB" altLang="en-US" b="0" i="0">
                <a:solidFill>
                  <a:schemeClr val="tx1"/>
                </a:solidFill>
              </a:defRPr>
            </a:lvl1pPr>
          </a:lstStyle>
          <a:p>
            <a:pPr marL="0" indent="0" algn="ctr" rtl="0" latinLnBrk="0">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Continuous Integration and delivery  for Java and Angular based application using  Jenkins</a:t>
            </a:r>
            <a:endParaRPr lang="ko-KR" altLang="en-US" sz="3200" b="1" i="0">
              <a:solidFill>
                <a:schemeClr val="tx2"/>
              </a:solidFill>
              <a:latin typeface="Verdana" panose="020B0604030504040204" charset="0"/>
              <a:ea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016635" y="619125"/>
            <a:ext cx="914908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Jenkins Workflow</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 for Angular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pic>
        <p:nvPicPr>
          <p:cNvPr id="4" name="Picture 99" descr="C:/Users/devops/AppData/Roaming/PolarisOffice/ETemp/8268_1570912/fImage111422576500.png"/>
          <p:cNvPicPr>
            <a:picLocks noChangeAspect="1"/>
          </p:cNvPicPr>
          <p:nvPr/>
        </p:nvPicPr>
        <p:blipFill rotWithShape="1">
          <a:blip r:embed="rId1" cstate="print">
            <a:extLst>
              <a:ext uri="{28A0092B-C50C-407E-A947-70E740481C1C}">
                <a14:useLocalDpi xmlns:a14="http://schemas.microsoft.com/office/drawing/2010/main" val="0"/>
              </a:ext>
            </a:extLst>
          </a:blip>
          <a:srcRect t="5438"/>
          <a:stretch>
            <a:fillRect/>
          </a:stretch>
        </p:blipFill>
        <p:spPr>
          <a:xfrm>
            <a:off x="537845" y="2073275"/>
            <a:ext cx="11116310" cy="1027430"/>
          </a:xfrm>
          <a:prstGeom prst="rect">
            <a:avLst/>
          </a:prstGeom>
          <a:noFill/>
        </p:spPr>
      </p:pic>
      <p:pic>
        <p:nvPicPr>
          <p:cNvPr id="5" name="Picture 100" descr="C:/Users/devops/AppData/Roaming/PolarisOffice/ETemp/8268_1570912/fImage195782589169.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648335" y="3213100"/>
            <a:ext cx="8896985" cy="26009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899795" y="736600"/>
            <a:ext cx="986155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Jenkins </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Pipeline Script for Java Project</a:t>
            </a:r>
            <a:endParaRPr lang="ko-KR" altLang="en-US" sz="3200" b="1" i="0">
              <a:solidFill>
                <a:schemeClr val="tx2"/>
              </a:solidFill>
              <a:latin typeface="Verdana" panose="020B0604030504040204" charset="0"/>
              <a:ea typeface="Verdana" panose="020B0604030504040204" charset="0"/>
            </a:endParaRPr>
          </a:p>
        </p:txBody>
      </p:sp>
      <p:pic>
        <p:nvPicPr>
          <p:cNvPr id="4" name="Picture 169" descr="C:/Users/devops/AppData/Roaming/PolarisOffice/ETemp/8268_1570912/fImage1152744235724.png"/>
          <p:cNvPicPr>
            <a:picLocks noChangeAspect="1"/>
          </p:cNvPicPr>
          <p:nvPr/>
        </p:nvPicPr>
        <p:blipFill rotWithShape="1">
          <a:blip r:embed="rId1" cstate="print">
            <a:extLst>
              <a:ext uri="{28A0092B-C50C-407E-A947-70E740481C1C}">
                <a14:useLocalDpi xmlns:a14="http://schemas.microsoft.com/office/drawing/2010/main" val="0"/>
              </a:ext>
            </a:extLst>
          </a:blip>
          <a:srcRect l="22239" t="6972" r="7817" b="8991"/>
          <a:stretch>
            <a:fillRect/>
          </a:stretch>
        </p:blipFill>
        <p:spPr>
          <a:xfrm>
            <a:off x="2179955" y="1339850"/>
            <a:ext cx="7592695" cy="513651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899795" y="736600"/>
            <a:ext cx="986155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Jenkins </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Pipeline Script for Angular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pic>
        <p:nvPicPr>
          <p:cNvPr id="4" name="Picture 170" descr="C:/Users/devops/AppData/Roaming/PolarisOffice/ETemp/8268_1570912/fImage1296094261478.png"/>
          <p:cNvPicPr>
            <a:picLocks noChangeAspect="1"/>
          </p:cNvPicPr>
          <p:nvPr/>
        </p:nvPicPr>
        <p:blipFill rotWithShape="1">
          <a:blip r:embed="rId1" cstate="print">
            <a:extLst>
              <a:ext uri="{28A0092B-C50C-407E-A947-70E740481C1C}">
                <a14:useLocalDpi xmlns:a14="http://schemas.microsoft.com/office/drawing/2010/main" val="0"/>
              </a:ext>
            </a:extLst>
          </a:blip>
          <a:srcRect l="22760" t="6981" r="7906" b="19527"/>
          <a:stretch>
            <a:fillRect/>
          </a:stretch>
        </p:blipFill>
        <p:spPr>
          <a:xfrm>
            <a:off x="1743710" y="1393190"/>
            <a:ext cx="8453755" cy="504063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899795" y="694055"/>
            <a:ext cx="770255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Code</a:t>
            </a:r>
            <a:r>
              <a:rPr sz="3100"/>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Analysis</a:t>
            </a:r>
            <a:r>
              <a:rPr sz="3100" spc="-10"/>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Tools</a:t>
            </a:r>
            <a:endParaRPr lang="ko-KR" altLang="en-US" sz="3200" b="0" i="0">
              <a:solidFill>
                <a:schemeClr val="tx2"/>
              </a:solidFill>
              <a:latin typeface="Verdana" panose="020B0604030504040204" charset="0"/>
              <a:ea typeface="Verdana" panose="020B0604030504040204" charset="0"/>
            </a:endParaRPr>
          </a:p>
        </p:txBody>
      </p:sp>
      <p:sp>
        <p:nvSpPr>
          <p:cNvPr id="4" name="Text Box 105"/>
          <p:cNvSpPr txBox="1"/>
          <p:nvPr/>
        </p:nvSpPr>
        <p:spPr>
          <a:xfrm>
            <a:off x="899795" y="1704975"/>
            <a:ext cx="10106025" cy="2013585"/>
          </a:xfrm>
          <a:prstGeom prst="rect">
            <a:avLst/>
          </a:prstGeom>
        </p:spPr>
        <p:txBody>
          <a:bodyPr vert="horz" wrap="square" lIns="0" tIns="13335" rIns="0" bIns="0" numCol="1" anchor="t">
            <a:spAutoFit/>
          </a:bodyPr>
          <a:lstStyle/>
          <a:p>
            <a:pPr marL="266065" indent="-254000" latinLnBrk="0">
              <a:lnSpc>
                <a:spcPct val="100000"/>
              </a:lnSpc>
              <a:spcBef>
                <a:spcPts val="105"/>
              </a:spcBef>
              <a:buFont typeface="Wingdings" panose="05000000000000000000"/>
              <a:buChar char=""/>
              <a:tabLst>
                <a:tab pos="299085" algn="l"/>
                <a:tab pos="299720" algn="l"/>
              </a:tabLst>
            </a:pPr>
            <a:endParaRPr lang="ko-KR" altLang="en-US" sz="1400">
              <a:latin typeface="Verdana" panose="020B0604030504040204" charset="0"/>
              <a:cs typeface="Verdana" panose="020B0604030504040204" charset="0"/>
            </a:endParaRPr>
          </a:p>
          <a:p>
            <a:pPr marL="266065" indent="-254000" latinLnBrk="0">
              <a:lnSpc>
                <a:spcPct val="100000"/>
              </a:lnSpc>
              <a:buFont typeface="Wingdings" panose="05000000000000000000"/>
              <a:buChar char=""/>
              <a:tabLst>
                <a:tab pos="299085" algn="l"/>
                <a:tab pos="299720" algn="l"/>
              </a:tabLst>
            </a:pPr>
            <a:r>
              <a:rPr sz="1600">
                <a:latin typeface="Verdana" panose="020B0604030504040204" charset="0"/>
                <a:cs typeface="Verdana" panose="020B0604030504040204" charset="0"/>
              </a:rPr>
              <a:t>JaCoCo</a:t>
            </a:r>
            <a:endParaRPr lang="ko-KR" altLang="en-US" sz="1600">
              <a:latin typeface="Verdana" panose="020B0604030504040204" charset="0"/>
              <a:cs typeface="Verdana" panose="020B0604030504040204" charset="0"/>
            </a:endParaRPr>
          </a:p>
          <a:p>
            <a:pPr marL="723265" lvl="1" indent="-254000" latinLnBrk="0">
              <a:lnSpc>
                <a:spcPct val="100000"/>
              </a:lnSpc>
              <a:buFont typeface="Wingdings" panose="05000000000000000000"/>
              <a:buChar char="Ø"/>
              <a:tabLst>
                <a:tab pos="299085" algn="l"/>
                <a:tab pos="299720" algn="l"/>
              </a:tabLst>
            </a:pPr>
            <a:r>
              <a:rPr sz="1400">
                <a:latin typeface="Verdana" panose="020B0604030504040204" charset="0"/>
                <a:cs typeface="Verdana" panose="020B0604030504040204" charset="0"/>
              </a:rPr>
              <a:t>Used for Code Coverage. On the fly byte code</a:t>
            </a:r>
            <a:r>
              <a:rPr sz="1400" spc="-140">
                <a:latin typeface="Verdana" panose="020B0604030504040204" charset="0"/>
                <a:cs typeface="Verdana" panose="020B0604030504040204" charset="0"/>
              </a:rPr>
              <a:t> </a:t>
            </a:r>
            <a:r>
              <a:rPr sz="1400">
                <a:latin typeface="Verdana" panose="020B0604030504040204" charset="0"/>
                <a:cs typeface="Verdana" panose="020B0604030504040204" charset="0"/>
              </a:rPr>
              <a:t>instrumentation.</a:t>
            </a:r>
            <a:endParaRPr lang="ko-KR" altLang="en-US" sz="1400">
              <a:latin typeface="Verdana" panose="020B0604030504040204" charset="0"/>
              <a:cs typeface="Verdana" panose="020B0604030504040204" charset="0"/>
            </a:endParaRPr>
          </a:p>
          <a:p>
            <a:pPr marL="469265" lvl="1" indent="0" latinLnBrk="0">
              <a:lnSpc>
                <a:spcPct val="100000"/>
              </a:lnSpc>
              <a:buFontTx/>
              <a:buNone/>
              <a:tabLst>
                <a:tab pos="299085" algn="l"/>
                <a:tab pos="299720" algn="l"/>
              </a:tabLst>
            </a:pPr>
            <a:endParaRPr lang="ko-KR" altLang="en-US" sz="1400">
              <a:latin typeface="Verdana" panose="020B0604030504040204" charset="0"/>
              <a:cs typeface="Verdana" panose="020B0604030504040204" charset="0"/>
            </a:endParaRPr>
          </a:p>
          <a:p>
            <a:pPr marL="469265" lvl="1" indent="0" latinLnBrk="0">
              <a:lnSpc>
                <a:spcPct val="100000"/>
              </a:lnSpc>
              <a:buFontTx/>
              <a:buNone/>
              <a:tabLst>
                <a:tab pos="299085" algn="l"/>
                <a:tab pos="299720" algn="l"/>
              </a:tabLst>
            </a:pPr>
            <a:endParaRPr lang="ko-KR" altLang="en-US" sz="1400">
              <a:latin typeface="Verdana" panose="020B0604030504040204" charset="0"/>
              <a:cs typeface="Verdana" panose="020B0604030504040204" charset="0"/>
            </a:endParaRPr>
          </a:p>
          <a:p>
            <a:pPr marL="266065" indent="-254000" latinLnBrk="0">
              <a:lnSpc>
                <a:spcPct val="100000"/>
              </a:lnSpc>
              <a:buFont typeface="Wingdings" panose="05000000000000000000"/>
              <a:buChar char=""/>
              <a:tabLst>
                <a:tab pos="299085" algn="l"/>
                <a:tab pos="299720" algn="l"/>
              </a:tabLst>
            </a:pPr>
            <a:r>
              <a:rPr lang="en-US" sz="1600">
                <a:latin typeface="Verdana" panose="020B0604030504040204" charset="0"/>
                <a:cs typeface="Verdana" panose="020B0604030504040204" charset="0"/>
              </a:rPr>
              <a:t>SonarQube</a:t>
            </a:r>
            <a:endParaRPr lang="ko-KR" altLang="en-US" sz="1600">
              <a:latin typeface="Verdana" panose="020B0604030504040204" charset="0"/>
              <a:cs typeface="Verdana" panose="020B0604030504040204" charset="0"/>
            </a:endParaRPr>
          </a:p>
          <a:p>
            <a:pPr marL="723265" lvl="1" indent="-254000" latinLnBrk="0">
              <a:lnSpc>
                <a:spcPct val="100000"/>
              </a:lnSpc>
              <a:buFont typeface="Wingdings" panose="05000000000000000000"/>
              <a:buChar char="Ø"/>
              <a:tabLst>
                <a:tab pos="299085" algn="l"/>
                <a:tab pos="299720" algn="l"/>
              </a:tabLst>
            </a:pPr>
            <a:r>
              <a:rPr lang="en-US" sz="1400">
                <a:latin typeface="Verdana" panose="020B0604030504040204" charset="0"/>
                <a:cs typeface="Verdana" panose="020B0604030504040204" charset="0"/>
              </a:rPr>
              <a:t>SonarSource for continuous inspection of code quality to perform automatic reviews with static analysis of code to detect bugs, code smells, and security vulnerabilities.</a:t>
            </a:r>
            <a:endParaRPr lang="ko-KR" altLang="en-US" sz="1400">
              <a:latin typeface="Verdana" panose="020B0604030504040204" charset="0"/>
              <a:cs typeface="Verdana" panose="020B0604030504040204" charset="0"/>
            </a:endParaRPr>
          </a:p>
          <a:p>
            <a:pPr marL="723265" lvl="1" indent="-254000" latinLnBrk="0">
              <a:lnSpc>
                <a:spcPct val="100000"/>
              </a:lnSpc>
              <a:buFont typeface="Wingdings" panose="05000000000000000000"/>
              <a:buChar char=""/>
              <a:tabLst>
                <a:tab pos="610870" algn="l"/>
              </a:tabLst>
            </a:pPr>
            <a:endParaRPr lang="ko-KR" altLang="en-US" sz="1400">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690880" y="430530"/>
            <a:ext cx="1094232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Code Analysis Tools - JaCoCo</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for Java Project</a:t>
            </a:r>
            <a:endParaRPr lang="ko-KR" altLang="en-US" sz="3200" b="1" i="0">
              <a:solidFill>
                <a:schemeClr val="tx2"/>
              </a:solidFill>
              <a:latin typeface="Verdana" panose="020B0604030504040204" charset="0"/>
              <a:ea typeface="Verdana" panose="020B0604030504040204" charset="0"/>
            </a:endParaRPr>
          </a:p>
        </p:txBody>
      </p:sp>
      <p:pic>
        <p:nvPicPr>
          <p:cNvPr id="9" name="Picture 173" descr="C:/Users/devops/AppData/Roaming/PolarisOffice/ETemp/8268_1570912/fImage377464299358.png"/>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a:off x="212725" y="1722755"/>
            <a:ext cx="6188075" cy="4706620"/>
          </a:xfrm>
          <a:prstGeom prst="rect">
            <a:avLst/>
          </a:prstGeom>
          <a:noFill/>
        </p:spPr>
      </p:pic>
      <p:pic>
        <p:nvPicPr>
          <p:cNvPr id="11" name="Picture 175" descr="C:/Users/devops/AppData/Roaming/PolarisOffice/ETemp/8268_1570912/fImage253384366962.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5757545" y="1356995"/>
            <a:ext cx="6163310" cy="5144135"/>
          </a:xfrm>
          <a:prstGeom prst="rect">
            <a:avLst/>
          </a:prstGeom>
          <a:noFill/>
        </p:spPr>
      </p:pic>
      <p:sp>
        <p:nvSpPr>
          <p:cNvPr id="12" name="Text Box 176"/>
          <p:cNvSpPr txBox="1"/>
          <p:nvPr/>
        </p:nvSpPr>
        <p:spPr>
          <a:xfrm>
            <a:off x="1977390" y="1052830"/>
            <a:ext cx="4168775" cy="370205"/>
          </a:xfrm>
          <a:prstGeom prst="rect">
            <a:avLst/>
          </a:prstGeom>
          <a:noFill/>
          <a:ln w="0">
            <a:noFill/>
          </a:ln>
        </p:spPr>
        <p:txBody>
          <a:bodyPr vert="horz" wrap="square" lIns="89535" tIns="46355" rIns="89535" bIns="46355" anchor="t">
            <a:spAutoFit/>
          </a:bodyPr>
          <a:lstStyle/>
          <a:p>
            <a:pPr marL="0" indent="0" algn="l" hangingPunct="1"/>
            <a:r>
              <a:rPr lang="en-US" sz="1800">
                <a:latin typeface="Segoe UI" panose="020B0502040204020203" charset="0"/>
                <a:ea typeface="Segoe UI" panose="020B0502040204020203" charset="0"/>
              </a:rPr>
              <a:t>Add below changes in pom.xml file</a:t>
            </a:r>
            <a:endParaRPr lang="ko-KR" altLang="en-US" sz="1800">
              <a:latin typeface="Segoe UI" panose="020B0502040204020203" charset="0"/>
              <a:ea typeface="Segoe UI"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623570" y="452120"/>
            <a:ext cx="11009630" cy="504825"/>
          </a:xfrm>
          <a:prstGeom prst="rect">
            <a:avLst/>
          </a:prstGeom>
        </p:spPr>
        <p:txBody>
          <a:bodyPr vert="horz" wrap="square" lIns="0" tIns="12065" rIns="0" bIns="0" numCol="1" anchor="t">
            <a:spAutoFit/>
          </a:bodyPr>
          <a:lstStyle/>
          <a:p>
            <a:pPr marL="12700" indent="0" algn="l" defTabSz="914400" rtl="0" eaLnBrk="1" latinLnBrk="0" hangingPunct="1">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Code Analysis Tools - </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Sonar for Java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pic>
        <p:nvPicPr>
          <p:cNvPr id="10" name="Picture " descr="C:/Users/devops/AppData/Roaming/PolarisOffice/ETemp/8268_1570912/fImage124744344464.png"/>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a:off x="2308225" y="1903730"/>
            <a:ext cx="5826760" cy="3754120"/>
          </a:xfrm>
          <a:prstGeom prst="rect">
            <a:avLst/>
          </a:prstGeom>
          <a:noFill/>
        </p:spPr>
      </p:pic>
      <p:sp>
        <p:nvSpPr>
          <p:cNvPr id="11" name="Text Box 177"/>
          <p:cNvSpPr txBox="1"/>
          <p:nvPr/>
        </p:nvSpPr>
        <p:spPr>
          <a:xfrm>
            <a:off x="1977390" y="1052830"/>
            <a:ext cx="4168775" cy="370205"/>
          </a:xfrm>
          <a:prstGeom prst="rect">
            <a:avLst/>
          </a:prstGeom>
          <a:noFill/>
          <a:ln w="0">
            <a:noFill/>
          </a:ln>
        </p:spPr>
        <p:txBody>
          <a:bodyPr vert="horz" wrap="square" lIns="89535" tIns="46355" rIns="89535" bIns="46355" anchor="t">
            <a:spAutoFit/>
          </a:bodyPr>
          <a:lstStyle/>
          <a:p>
            <a:pPr marL="0" indent="0" algn="l" hangingPunct="1"/>
            <a:r>
              <a:rPr lang="en-US" sz="1800">
                <a:latin typeface="Segoe UI" panose="020B0502040204020203" charset="0"/>
                <a:ea typeface="Segoe UI" panose="020B0502040204020203" charset="0"/>
              </a:rPr>
              <a:t>Add below changes in pom.xml file</a:t>
            </a:r>
            <a:endParaRPr lang="ko-KR" altLang="en-US" sz="1800">
              <a:latin typeface="Segoe UI" panose="020B0502040204020203" charset="0"/>
              <a:ea typeface="Segoe UI"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271905" y="464185"/>
            <a:ext cx="890397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SONAR Dashboard</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for Java Project</a:t>
            </a:r>
            <a:endParaRPr lang="ko-KR" altLang="en-US" sz="3200" b="1" i="0">
              <a:solidFill>
                <a:schemeClr val="tx2"/>
              </a:solidFill>
              <a:latin typeface="Verdana" panose="020B0604030504040204" charset="0"/>
              <a:ea typeface="Verdana" panose="020B0604030504040204" charset="0"/>
            </a:endParaRPr>
          </a:p>
        </p:txBody>
      </p:sp>
      <p:pic>
        <p:nvPicPr>
          <p:cNvPr id="4" name="Picture 171" descr="C:/Users/devops/AppData/Roaming/PolarisOffice/ETemp/8268_1570912/fImage1272104275705.png"/>
          <p:cNvPicPr>
            <a:picLocks noChangeAspect="1"/>
          </p:cNvPicPr>
          <p:nvPr/>
        </p:nvPicPr>
        <p:blipFill rotWithShape="1">
          <a:blip r:embed="rId1" cstate="print">
            <a:extLst>
              <a:ext uri="{28A0092B-C50C-407E-A947-70E740481C1C}">
                <a14:useLocalDpi xmlns:a14="http://schemas.microsoft.com/office/drawing/2010/main" val="0"/>
              </a:ext>
            </a:extLst>
          </a:blip>
          <a:srcRect l="12090" t="11012" r="13195" b="4777"/>
          <a:stretch>
            <a:fillRect/>
          </a:stretch>
        </p:blipFill>
        <p:spPr>
          <a:xfrm>
            <a:off x="1467485" y="1159510"/>
            <a:ext cx="7687945" cy="488061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690880" y="430530"/>
            <a:ext cx="1094232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Code Analysis Tools - </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Sonar for Angular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sp>
        <p:nvSpPr>
          <p:cNvPr id="12" name="Rect 0"/>
          <p:cNvSpPr txBox="1"/>
          <p:nvPr/>
        </p:nvSpPr>
        <p:spPr>
          <a:xfrm>
            <a:off x="850265" y="1052830"/>
            <a:ext cx="5029835" cy="370205"/>
          </a:xfrm>
          <a:prstGeom prst="rect">
            <a:avLst/>
          </a:prstGeom>
          <a:noFill/>
          <a:ln w="0">
            <a:noFill/>
          </a:ln>
        </p:spPr>
        <p:txBody>
          <a:bodyPr vert="horz" wrap="square" lIns="89535" tIns="46355" rIns="89535" bIns="46355" anchor="t">
            <a:spAutoFit/>
          </a:bodyPr>
          <a:lstStyle/>
          <a:p>
            <a:pPr marL="0" indent="0" algn="l" hangingPunct="1"/>
            <a:r>
              <a:rPr lang="en-US" sz="1800">
                <a:latin typeface="Segoe UI" panose="020B0502040204020203" charset="0"/>
                <a:ea typeface="Segoe UI" panose="020B0502040204020203" charset="0"/>
              </a:rPr>
              <a:t>Add below changes in package.jason file</a:t>
            </a:r>
            <a:endParaRPr lang="ko-KR" altLang="en-US" sz="1800">
              <a:latin typeface="Segoe UI" panose="020B0502040204020203" charset="0"/>
              <a:ea typeface="Segoe UI" panose="020B0502040204020203" charset="0"/>
            </a:endParaRPr>
          </a:p>
        </p:txBody>
      </p:sp>
      <p:sp>
        <p:nvSpPr>
          <p:cNvPr id="13" name="Text Box 178"/>
          <p:cNvSpPr txBox="1"/>
          <p:nvPr/>
        </p:nvSpPr>
        <p:spPr>
          <a:xfrm>
            <a:off x="6461760" y="1050290"/>
            <a:ext cx="4554220" cy="370205"/>
          </a:xfrm>
          <a:prstGeom prst="rect">
            <a:avLst/>
          </a:prstGeom>
          <a:noFill/>
          <a:ln w="0">
            <a:noFill/>
          </a:ln>
        </p:spPr>
        <p:txBody>
          <a:bodyPr vert="horz" wrap="square" lIns="89535" tIns="46355" rIns="89535" bIns="46355" anchor="t">
            <a:spAutoFit/>
          </a:bodyPr>
          <a:lstStyle/>
          <a:p>
            <a:pPr marL="0" indent="0" algn="l" hangingPunct="1"/>
            <a:r>
              <a:rPr lang="en-US" sz="1800">
                <a:latin typeface="Segoe UI" panose="020B0502040204020203" charset="0"/>
                <a:ea typeface="Segoe UI" panose="020B0502040204020203" charset="0"/>
              </a:rPr>
              <a:t>Add below changes in sonar.properties file</a:t>
            </a:r>
            <a:endParaRPr lang="ko-KR" altLang="en-US" sz="1800">
              <a:latin typeface="Segoe UI" panose="020B0502040204020203" charset="0"/>
              <a:ea typeface="Segoe UI" panose="020B0502040204020203" charset="0"/>
            </a:endParaRPr>
          </a:p>
        </p:txBody>
      </p:sp>
      <p:pic>
        <p:nvPicPr>
          <p:cNvPr id="14" name="Picture 179" descr="C:/Users/devops/AppData/Roaming/PolarisOffice/ETemp/8268_1570912/fImage74504448145.png"/>
          <p:cNvPicPr>
            <a:picLocks noChangeAspect="1"/>
          </p:cNvPicPr>
          <p:nvPr/>
        </p:nvPicPr>
        <p:blipFill rotWithShape="1">
          <a:blip r:embed="rId1" cstate="print">
            <a:extLst>
              <a:ext uri="{28A0092B-C50C-407E-A947-70E740481C1C}">
                <a14:useLocalDpi xmlns:a14="http://schemas.microsoft.com/office/drawing/2010/main" val="0"/>
              </a:ext>
            </a:extLst>
          </a:blip>
          <a:srcRect t="3076"/>
          <a:stretch>
            <a:fillRect/>
          </a:stretch>
        </p:blipFill>
        <p:spPr>
          <a:xfrm>
            <a:off x="641985" y="2371090"/>
            <a:ext cx="5315585" cy="1680845"/>
          </a:xfrm>
          <a:prstGeom prst="rect">
            <a:avLst/>
          </a:prstGeom>
          <a:noFill/>
        </p:spPr>
      </p:pic>
      <p:pic>
        <p:nvPicPr>
          <p:cNvPr id="15" name="Picture 180" descr="C:/Users/devops/AppData/Roaming/PolarisOffice/ETemp/8268_1570912/fImage166284453281.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6096635" y="1854200"/>
            <a:ext cx="5229860" cy="300101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271905" y="464185"/>
            <a:ext cx="890397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SONAR Dashboard</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 for Angular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pic>
        <p:nvPicPr>
          <p:cNvPr id="4" name="Picture 181" descr="C:/Users/devops/AppData/Roaming/PolarisOffice/ETemp/8268_1570912/fImage399004486827.png"/>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a:off x="1764665" y="1105535"/>
            <a:ext cx="8656320" cy="510476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844550" y="434340"/>
            <a:ext cx="10141585" cy="998220"/>
          </a:xfrm>
          <a:prstGeom prst="rect">
            <a:avLst/>
          </a:prstGeom>
        </p:spPr>
        <p:txBody>
          <a:bodyPr vert="horz" wrap="square" lIns="0" tIns="13335" rIns="0" bIns="0" numCol="1" anchor="t">
            <a:spAutoFit/>
          </a:bodyPr>
          <a:lstStyle/>
          <a:p>
            <a:pPr marL="0" marR="5080" indent="0" latinLnBrk="0">
              <a:lnSpc>
                <a:spcPct val="100000"/>
              </a:lnSpc>
              <a:spcBef>
                <a:spcPts val="10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Great! what all plugins</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we</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have </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to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used  for</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Jenkins?</a:t>
            </a:r>
            <a:endParaRPr lang="ko-KR" altLang="en-US" sz="3200" b="0" i="0">
              <a:solidFill>
                <a:schemeClr val="tx2"/>
              </a:solidFill>
              <a:latin typeface="Verdana" panose="020B0604030504040204" charset="0"/>
              <a:ea typeface="Verdana" panose="020B0604030504040204" charset="0"/>
            </a:endParaRPr>
          </a:p>
        </p:txBody>
      </p:sp>
      <p:sp>
        <p:nvSpPr>
          <p:cNvPr id="7" name="Text Box 124"/>
          <p:cNvSpPr txBox="1"/>
          <p:nvPr/>
        </p:nvSpPr>
        <p:spPr>
          <a:xfrm>
            <a:off x="1214120" y="1860550"/>
            <a:ext cx="8138160" cy="1951990"/>
          </a:xfrm>
          <a:prstGeom prst="rect">
            <a:avLst/>
          </a:prstGeom>
        </p:spPr>
        <p:txBody>
          <a:bodyPr vert="horz" wrap="square" lIns="0" tIns="12700" rIns="0" bIns="0" numCol="1" anchor="t">
            <a:spAutoFit/>
          </a:bodyPr>
          <a:lstStyle/>
          <a:p>
            <a:pPr marL="299085" indent="-287020" latinLnBrk="0">
              <a:lnSpc>
                <a:spcPct val="100000"/>
              </a:lnSpc>
              <a:spcBef>
                <a:spcPts val="100"/>
              </a:spcBef>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Bitbucket</a:t>
            </a:r>
            <a:r>
              <a:rPr lang="en-US" sz="1800">
                <a:solidFill>
                  <a:schemeClr val="tx1"/>
                </a:solidFill>
                <a:latin typeface="Verdana" panose="020B0604030504040204" charset="0"/>
                <a:cs typeface="Verdana" panose="020B0604030504040204" charset="0"/>
              </a:rPr>
              <a:t> </a:t>
            </a:r>
            <a:r>
              <a:rPr sz="1800">
                <a:solidFill>
                  <a:schemeClr val="tx1"/>
                </a:solidFill>
                <a:latin typeface="Verdana" panose="020B0604030504040204" charset="0"/>
                <a:cs typeface="Verdana" panose="020B0604030504040204" charset="0"/>
              </a:rPr>
              <a:t>plugin </a:t>
            </a:r>
            <a:r>
              <a:rPr sz="1800">
                <a:solidFill>
                  <a:schemeClr val="tx1"/>
                </a:solidFill>
                <a:latin typeface="Verdana" panose="020B0604030504040204" charset="0"/>
                <a:cs typeface="Verdana" panose="020B0604030504040204" charset="0"/>
              </a:rPr>
              <a:t> to checkout source code from</a:t>
            </a:r>
            <a:r>
              <a:rPr sz="1800" spc="30">
                <a:solidFill>
                  <a:schemeClr val="tx1"/>
                </a:solidFill>
                <a:latin typeface="Verdana" panose="020B0604030504040204" charset="0"/>
                <a:cs typeface="Verdana" panose="020B0604030504040204" charset="0"/>
              </a:rPr>
              <a:t> </a:t>
            </a:r>
            <a:r>
              <a:rPr sz="1800">
                <a:solidFill>
                  <a:schemeClr val="tx1"/>
                </a:solidFill>
                <a:latin typeface="Verdana" panose="020B0604030504040204" charset="0"/>
                <a:cs typeface="Verdana" panose="020B0604030504040204" charset="0"/>
              </a:rPr>
              <a:t>repo.</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spcBef>
                <a:spcPts val="5"/>
              </a:spcBef>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Bitbucket</a:t>
            </a:r>
            <a:r>
              <a:rPr sz="1800">
                <a:solidFill>
                  <a:schemeClr val="tx1"/>
                </a:solidFill>
                <a:latin typeface="Verdana" panose="020B0604030504040204" charset="0"/>
                <a:cs typeface="Verdana" panose="020B0604030504040204" charset="0"/>
              </a:rPr>
              <a:t> plugin for polling and start builds on each</a:t>
            </a:r>
            <a:r>
              <a:rPr sz="1800" spc="50">
                <a:solidFill>
                  <a:schemeClr val="tx1"/>
                </a:solidFill>
                <a:latin typeface="Verdana" panose="020B0604030504040204" charset="0"/>
                <a:cs typeface="Verdana" panose="020B0604030504040204" charset="0"/>
              </a:rPr>
              <a:t> </a:t>
            </a:r>
            <a:r>
              <a:rPr sz="1800">
                <a:solidFill>
                  <a:schemeClr val="tx1"/>
                </a:solidFill>
                <a:latin typeface="Verdana" panose="020B0604030504040204" charset="0"/>
                <a:cs typeface="Verdana" panose="020B0604030504040204" charset="0"/>
              </a:rPr>
              <a:t>checkin.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Build Pipeline</a:t>
            </a:r>
            <a:r>
              <a:rPr sz="1800" spc="10">
                <a:solidFill>
                  <a:schemeClr val="tx1"/>
                </a:solidFill>
                <a:latin typeface="Verdana" panose="020B0604030504040204" charset="0"/>
                <a:cs typeface="Verdana" panose="020B0604030504040204" charset="0"/>
              </a:rPr>
              <a:t> </a:t>
            </a:r>
            <a:r>
              <a:rPr sz="1800">
                <a:solidFill>
                  <a:schemeClr val="tx1"/>
                </a:solidFill>
                <a:latin typeface="Verdana" panose="020B0604030504040204" charset="0"/>
                <a:cs typeface="Verdana" panose="020B0604030504040204" charset="0"/>
              </a:rPr>
              <a:t>plugin.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Deploy to container plugin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Copy Artifacts Plugin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Email Extensions plugin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NodeJS plugin</a:t>
            </a:r>
            <a:endParaRPr lang="ko-KR" altLang="en-US" sz="1800">
              <a:solidFill>
                <a:schemeClr val="tx1"/>
              </a:solidFill>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899795" y="768350"/>
            <a:ext cx="723773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What</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is Continuous Integration?</a:t>
            </a:r>
            <a:endParaRPr lang="ko-KR" altLang="en-US" sz="3200" b="0" i="0">
              <a:solidFill>
                <a:schemeClr val="tx2"/>
              </a:solidFill>
              <a:latin typeface="Verdana" panose="020B0604030504040204" charset="0"/>
              <a:ea typeface="Verdana" panose="020B0604030504040204" charset="0"/>
            </a:endParaRPr>
          </a:p>
        </p:txBody>
      </p:sp>
      <p:sp>
        <p:nvSpPr>
          <p:cNvPr id="4" name="Text Box 90"/>
          <p:cNvSpPr txBox="1"/>
          <p:nvPr/>
        </p:nvSpPr>
        <p:spPr>
          <a:xfrm>
            <a:off x="899795" y="1704975"/>
            <a:ext cx="10290175" cy="1305560"/>
          </a:xfrm>
          <a:prstGeom prst="rect">
            <a:avLst/>
          </a:prstGeom>
        </p:spPr>
        <p:txBody>
          <a:bodyPr vert="horz" wrap="square" lIns="0" tIns="13335" rIns="0" bIns="0" numCol="1" anchor="t">
            <a:spAutoFit/>
          </a:bodyPr>
          <a:lstStyle/>
          <a:p>
            <a:pPr marL="12700" marR="5080" indent="0" latinLnBrk="0">
              <a:lnSpc>
                <a:spcPct val="100000"/>
              </a:lnSpc>
              <a:spcBef>
                <a:spcPts val="105"/>
              </a:spcBef>
              <a:buFontTx/>
              <a:buNone/>
            </a:pPr>
            <a:r>
              <a:rPr sz="1400">
                <a:latin typeface="Verdana" panose="020B0604030504040204" charset="0"/>
                <a:cs typeface="Verdana" panose="020B0604030504040204" charset="0"/>
              </a:rPr>
              <a:t>Continuous Integration is a software development practice where members of a team integrate their work  frequently, usually each person integrates at least daily - leading to multiple integrations per </a:t>
            </a:r>
            <a:r>
              <a:rPr sz="1400" spc="-20">
                <a:latin typeface="Verdana" panose="020B0604030504040204" charset="0"/>
                <a:cs typeface="Verdana" panose="020B0604030504040204" charset="0"/>
              </a:rPr>
              <a:t>day. </a:t>
            </a:r>
            <a:r>
              <a:rPr sz="1400">
                <a:latin typeface="Verdana" panose="020B0604030504040204" charset="0"/>
                <a:cs typeface="Verdana" panose="020B0604030504040204" charset="0"/>
              </a:rPr>
              <a:t>Each</a:t>
            </a:r>
            <a:r>
              <a:rPr sz="1400" spc="-210">
                <a:latin typeface="Verdana" panose="020B0604030504040204" charset="0"/>
                <a:cs typeface="Verdana" panose="020B0604030504040204" charset="0"/>
              </a:rPr>
              <a:t> </a:t>
            </a:r>
            <a:r>
              <a:rPr sz="1400">
                <a:latin typeface="Verdana" panose="020B0604030504040204" charset="0"/>
                <a:cs typeface="Verdana" panose="020B0604030504040204" charset="0"/>
              </a:rPr>
              <a:t>integration  is verified by an automated build (including test) to detect integration errors as quickly as possible. Many teams  find that this approach leads to significantly reduced integration problems and allows a team to develop cohesive  software more</a:t>
            </a:r>
            <a:r>
              <a:rPr sz="1400" spc="-30">
                <a:latin typeface="Verdana" panose="020B0604030504040204" charset="0"/>
                <a:cs typeface="Verdana" panose="020B0604030504040204" charset="0"/>
              </a:rPr>
              <a:t> </a:t>
            </a:r>
            <a:r>
              <a:rPr sz="1400">
                <a:latin typeface="Verdana" panose="020B0604030504040204" charset="0"/>
                <a:cs typeface="Verdana" panose="020B0604030504040204" charset="0"/>
              </a:rPr>
              <a:t>rapidly."</a:t>
            </a:r>
            <a:endParaRPr lang="ko-KR" altLang="en-US" sz="1400">
              <a:latin typeface="Verdana" panose="020B0604030504040204" charset="0"/>
              <a:cs typeface="Verdana" panose="020B0604030504040204" charset="0"/>
            </a:endParaRPr>
          </a:p>
          <a:p>
            <a:pPr marL="12700" indent="0" latinLnBrk="0">
              <a:lnSpc>
                <a:spcPct val="100000"/>
              </a:lnSpc>
              <a:buFontTx/>
              <a:buNone/>
            </a:pPr>
            <a:endParaRPr lang="ko-KR" altLang="en-US" sz="1400">
              <a:solidFill>
                <a:srgbClr val="00AFEF"/>
              </a:solidFill>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28"/>
          <p:cNvSpPr txBox="1"/>
          <p:nvPr/>
        </p:nvSpPr>
        <p:spPr>
          <a:xfrm>
            <a:off x="3860800" y="2755265"/>
            <a:ext cx="446532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Thank you so much!</a:t>
            </a:r>
            <a:endParaRPr lang="ko-KR" altLang="en-US" sz="3200" b="1" i="0">
              <a:solidFill>
                <a:schemeClr val="tx2"/>
              </a:solidFill>
              <a:latin typeface="Verdana" panose="020B0604030504040204" charset="0"/>
              <a:ea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ph type="title"/>
          </p:nvPr>
        </p:nvSpPr>
        <p:spPr>
          <a:xfrm>
            <a:off x="1101725" y="779145"/>
            <a:ext cx="652907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What is Continuous Delivery?</a:t>
            </a:r>
            <a:endParaRPr lang="ko-KR" altLang="en-US" sz="3200" b="0" i="0">
              <a:solidFill>
                <a:schemeClr val="tx2"/>
              </a:solidFill>
              <a:latin typeface="Verdana" panose="020B0604030504040204" charset="0"/>
              <a:ea typeface="Verdana" panose="020B0604030504040204" charset="0"/>
            </a:endParaRPr>
          </a:p>
        </p:txBody>
      </p:sp>
      <p:sp>
        <p:nvSpPr>
          <p:cNvPr id="6" name="Text Box 91"/>
          <p:cNvSpPr txBox="1"/>
          <p:nvPr/>
        </p:nvSpPr>
        <p:spPr>
          <a:xfrm>
            <a:off x="1017270" y="1696720"/>
            <a:ext cx="9224645" cy="1303020"/>
          </a:xfrm>
          <a:prstGeom prst="rect">
            <a:avLst/>
          </a:prstGeom>
        </p:spPr>
        <p:txBody>
          <a:bodyPr vert="horz" wrap="square" lIns="0" tIns="13335" rIns="0" bIns="0" numCol="1" anchor="t">
            <a:spAutoFit/>
          </a:bodyPr>
          <a:lstStyle/>
          <a:p>
            <a:pPr marL="12700" marR="5080" indent="0" latinLnBrk="0">
              <a:lnSpc>
                <a:spcPct val="100000"/>
              </a:lnSpc>
              <a:spcBef>
                <a:spcPts val="105"/>
              </a:spcBef>
              <a:buFontTx/>
              <a:buNone/>
            </a:pPr>
            <a:r>
              <a:rPr sz="1400">
                <a:latin typeface="Verdana" panose="020B0604030504040204" charset="0"/>
                <a:cs typeface="Verdana" panose="020B0604030504040204" charset="0"/>
              </a:rPr>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a:t>
            </a:r>
            <a:r>
              <a:rPr sz="1400" spc="-100">
                <a:latin typeface="Verdana" panose="020B0604030504040204" charset="0"/>
                <a:cs typeface="Verdana" panose="020B0604030504040204" charset="0"/>
              </a:rPr>
              <a:t> </a:t>
            </a:r>
            <a:r>
              <a:rPr sz="1400">
                <a:latin typeface="Verdana" panose="020B0604030504040204" charset="0"/>
                <a:cs typeface="Verdana" panose="020B0604030504040204" charset="0"/>
              </a:rPr>
              <a:t>about.</a:t>
            </a:r>
            <a:endParaRPr lang="ko-KR" altLang="en-US" sz="1400">
              <a:latin typeface="Verdana" panose="020B0604030504040204" charset="0"/>
              <a:cs typeface="Verdana" panose="020B0604030504040204" charset="0"/>
            </a:endParaRPr>
          </a:p>
          <a:p>
            <a:pPr marL="0" indent="0" latinLnBrk="0">
              <a:lnSpc>
                <a:spcPct val="100000"/>
              </a:lnSpc>
              <a:spcBef>
                <a:spcPts val="40"/>
              </a:spcBef>
              <a:buFontTx/>
              <a:buNone/>
            </a:pPr>
            <a:endParaRPr lang="ko-KR" altLang="en-US" sz="1350">
              <a:latin typeface="Verdana" panose="020B0604030504040204" charset="0"/>
              <a:cs typeface="Verdana" panose="020B0604030504040204" charset="0"/>
            </a:endParaRPr>
          </a:p>
          <a:p>
            <a:pPr marL="12700" indent="0" latinLnBrk="0">
              <a:lnSpc>
                <a:spcPct val="100000"/>
              </a:lnSpc>
              <a:buFontTx/>
              <a:buNone/>
            </a:pPr>
            <a:endParaRPr lang="ko-KR" altLang="en-US" sz="1400" i="1">
              <a:solidFill>
                <a:srgbClr val="00AFEF"/>
              </a:solidFill>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1059815" y="711200"/>
            <a:ext cx="10393045" cy="996950"/>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Before Continuous Integration/Delivery?</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CI/CD</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a:t>
            </a:r>
            <a:endParaRPr lang="ko-KR" altLang="en-US" sz="3200" b="1" i="0">
              <a:solidFill>
                <a:schemeClr val="tx2"/>
              </a:solidFill>
              <a:latin typeface="Verdana" panose="020B0604030504040204" charset="0"/>
              <a:ea typeface="Verdana" panose="020B0604030504040204" charset="0"/>
            </a:endParaRPr>
          </a:p>
        </p:txBody>
      </p:sp>
      <p:sp>
        <p:nvSpPr>
          <p:cNvPr id="7" name="Text Box 92"/>
          <p:cNvSpPr txBox="1"/>
          <p:nvPr/>
        </p:nvSpPr>
        <p:spPr>
          <a:xfrm>
            <a:off x="1133475" y="2245995"/>
            <a:ext cx="6045200" cy="686435"/>
          </a:xfrm>
          <a:prstGeom prst="rect">
            <a:avLst/>
          </a:prstGeom>
        </p:spPr>
        <p:txBody>
          <a:bodyPr vert="horz" wrap="square" lIns="0" tIns="13335" rIns="0" bIns="0" numCol="1" anchor="t">
            <a:spAutoFit/>
          </a:bodyPr>
          <a:lstStyle/>
          <a:p>
            <a:pPr marL="298450" marR="5080" indent="-285750" algn="l" defTabSz="914400" latinLnBrk="0">
              <a:lnSpc>
                <a:spcPct val="100000"/>
              </a:lnSpc>
              <a:spcBef>
                <a:spcPts val="105"/>
              </a:spcBef>
              <a:buClrTx/>
              <a:buSzTx/>
              <a:buFont typeface="Arial" panose="020B0604020202020204" pitchFamily="34" charset="0"/>
              <a:buChar char="•"/>
            </a:pPr>
            <a:r>
              <a:rPr sz="1400">
                <a:solidFill>
                  <a:schemeClr val="tx1"/>
                </a:solidFill>
                <a:latin typeface="Verdana" panose="020B0604030504040204" charset="0"/>
                <a:cs typeface="Verdana" panose="020B0604030504040204" charset="0"/>
              </a:rPr>
              <a:t>Manual Deployments.</a:t>
            </a:r>
            <a:endParaRPr sz="1400">
              <a:solidFill>
                <a:schemeClr val="tx1"/>
              </a:solidFill>
              <a:latin typeface="Verdana" panose="020B0604030504040204" charset="0"/>
              <a:cs typeface="Verdana" panose="020B0604030504040204" charset="0"/>
            </a:endParaRPr>
          </a:p>
          <a:p>
            <a:pPr marL="298450" marR="5080" indent="-285750" algn="l" defTabSz="914400" latinLnBrk="0">
              <a:lnSpc>
                <a:spcPct val="100000"/>
              </a:lnSpc>
              <a:spcBef>
                <a:spcPts val="105"/>
              </a:spcBef>
              <a:buClrTx/>
              <a:buSzTx/>
              <a:buFont typeface="Arial" panose="020B0604020202020204" pitchFamily="34" charset="0"/>
              <a:buChar char="•"/>
            </a:pPr>
            <a:r>
              <a:rPr sz="1400">
                <a:solidFill>
                  <a:schemeClr val="tx1"/>
                </a:solidFill>
                <a:latin typeface="Verdana" panose="020B0604030504040204" charset="0"/>
                <a:cs typeface="Verdana" panose="020B0604030504040204" charset="0"/>
              </a:rPr>
              <a:t>Manual Restarts.</a:t>
            </a:r>
            <a:endParaRPr sz="1400">
              <a:solidFill>
                <a:schemeClr val="tx1"/>
              </a:solidFill>
              <a:latin typeface="Verdana" panose="020B0604030504040204" charset="0"/>
              <a:cs typeface="Verdana" panose="020B0604030504040204" charset="0"/>
            </a:endParaRPr>
          </a:p>
          <a:p>
            <a:pPr marL="298450" marR="5080" indent="-285750" algn="l" defTabSz="914400" latinLnBrk="0">
              <a:lnSpc>
                <a:spcPct val="100000"/>
              </a:lnSpc>
              <a:spcBef>
                <a:spcPts val="105"/>
              </a:spcBef>
              <a:buClrTx/>
              <a:buSzTx/>
              <a:buFont typeface="Arial" panose="020B0604020202020204" pitchFamily="34" charset="0"/>
              <a:buChar char="•"/>
            </a:pPr>
            <a:r>
              <a:rPr sz="1400">
                <a:solidFill>
                  <a:schemeClr val="tx1"/>
                </a:solidFill>
                <a:latin typeface="Verdana" panose="020B0604030504040204" charset="0"/>
                <a:cs typeface="Verdana" panose="020B0604030504040204" charset="0"/>
              </a:rPr>
              <a:t>Less confidence! Long turnaround time.</a:t>
            </a:r>
            <a:endParaRPr sz="1400">
              <a:solidFill>
                <a:schemeClr val="tx1"/>
              </a:solidFill>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974090" y="619760"/>
            <a:ext cx="985139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Why</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CI/CD</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a:t>
            </a:r>
            <a:endParaRPr lang="ko-KR" altLang="en-US" sz="3200" b="1" i="0">
              <a:solidFill>
                <a:schemeClr val="tx2"/>
              </a:solidFill>
              <a:latin typeface="Verdana" panose="020B0604030504040204" charset="0"/>
              <a:ea typeface="Verdana" panose="020B0604030504040204" charset="0"/>
            </a:endParaRPr>
          </a:p>
        </p:txBody>
      </p:sp>
      <p:sp>
        <p:nvSpPr>
          <p:cNvPr id="7" name="Text Box 93"/>
          <p:cNvSpPr txBox="1"/>
          <p:nvPr/>
        </p:nvSpPr>
        <p:spPr>
          <a:xfrm>
            <a:off x="836295" y="2040890"/>
            <a:ext cx="10316845" cy="1144270"/>
          </a:xfrm>
          <a:prstGeom prst="rect">
            <a:avLst/>
          </a:prstGeom>
        </p:spPr>
        <p:txBody>
          <a:bodyPr vert="horz" wrap="square" lIns="0" tIns="13335" rIns="0" bIns="0" numCol="1" anchor="t">
            <a:spAutoFit/>
          </a:bodyPr>
          <a:lstStyle/>
          <a:p>
            <a:pPr marL="298450" marR="5080" indent="-285750" algn="l" defTabSz="914400" latinLnBrk="0">
              <a:lnSpc>
                <a:spcPct val="100000"/>
              </a:lnSpc>
              <a:spcBef>
                <a:spcPts val="105"/>
              </a:spcBef>
              <a:buClrTx/>
              <a:buSzTx/>
              <a:buFont typeface="Arial" panose="020B0604020202020204" pitchFamily="34" charset="0"/>
              <a:buChar char="•"/>
            </a:pPr>
            <a:r>
              <a:rPr sz="1400">
                <a:solidFill>
                  <a:schemeClr val="tx1"/>
                </a:solidFill>
                <a:latin typeface="Verdana" panose="020B0604030504040204" charset="0"/>
                <a:cs typeface="Verdana" panose="020B0604030504040204" charset="0"/>
              </a:rPr>
              <a:t>Immediate feedback, faster turn around time.</a:t>
            </a:r>
            <a:endParaRPr sz="1400">
              <a:solidFill>
                <a:schemeClr val="tx1"/>
              </a:solidFill>
              <a:latin typeface="Verdana" panose="020B0604030504040204" charset="0"/>
              <a:cs typeface="Verdana" panose="020B0604030504040204" charset="0"/>
            </a:endParaRPr>
          </a:p>
          <a:p>
            <a:pPr marL="298450" marR="5080" indent="-285750" algn="l" defTabSz="914400" latinLnBrk="0">
              <a:lnSpc>
                <a:spcPct val="100000"/>
              </a:lnSpc>
              <a:spcBef>
                <a:spcPts val="105"/>
              </a:spcBef>
              <a:buClrTx/>
              <a:buSzTx/>
              <a:buFont typeface="Arial" panose="020B0604020202020204" pitchFamily="34" charset="0"/>
              <a:buChar char="•"/>
            </a:pPr>
            <a:r>
              <a:rPr sz="1400">
                <a:solidFill>
                  <a:schemeClr val="tx1"/>
                </a:solidFill>
                <a:latin typeface="Verdana" panose="020B0604030504040204" charset="0"/>
                <a:cs typeface="Verdana" panose="020B0604030504040204" charset="0"/>
              </a:rPr>
              <a:t>Enforces discipline of frequent automated testing.</a:t>
            </a:r>
            <a:endParaRPr sz="1400">
              <a:solidFill>
                <a:schemeClr val="tx1"/>
              </a:solidFill>
              <a:latin typeface="Verdana" panose="020B0604030504040204" charset="0"/>
              <a:cs typeface="Verdana" panose="020B0604030504040204" charset="0"/>
            </a:endParaRPr>
          </a:p>
          <a:p>
            <a:pPr marL="298450" marR="5080" indent="-285750" algn="l" defTabSz="914400" latinLnBrk="0">
              <a:lnSpc>
                <a:spcPct val="100000"/>
              </a:lnSpc>
              <a:spcBef>
                <a:spcPts val="105"/>
              </a:spcBef>
              <a:buClrTx/>
              <a:buSzTx/>
              <a:buFont typeface="Arial" panose="020B0604020202020204" pitchFamily="34" charset="0"/>
              <a:buChar char="•"/>
            </a:pPr>
            <a:r>
              <a:rPr sz="1400">
                <a:solidFill>
                  <a:schemeClr val="tx1"/>
                </a:solidFill>
                <a:latin typeface="Verdana" panose="020B0604030504040204" charset="0"/>
                <a:cs typeface="Verdana" panose="020B0604030504040204" charset="0"/>
              </a:rPr>
              <a:t>Better coding practices - Frequent code check-in pushes developers to create modular, less</a:t>
            </a:r>
            <a:endParaRPr sz="1400">
              <a:solidFill>
                <a:schemeClr val="tx1"/>
              </a:solidFill>
              <a:latin typeface="Verdana" panose="020B0604030504040204" charset="0"/>
              <a:cs typeface="Verdana" panose="020B0604030504040204" charset="0"/>
            </a:endParaRPr>
          </a:p>
          <a:p>
            <a:pPr marL="298450" marR="5080" indent="-285750" algn="l" latinLnBrk="0">
              <a:lnSpc>
                <a:spcPct val="100000"/>
              </a:lnSpc>
              <a:spcBef>
                <a:spcPts val="105"/>
              </a:spcBef>
              <a:buClrTx/>
              <a:buSzTx/>
              <a:buFont typeface="Arial" panose="020B0604020202020204" pitchFamily="34" charset="0"/>
              <a:buChar char="•"/>
            </a:pPr>
            <a:r>
              <a:rPr sz="1400">
                <a:solidFill>
                  <a:schemeClr val="tx1"/>
                </a:solidFill>
                <a:latin typeface="Verdana" panose="020B0604030504040204" charset="0"/>
                <a:cs typeface="Verdana" panose="020B0604030504040204" charset="0"/>
              </a:rPr>
              <a:t>complex code.</a:t>
            </a:r>
            <a:endParaRPr sz="1400">
              <a:solidFill>
                <a:schemeClr val="tx1"/>
              </a:solidFill>
              <a:latin typeface="Verdana" panose="020B0604030504040204" charset="0"/>
              <a:cs typeface="Verdana" panose="020B0604030504040204" charset="0"/>
            </a:endParaRPr>
          </a:p>
          <a:p>
            <a:pPr marL="298450" marR="5080" indent="-285750" algn="l" defTabSz="914400" latinLnBrk="0">
              <a:lnSpc>
                <a:spcPct val="100000"/>
              </a:lnSpc>
              <a:spcBef>
                <a:spcPts val="105"/>
              </a:spcBef>
              <a:buClrTx/>
              <a:buSzTx/>
              <a:buFont typeface="Arial" panose="020B0604020202020204" pitchFamily="34" charset="0"/>
              <a:buChar char="•"/>
            </a:pPr>
            <a:r>
              <a:rPr sz="1400">
                <a:solidFill>
                  <a:schemeClr val="tx1"/>
                </a:solidFill>
                <a:latin typeface="Verdana" panose="020B0604030504040204" charset="0"/>
                <a:cs typeface="Verdana" panose="020B0604030504040204" charset="0"/>
              </a:rPr>
              <a:t>Every commit can result in a release!</a:t>
            </a:r>
            <a:endParaRPr sz="1400">
              <a:solidFill>
                <a:schemeClr val="tx1"/>
              </a:solidFill>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1031240" y="532765"/>
            <a:ext cx="1078357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tabLst>
                <a:tab pos="2642870" algn="l"/>
              </a:tabLst>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I</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/CD</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Workflow</a:t>
            </a:r>
            <a:endParaRPr lang="ko-KR" altLang="en-US" sz="3200" b="1" i="0">
              <a:solidFill>
                <a:schemeClr val="tx2"/>
              </a:solidFill>
              <a:latin typeface="Verdana" panose="020B0604030504040204" charset="0"/>
              <a:ea typeface="Verdana" panose="020B0604030504040204" charset="0"/>
            </a:endParaRPr>
          </a:p>
        </p:txBody>
      </p:sp>
      <p:pic>
        <p:nvPicPr>
          <p:cNvPr id="7" name="Picture 94"/>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a:off x="2126615" y="1265555"/>
            <a:ext cx="7539355" cy="49022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101725" y="630555"/>
            <a:ext cx="7192645" cy="504825"/>
          </a:xfrm>
          <a:prstGeom prst="rect">
            <a:avLst/>
          </a:prstGeom>
        </p:spPr>
        <p:txBody>
          <a:bodyPr vert="horz" wrap="square" lIns="0" tIns="12065" rIns="0" bIns="0" numCol="1" anchor="t">
            <a:spAutoFit/>
          </a:bodyPr>
          <a:lstStyle/>
          <a:p>
            <a:pPr marL="0" indent="0" algn="l" defTabSz="914400" rtl="0" eaLnBrk="1" latinLnBrk="0" hangingPunct="1">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CI / CD step by step</a:t>
            </a:r>
            <a:endParaRPr lang="ko-KR" altLang="en-US" sz="3200" b="1" i="0">
              <a:solidFill>
                <a:schemeClr val="tx2"/>
              </a:solidFill>
              <a:latin typeface="Verdana" panose="020B0604030504040204" charset="0"/>
              <a:ea typeface="Verdana" panose="020B0604030504040204" charset="0"/>
            </a:endParaRPr>
          </a:p>
        </p:txBody>
      </p:sp>
      <p:sp>
        <p:nvSpPr>
          <p:cNvPr id="4" name="Text Box 95"/>
          <p:cNvSpPr txBox="1"/>
          <p:nvPr/>
        </p:nvSpPr>
        <p:spPr>
          <a:xfrm>
            <a:off x="899795" y="1704975"/>
            <a:ext cx="8378190" cy="2597150"/>
          </a:xfrm>
          <a:prstGeom prst="rect">
            <a:avLst/>
          </a:prstGeom>
        </p:spPr>
        <p:txBody>
          <a:bodyPr vert="horz" wrap="square" lIns="0" tIns="13335" rIns="0" bIns="0" numCol="1" anchor="t">
            <a:spAutoFit/>
          </a:bodyPr>
          <a:lstStyle/>
          <a:p>
            <a:pPr marL="299085" indent="-287020" latinLnBrk="0">
              <a:lnSpc>
                <a:spcPct val="100000"/>
              </a:lnSpc>
              <a:spcBef>
                <a:spcPts val="105"/>
              </a:spcBef>
              <a:buFont typeface="Arial" panose="020B0604020202020204"/>
              <a:buChar char="•"/>
              <a:tabLst>
                <a:tab pos="299085" algn="l"/>
                <a:tab pos="299720" algn="l"/>
              </a:tabLst>
            </a:pPr>
            <a:r>
              <a:rPr sz="1400">
                <a:latin typeface="Verdana" panose="020B0604030504040204" charset="0"/>
                <a:cs typeface="Verdana" panose="020B0604030504040204" charset="0"/>
              </a:rPr>
              <a:t>Developers </a:t>
            </a:r>
            <a:r>
              <a:rPr sz="1400" b="1">
                <a:latin typeface="Verdana" panose="020B0604030504040204" charset="0"/>
                <a:cs typeface="Verdana" panose="020B0604030504040204" charset="0"/>
              </a:rPr>
              <a:t>check out </a:t>
            </a:r>
            <a:r>
              <a:rPr sz="1400">
                <a:latin typeface="Verdana" panose="020B0604030504040204" charset="0"/>
                <a:cs typeface="Verdana" panose="020B0604030504040204" charset="0"/>
              </a:rPr>
              <a:t>code into their local</a:t>
            </a:r>
            <a:r>
              <a:rPr sz="1400" spc="-110">
                <a:latin typeface="Verdana" panose="020B0604030504040204" charset="0"/>
                <a:cs typeface="Verdana" panose="020B0604030504040204" charset="0"/>
              </a:rPr>
              <a:t> </a:t>
            </a:r>
            <a:r>
              <a:rPr sz="1400">
                <a:latin typeface="Verdana" panose="020B0604030504040204" charset="0"/>
                <a:cs typeface="Verdana" panose="020B0604030504040204" charset="0"/>
              </a:rPr>
              <a:t>machines.</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Developer </a:t>
            </a:r>
            <a:r>
              <a:rPr sz="1400" b="1">
                <a:latin typeface="Verdana" panose="020B0604030504040204" charset="0"/>
                <a:cs typeface="Verdana" panose="020B0604030504040204" charset="0"/>
              </a:rPr>
              <a:t>commit </a:t>
            </a:r>
            <a:r>
              <a:rPr sz="1400">
                <a:latin typeface="Verdana" panose="020B0604030504040204" charset="0"/>
                <a:cs typeface="Verdana" panose="020B0604030504040204" charset="0"/>
              </a:rPr>
              <a:t>changes to the source code</a:t>
            </a:r>
            <a:r>
              <a:rPr sz="1400" spc="-70">
                <a:latin typeface="Verdana" panose="020B0604030504040204" charset="0"/>
                <a:cs typeface="Verdana" panose="020B0604030504040204" charset="0"/>
              </a:rPr>
              <a:t> </a:t>
            </a:r>
            <a:r>
              <a:rPr sz="1400">
                <a:latin typeface="Verdana" panose="020B0604030504040204" charset="0"/>
                <a:cs typeface="Verdana" panose="020B0604030504040204" charset="0"/>
              </a:rPr>
              <a:t>repository.</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Reviewer(</a:t>
            </a:r>
            <a:r>
              <a:rPr lang="en-US" sz="1400">
                <a:latin typeface="Verdana" panose="020B0604030504040204" charset="0"/>
                <a:cs typeface="Verdana" panose="020B0604030504040204" charset="0"/>
              </a:rPr>
              <a:t>TL</a:t>
            </a:r>
            <a:r>
              <a:rPr sz="1400">
                <a:latin typeface="Verdana" panose="020B0604030504040204" charset="0"/>
                <a:cs typeface="Verdana" panose="020B0604030504040204" charset="0"/>
              </a:rPr>
              <a:t>)</a:t>
            </a:r>
            <a:r>
              <a:rPr lang="en-US" sz="1400">
                <a:latin typeface="Verdana" panose="020B0604030504040204" charset="0"/>
                <a:cs typeface="Verdana" panose="020B0604030504040204" charset="0"/>
              </a:rPr>
              <a:t> review the code and push to release branch</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The CI server monitors the source code repository and starts build</a:t>
            </a:r>
            <a:r>
              <a:rPr sz="1400" spc="-160">
                <a:latin typeface="Verdana" panose="020B0604030504040204" charset="0"/>
                <a:cs typeface="Verdana" panose="020B0604030504040204" charset="0"/>
              </a:rPr>
              <a:t> </a:t>
            </a:r>
            <a:r>
              <a:rPr sz="1400">
                <a:latin typeface="Verdana" panose="020B0604030504040204" charset="0"/>
                <a:cs typeface="Verdana" panose="020B0604030504040204" charset="0"/>
              </a:rPr>
              <a:t>process.</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The CI server </a:t>
            </a:r>
            <a:r>
              <a:rPr sz="1400" b="1">
                <a:latin typeface="Verdana" panose="020B0604030504040204" charset="0"/>
                <a:cs typeface="Verdana" panose="020B0604030504040204" charset="0"/>
              </a:rPr>
              <a:t>builds </a:t>
            </a:r>
            <a:r>
              <a:rPr sz="1400">
                <a:latin typeface="Verdana" panose="020B0604030504040204" charset="0"/>
                <a:cs typeface="Verdana" panose="020B0604030504040204" charset="0"/>
              </a:rPr>
              <a:t>the system and runs unit and integration</a:t>
            </a:r>
            <a:r>
              <a:rPr sz="1400" spc="-150">
                <a:latin typeface="Verdana" panose="020B0604030504040204" charset="0"/>
                <a:cs typeface="Verdana" panose="020B0604030504040204" charset="0"/>
              </a:rPr>
              <a:t> </a:t>
            </a:r>
            <a:r>
              <a:rPr sz="1400">
                <a:latin typeface="Verdana" panose="020B0604030504040204" charset="0"/>
                <a:cs typeface="Verdana" panose="020B0604030504040204" charset="0"/>
              </a:rPr>
              <a:t>tests.</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The CI server releases deployable artifacts for</a:t>
            </a:r>
            <a:r>
              <a:rPr sz="1400" spc="-130">
                <a:latin typeface="Verdana" panose="020B0604030504040204" charset="0"/>
                <a:cs typeface="Verdana" panose="020B0604030504040204" charset="0"/>
              </a:rPr>
              <a:t> </a:t>
            </a:r>
            <a:r>
              <a:rPr sz="1400" b="1">
                <a:latin typeface="Verdana" panose="020B0604030504040204" charset="0"/>
                <a:cs typeface="Verdana" panose="020B0604030504040204" charset="0"/>
              </a:rPr>
              <a:t>testing</a:t>
            </a:r>
            <a:r>
              <a:rPr sz="1400">
                <a:latin typeface="Verdana" panose="020B0604030504040204" charset="0"/>
                <a:cs typeface="Verdana" panose="020B0604030504040204" charset="0"/>
              </a:rPr>
              <a:t>.</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The CI server assigns a build label to the version of the code it just</a:t>
            </a:r>
            <a:r>
              <a:rPr sz="1400" spc="-180">
                <a:latin typeface="Verdana" panose="020B0604030504040204" charset="0"/>
                <a:cs typeface="Verdana" panose="020B0604030504040204" charset="0"/>
              </a:rPr>
              <a:t> </a:t>
            </a:r>
            <a:r>
              <a:rPr sz="1400">
                <a:latin typeface="Verdana" panose="020B0604030504040204" charset="0"/>
                <a:cs typeface="Verdana" panose="020B0604030504040204" charset="0"/>
              </a:rPr>
              <a:t>built.</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The CI server informs of the </a:t>
            </a:r>
            <a:r>
              <a:rPr sz="1400" b="1">
                <a:latin typeface="Verdana" panose="020B0604030504040204" charset="0"/>
                <a:cs typeface="Verdana" panose="020B0604030504040204" charset="0"/>
              </a:rPr>
              <a:t>successful</a:t>
            </a:r>
            <a:r>
              <a:rPr sz="1400" b="1" spc="-100">
                <a:latin typeface="Verdana" panose="020B0604030504040204" charset="0"/>
                <a:cs typeface="Verdana" panose="020B0604030504040204" charset="0"/>
              </a:rPr>
              <a:t> </a:t>
            </a:r>
            <a:r>
              <a:rPr sz="1400" b="1">
                <a:latin typeface="Verdana" panose="020B0604030504040204" charset="0"/>
                <a:cs typeface="Verdana" panose="020B0604030504040204" charset="0"/>
              </a:rPr>
              <a:t>build</a:t>
            </a:r>
            <a:r>
              <a:rPr sz="1400">
                <a:latin typeface="Verdana" panose="020B0604030504040204" charset="0"/>
                <a:cs typeface="Verdana" panose="020B0604030504040204" charset="0"/>
              </a:rPr>
              <a:t>.</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If the build or tests fail, the CI server </a:t>
            </a:r>
            <a:r>
              <a:rPr sz="1400" b="1">
                <a:latin typeface="Verdana" panose="020B0604030504040204" charset="0"/>
                <a:cs typeface="Verdana" panose="020B0604030504040204" charset="0"/>
              </a:rPr>
              <a:t>alerts </a:t>
            </a:r>
            <a:r>
              <a:rPr sz="1400">
                <a:latin typeface="Verdana" panose="020B0604030504040204" charset="0"/>
                <a:cs typeface="Verdana" panose="020B0604030504040204" charset="0"/>
              </a:rPr>
              <a:t>the</a:t>
            </a:r>
            <a:r>
              <a:rPr sz="1400" spc="-130">
                <a:latin typeface="Verdana" panose="020B0604030504040204" charset="0"/>
                <a:cs typeface="Verdana" panose="020B0604030504040204" charset="0"/>
              </a:rPr>
              <a:t> </a:t>
            </a:r>
            <a:r>
              <a:rPr sz="1400">
                <a:latin typeface="Verdana" panose="020B0604030504040204" charset="0"/>
                <a:cs typeface="Verdana" panose="020B0604030504040204" charset="0"/>
              </a:rPr>
              <a:t>team.</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The team fix the issue at the earliest</a:t>
            </a:r>
            <a:r>
              <a:rPr sz="1400" spc="-130">
                <a:latin typeface="Verdana" panose="020B0604030504040204" charset="0"/>
                <a:cs typeface="Verdana" panose="020B0604030504040204" charset="0"/>
              </a:rPr>
              <a:t> </a:t>
            </a:r>
            <a:r>
              <a:rPr sz="1400">
                <a:latin typeface="Verdana" panose="020B0604030504040204" charset="0"/>
                <a:cs typeface="Verdana" panose="020B0604030504040204" charset="0"/>
              </a:rPr>
              <a:t>opportunity.</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Continue to continually integrate and test throughout the</a:t>
            </a:r>
            <a:r>
              <a:rPr sz="1400" spc="-110">
                <a:latin typeface="Verdana" panose="020B0604030504040204" charset="0"/>
                <a:cs typeface="Verdana" panose="020B0604030504040204" charset="0"/>
              </a:rPr>
              <a:t> </a:t>
            </a:r>
            <a:r>
              <a:rPr sz="1400">
                <a:latin typeface="Verdana" panose="020B0604030504040204" charset="0"/>
                <a:cs typeface="Verdana" panose="020B0604030504040204" charset="0"/>
              </a:rPr>
              <a:t>project</a:t>
            </a:r>
            <a:endParaRPr lang="ko-KR" altLang="en-US" sz="1400">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sz="1400">
                <a:latin typeface="Verdana" panose="020B0604030504040204" charset="0"/>
                <a:cs typeface="Verdana" panose="020B0604030504040204" charset="0"/>
              </a:rPr>
              <a:t>CI Server stage / Deploys to Production Environments (Can set up email based</a:t>
            </a:r>
            <a:r>
              <a:rPr sz="1400" spc="-140">
                <a:latin typeface="Verdana" panose="020B0604030504040204" charset="0"/>
                <a:cs typeface="Verdana" panose="020B0604030504040204" charset="0"/>
              </a:rPr>
              <a:t> </a:t>
            </a:r>
            <a:r>
              <a:rPr sz="1400">
                <a:latin typeface="Verdana" panose="020B0604030504040204" charset="0"/>
                <a:cs typeface="Verdana" panose="020B0604030504040204" charset="0"/>
              </a:rPr>
              <a:t>approval).</a:t>
            </a:r>
            <a:endParaRPr lang="ko-KR" altLang="en-US" sz="1400">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016635" y="800100"/>
            <a:ext cx="378968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Tools</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Used</a:t>
            </a:r>
            <a:endParaRPr lang="ko-KR" altLang="en-US" sz="3200" b="0" i="0">
              <a:solidFill>
                <a:schemeClr val="tx2"/>
              </a:solidFill>
              <a:latin typeface="Verdana" panose="020B0604030504040204" charset="0"/>
              <a:ea typeface="Verdana" panose="020B0604030504040204" charset="0"/>
            </a:endParaRPr>
          </a:p>
        </p:txBody>
      </p:sp>
      <p:graphicFrame>
        <p:nvGraphicFramePr>
          <p:cNvPr id="4" name="Table 96"/>
          <p:cNvGraphicFramePr>
            <a:graphicFrameLocks noGrp="1"/>
          </p:cNvGraphicFramePr>
          <p:nvPr/>
        </p:nvGraphicFramePr>
        <p:xfrm>
          <a:off x="1148715" y="2084070"/>
          <a:ext cx="9526270" cy="2693670"/>
        </p:xfrm>
        <a:graphic>
          <a:graphicData uri="http://schemas.openxmlformats.org/drawingml/2006/table">
            <a:tbl>
              <a:tblPr firstRow="1" bandRow="1">
                <a:tableStyleId>{2D5ABB26-0587-4C30-8999-92F81FD0307C}</a:tableStyleId>
              </a:tblPr>
              <a:tblGrid>
                <a:gridCol w="4763135"/>
                <a:gridCol w="4763135"/>
              </a:tblGrid>
              <a:tr h="321310">
                <a:tc>
                  <a:txBody>
                    <a:bodyPr/>
                    <a:lstStyle/>
                    <a:p>
                      <a:pPr marL="91440" lvl="1" indent="0" latinLnBrk="0">
                        <a:lnSpc>
                          <a:spcPct val="100000"/>
                        </a:lnSpc>
                        <a:spcBef>
                          <a:spcPct val="0"/>
                        </a:spcBef>
                        <a:buFontTx/>
                        <a:buNone/>
                      </a:pPr>
                      <a:r>
                        <a:rPr sz="1800" b="1" kern="1200">
                          <a:solidFill>
                            <a:srgbClr val="FFFFFF"/>
                          </a:solidFill>
                          <a:latin typeface="Verdana" panose="020B0604030504040204" charset="0"/>
                          <a:cs typeface="Verdana" panose="020B0604030504040204" charset="0"/>
                        </a:rPr>
                        <a:t>Tools</a:t>
                      </a:r>
                      <a:endParaRPr lang="ko-KR" altLang="en-US" sz="1800" b="1" kern="1200">
                        <a:solidFill>
                          <a:srgbClr val="FFFFFF"/>
                        </a:solidFill>
                        <a:latin typeface="Verdana" panose="020B0604030504040204" charset="0"/>
                        <a:cs typeface="Verdana" panose="020B0604030504040204" charset="0"/>
                      </a:endParaRPr>
                    </a:p>
                  </a:txBody>
                  <a:tcPr marL="0" marR="0" marT="44450"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8100" cap="flat" cmpd="sng" algn="ctr">
                      <a:solidFill>
                        <a:srgbClr val="FFFFFF">
                          <a:alpha val="100000"/>
                        </a:srgbClr>
                      </a:solidFill>
                      <a:prstDash val="solid"/>
                      <a:round/>
                      <a:headEnd type="none" w="med" len="med"/>
                      <a:tailEnd type="none" w="med" len="med"/>
                    </a:lnB>
                    <a:solidFill>
                      <a:schemeClr val="tx2">
                        <a:lumMod val="60000"/>
                        <a:lumOff val="40000"/>
                      </a:schemeClr>
                    </a:solidFill>
                  </a:tcPr>
                </a:tc>
                <a:tc>
                  <a:txBody>
                    <a:bodyPr/>
                    <a:lstStyle/>
                    <a:p>
                      <a:pPr marL="91440" lvl="1" indent="0" latinLnBrk="0">
                        <a:lnSpc>
                          <a:spcPct val="100000"/>
                        </a:lnSpc>
                        <a:spcBef>
                          <a:spcPct val="0"/>
                        </a:spcBef>
                        <a:buFontTx/>
                        <a:buNone/>
                      </a:pPr>
                      <a:r>
                        <a:rPr sz="1800" b="1" kern="1200">
                          <a:solidFill>
                            <a:srgbClr val="FFFFFF"/>
                          </a:solidFill>
                          <a:latin typeface="Verdana" panose="020B0604030504040204" charset="0"/>
                          <a:cs typeface="Verdana" panose="020B0604030504040204" charset="0"/>
                        </a:rPr>
                        <a:t>Options</a:t>
                      </a:r>
                      <a:endParaRPr lang="ko-KR" altLang="en-US" sz="1800" b="1" kern="1200">
                        <a:solidFill>
                          <a:srgbClr val="FFFFFF"/>
                        </a:solidFill>
                        <a:latin typeface="Verdana" panose="020B0604030504040204" charset="0"/>
                        <a:cs typeface="Verdana" panose="020B0604030504040204" charset="0"/>
                      </a:endParaRPr>
                    </a:p>
                  </a:txBody>
                  <a:tcPr marL="0" marR="0" marT="44450"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8100" cap="flat" cmpd="sng" algn="ctr">
                      <a:solidFill>
                        <a:srgbClr val="FFFFFF">
                          <a:alpha val="100000"/>
                        </a:srgbClr>
                      </a:solidFill>
                      <a:prstDash val="solid"/>
                      <a:round/>
                      <a:headEnd type="none" w="med" len="med"/>
                      <a:tailEnd type="none" w="med" len="med"/>
                    </a:lnB>
                    <a:solidFill>
                      <a:schemeClr val="tx2">
                        <a:lumMod val="60000"/>
                        <a:lumOff val="40000"/>
                      </a:schemeClr>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Source Code</a:t>
                      </a:r>
                      <a:r>
                        <a:rPr sz="1400" kern="1200" spc="-1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Repository</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81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Bitbucket</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81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Continuous Integration</a:t>
                      </a:r>
                      <a:r>
                        <a:rPr sz="1400" kern="1200" spc="-4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Server</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Jenkins</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Code</a:t>
                      </a:r>
                      <a:r>
                        <a:rPr sz="1400" kern="120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Analysis</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Sonar Qube</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51816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Code Analysis</a:t>
                      </a:r>
                      <a:r>
                        <a:rPr sz="1400" kern="1200" spc="-4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Tools(</a:t>
                      </a:r>
                      <a:r>
                        <a:rPr sz="1400" kern="1200">
                          <a:solidFill>
                            <a:srgbClr val="000000"/>
                          </a:solidFill>
                          <a:latin typeface="Verdana" panose="020B0604030504040204" charset="0"/>
                          <a:cs typeface="Verdana" panose="020B0604030504040204" charset="0"/>
                        </a:rPr>
                        <a:t>for Java project</a:t>
                      </a:r>
                      <a:r>
                        <a:rPr sz="1400" kern="1200">
                          <a:solidFill>
                            <a:srgbClr val="000000"/>
                          </a:solidFill>
                          <a:latin typeface="Verdana" panose="020B0604030504040204" charset="0"/>
                          <a:cs typeface="Verdana" panose="020B0604030504040204" charset="0"/>
                        </a:rPr>
                        <a:t>)</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Jacoco</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Build </a:t>
                      </a:r>
                      <a:r>
                        <a:rPr sz="1400" kern="1200">
                          <a:solidFill>
                            <a:srgbClr val="000000"/>
                          </a:solidFill>
                          <a:latin typeface="Verdana" panose="020B0604030504040204" charset="0"/>
                          <a:cs typeface="Verdana" panose="020B0604030504040204" charset="0"/>
                        </a:rPr>
                        <a:t>Tools</a:t>
                      </a:r>
                      <a:r>
                        <a:rPr sz="1400" kern="1200" spc="-2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(Java and Angular)</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Maven</a:t>
                      </a:r>
                      <a:r>
                        <a:rPr lang="en-US" sz="1400" kern="1200">
                          <a:solidFill>
                            <a:srgbClr val="000000"/>
                          </a:solidFill>
                          <a:latin typeface="Verdana" panose="020B0604030504040204" charset="0"/>
                          <a:cs typeface="Verdana" panose="020B0604030504040204" charset="0"/>
                        </a:rPr>
                        <a:t>, NPM</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Web Servers </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lvl="1" indent="0" latinLnBrk="0">
                        <a:lnSpc>
                          <a:spcPct val="100000"/>
                        </a:lnSpc>
                        <a:spcBef>
                          <a:spcPct val="0"/>
                        </a:spcBef>
                        <a:buFontTx/>
                        <a:buNone/>
                      </a:pPr>
                      <a:r>
                        <a:rPr lang="en-US" sz="1400" kern="1200">
                          <a:solidFill>
                            <a:srgbClr val="000000"/>
                          </a:solidFill>
                          <a:latin typeface="Verdana" panose="020B0604030504040204" charset="0"/>
                          <a:cs typeface="Verdana" panose="020B0604030504040204" charset="0"/>
                        </a:rPr>
                        <a:t>Apache Tomcat</a:t>
                      </a:r>
                      <a:r>
                        <a:rPr lang="en-US" sz="1400" kern="1200">
                          <a:solidFill>
                            <a:srgbClr val="000000"/>
                          </a:solidFill>
                          <a:latin typeface="Verdana" panose="020B0604030504040204" charset="0"/>
                          <a:cs typeface="Verdana" panose="020B0604030504040204" charset="0"/>
                        </a:rPr>
                        <a:t> 9.0</a:t>
                      </a:r>
                      <a:r>
                        <a:rPr lang="en-US" sz="1400" kern="1200">
                          <a:solidFill>
                            <a:srgbClr val="000000"/>
                          </a:solidFill>
                          <a:latin typeface="Verdana" panose="020B0604030504040204" charset="0"/>
                          <a:cs typeface="Verdana" panose="020B0604030504040204" charset="0"/>
                        </a:rPr>
                        <a:t> and Apache HTTP Server</a:t>
                      </a:r>
                      <a:r>
                        <a:rPr lang="en-US" sz="1400" kern="1200">
                          <a:solidFill>
                            <a:srgbClr val="000000"/>
                          </a:solidFill>
                          <a:latin typeface="Verdana" panose="020B0604030504040204" charset="0"/>
                          <a:cs typeface="Verdana" panose="020B0604030504040204" charset="0"/>
                        </a:rPr>
                        <a:t> 2.4</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016635" y="619125"/>
            <a:ext cx="894715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Jenkins Workflow</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for Java Project</a:t>
            </a:r>
            <a:endParaRPr lang="ko-KR" altLang="en-US" sz="3200" b="1" i="0">
              <a:solidFill>
                <a:schemeClr val="tx2"/>
              </a:solidFill>
              <a:latin typeface="Verdana" panose="020B0604030504040204" charset="0"/>
              <a:ea typeface="Verdana" panose="020B0604030504040204" charset="0"/>
            </a:endParaRPr>
          </a:p>
        </p:txBody>
      </p:sp>
      <p:pic>
        <p:nvPicPr>
          <p:cNvPr id="5" name="Picture 97" descr="C:/Users/devops/AppData/Roaming/PolarisOffice/ETemp/8268_1570912/fImage94992508467.png"/>
          <p:cNvPicPr>
            <a:picLocks noChangeAspect="1"/>
          </p:cNvPicPr>
          <p:nvPr/>
        </p:nvPicPr>
        <p:blipFill rotWithShape="1">
          <a:blip r:embed="rId1" cstate="print">
            <a:extLst>
              <a:ext uri="{28A0092B-C50C-407E-A947-70E740481C1C}">
                <a14:useLocalDpi xmlns:a14="http://schemas.microsoft.com/office/drawing/2010/main" val="0"/>
              </a:ext>
            </a:extLst>
          </a:blip>
          <a:srcRect t="3508"/>
          <a:stretch>
            <a:fillRect/>
          </a:stretch>
        </p:blipFill>
        <p:spPr>
          <a:xfrm>
            <a:off x="1527175" y="1860550"/>
            <a:ext cx="9392285" cy="1048385"/>
          </a:xfrm>
          <a:prstGeom prst="rect">
            <a:avLst/>
          </a:prstGeom>
          <a:noFill/>
        </p:spPr>
      </p:pic>
      <p:pic>
        <p:nvPicPr>
          <p:cNvPr id="6" name="Picture 98" descr="C:/Users/devops/AppData/Roaming/PolarisOffice/ETemp/8268_1570912/fImage168892516334.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1981200" y="3162935"/>
            <a:ext cx="7592060" cy="274383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3422</Words>
  <Application>WPS Presentation</Application>
  <PresentationFormat/>
  <Paragraphs>122</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Verdana</vt:lpstr>
      <vt:lpstr>Calibri</vt:lpstr>
      <vt:lpstr>Malgun Gothic</vt:lpstr>
      <vt:lpstr>Verdana</vt:lpstr>
      <vt:lpstr>Arial</vt:lpstr>
      <vt:lpstr>Carlito</vt:lpstr>
      <vt:lpstr>Segoe Print</vt:lpstr>
      <vt:lpstr>Microsoft YaHei</vt:lpstr>
      <vt:lpstr>Arial Unicode MS</vt:lpstr>
      <vt:lpstr>Wingdings</vt:lpstr>
      <vt:lpstr>Segoe UI</vt:lpstr>
      <vt:lpstr>Office Theme</vt:lpstr>
      <vt:lpstr>PowerPoint 演示文稿</vt:lpstr>
      <vt:lpstr>What is Continuous Integration?</vt:lpstr>
      <vt:lpstr>What is Continuous Delivery?</vt:lpstr>
      <vt:lpstr>Before Continuous Integration/Delivery? (CI/CD)</vt:lpstr>
      <vt:lpstr>Why CI/CD?</vt:lpstr>
      <vt:lpstr>CI/CD Workflow</vt:lpstr>
      <vt:lpstr>CI / CD step by step</vt:lpstr>
      <vt:lpstr>Tools Used</vt:lpstr>
      <vt:lpstr>Jenkins Workflow for Java Project</vt:lpstr>
      <vt:lpstr>Jenkins Workflow for Angular project</vt:lpstr>
      <vt:lpstr>Jenkins Pipeline Script for Java Project</vt:lpstr>
      <vt:lpstr>Jenkins Pipeline Script for Angular Project</vt:lpstr>
      <vt:lpstr>Code Analysis Tools</vt:lpstr>
      <vt:lpstr>Code Analysis Tools - JaCoCo for Java Project</vt:lpstr>
      <vt:lpstr>Code Analysis Tools - Sonar for Java Project</vt:lpstr>
      <vt:lpstr>SONAR Dashboard for Java Project</vt:lpstr>
      <vt:lpstr>Code Analysis Tools - Sonar for Angular Project</vt:lpstr>
      <vt:lpstr>SONAR Dashboard for Angular Project</vt:lpstr>
      <vt:lpstr>Great! what all plugins we have to used  for Jenkins?</vt:lpstr>
      <vt:lpstr>PowerPoint 演示文稿</vt:lpstr>
    </vt:vector>
  </TitlesOfParts>
  <LinksUpToDate>false</LinksUpToDate>
  <SharedDoc>false</SharedDoc>
  <HyperlinksChanged>false</HyperlinksChanged>
  <AppVersion>14.0000</AppVersion>
  <Pages>20</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Technology Stack</dc:title>
  <dc:creator>Sunil Dalal</dc:creator>
  <cp:lastModifiedBy>2919</cp:lastModifiedBy>
  <cp:revision>4</cp:revision>
  <dcterms:created xsi:type="dcterms:W3CDTF">2021-09-04T11:47:15Z</dcterms:created>
  <dcterms:modified xsi:type="dcterms:W3CDTF">2021-09-04T11:51:13Z</dcterms:modified>
  <cp:version>9</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2016-01-30T05:30:00Z</vt:filetime>
  </property>
  <property fmtid="{D5CDD505-2E9C-101B-9397-08002B2CF9AE}" pid="3" name="Creator">
    <vt:lpwstr>Microsoft® PowerPoint® 2013</vt:lpwstr>
  </property>
  <property fmtid="{D5CDD505-2E9C-101B-9397-08002B2CF9AE}" pid="4" name="LastSaved">
    <vt:filetime>2021-07-16T05:30:00Z</vt:filetime>
  </property>
  <property fmtid="{D5CDD505-2E9C-101B-9397-08002B2CF9AE}" pid="5" name="ICV">
    <vt:lpwstr>4D539841C81C495BA5E5D44CE5EFC902</vt:lpwstr>
  </property>
  <property fmtid="{D5CDD505-2E9C-101B-9397-08002B2CF9AE}" pid="6" name="KSOProductBuildVer">
    <vt:lpwstr>1033-11.2.0.10265</vt:lpwstr>
  </property>
</Properties>
</file>