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12/3/2015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800" smtClean="0">
                <a:latin typeface="Bodoni MT" pitchFamily="18" charset="0"/>
              </a:rPr>
              <a:t>SPP </a:t>
            </a:r>
            <a:r>
              <a:rPr lang="id-ID" sz="4800" dirty="0" smtClean="0">
                <a:latin typeface="Bodoni MT" pitchFamily="18" charset="0"/>
              </a:rPr>
              <a:t>PAYMENT MUSIC SCHOOL </a:t>
            </a:r>
            <a:endParaRPr lang="en-US" sz="4800" dirty="0">
              <a:latin typeface="Bodoni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Rohmah dewi (13.61.0013)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9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 Black" pitchFamily="18" charset="0"/>
              </a:rPr>
              <a:t>Description</a:t>
            </a:r>
            <a:endParaRPr lang="en-US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doni MT" pitchFamily="18" charset="0"/>
              </a:rPr>
              <a:t>As payment for the student information system then stores the data of parents and students who have paid </a:t>
            </a:r>
            <a:r>
              <a:rPr lang="en-US" dirty="0" err="1">
                <a:latin typeface="Bodoni MT" pitchFamily="18" charset="0"/>
              </a:rPr>
              <a:t>spp</a:t>
            </a:r>
            <a:r>
              <a:rPr lang="en-US" dirty="0">
                <a:latin typeface="Bodoni MT" pitchFamily="18" charset="0"/>
              </a:rPr>
              <a:t> as an </a:t>
            </a:r>
            <a:r>
              <a:rPr lang="en-US" dirty="0" smtClean="0">
                <a:latin typeface="Bodoni MT" pitchFamily="18" charset="0"/>
              </a:rPr>
              <a:t>archive </a:t>
            </a:r>
            <a:r>
              <a:rPr lang="en-US" dirty="0">
                <a:latin typeface="Bodoni MT" pitchFamily="18" charset="0"/>
              </a:rPr>
              <a:t>by printing a daily report</a:t>
            </a:r>
            <a:r>
              <a:rPr lang="id-ID" dirty="0" smtClean="0">
                <a:latin typeface="Bodoni MT" pitchFamily="18" charset="0"/>
              </a:rPr>
              <a:t>.</a:t>
            </a:r>
            <a:endParaRPr lang="id-ID" dirty="0">
              <a:latin typeface="Bodoni MT" pitchFamily="18" charset="0"/>
            </a:endParaRPr>
          </a:p>
          <a:p>
            <a:endParaRPr lang="en-US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doni MT Black" pitchFamily="18" charset="0"/>
              </a:rPr>
              <a:t>Features</a:t>
            </a:r>
            <a:endParaRPr lang="en-US" dirty="0"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dirty="0" smtClean="0">
                <a:latin typeface="Bodoni MT" pitchFamily="18" charset="0"/>
              </a:rPr>
              <a:t>- </a:t>
            </a:r>
            <a:r>
              <a:rPr lang="en-US" dirty="0" smtClean="0">
                <a:latin typeface="Bodoni MT" pitchFamily="18" charset="0"/>
              </a:rPr>
              <a:t>Login</a:t>
            </a:r>
            <a:r>
              <a:rPr lang="id-ID" dirty="0" smtClean="0">
                <a:latin typeface="Bodoni MT" pitchFamily="18" charset="0"/>
              </a:rPr>
              <a:t> </a:t>
            </a:r>
            <a:r>
              <a:rPr lang="id-ID" dirty="0">
                <a:latin typeface="Bodoni MT" pitchFamily="18" charset="0"/>
              </a:rPr>
              <a:t>Admin</a:t>
            </a:r>
          </a:p>
          <a:p>
            <a:pPr lvl="0"/>
            <a:r>
              <a:rPr lang="id-ID" dirty="0" smtClean="0">
                <a:latin typeface="Bodoni MT" pitchFamily="18" charset="0"/>
              </a:rPr>
              <a:t>- </a:t>
            </a:r>
            <a:r>
              <a:rPr lang="en-US" dirty="0" smtClean="0">
                <a:latin typeface="Bodoni MT" pitchFamily="18" charset="0"/>
              </a:rPr>
              <a:t>Manage </a:t>
            </a:r>
            <a:r>
              <a:rPr lang="en-US" dirty="0">
                <a:latin typeface="Bodoni MT" pitchFamily="18" charset="0"/>
              </a:rPr>
              <a:t>Master Data</a:t>
            </a:r>
            <a:endParaRPr lang="id-ID" dirty="0">
              <a:latin typeface="Bodoni MT" pitchFamily="18" charset="0"/>
            </a:endParaRPr>
          </a:p>
          <a:p>
            <a:pPr lvl="2"/>
            <a:r>
              <a:rPr lang="id-ID" sz="1600" dirty="0">
                <a:latin typeface="Bodoni MT" pitchFamily="18" charset="0"/>
              </a:rPr>
              <a:t>Dashboard</a:t>
            </a:r>
          </a:p>
          <a:p>
            <a:pPr lvl="2"/>
            <a:r>
              <a:rPr lang="id-ID" sz="1600" dirty="0">
                <a:latin typeface="Bodoni MT" pitchFamily="18" charset="0"/>
              </a:rPr>
              <a:t>Siswa</a:t>
            </a:r>
          </a:p>
          <a:p>
            <a:pPr lvl="2"/>
            <a:r>
              <a:rPr lang="id-ID" sz="1600" dirty="0">
                <a:latin typeface="Bodoni MT" pitchFamily="18" charset="0"/>
              </a:rPr>
              <a:t>Orang tua</a:t>
            </a:r>
          </a:p>
          <a:p>
            <a:pPr lvl="2"/>
            <a:r>
              <a:rPr lang="id-ID" sz="1600" dirty="0">
                <a:latin typeface="Bodoni MT" pitchFamily="18" charset="0"/>
              </a:rPr>
              <a:t>Pembayaran</a:t>
            </a:r>
            <a:r>
              <a:rPr lang="id-ID" dirty="0">
                <a:latin typeface="Bodoni MT" pitchFamily="18" charset="0"/>
              </a:rPr>
              <a:t> </a:t>
            </a:r>
          </a:p>
          <a:p>
            <a:pPr lvl="0"/>
            <a:r>
              <a:rPr lang="id-ID" dirty="0" smtClean="0">
                <a:latin typeface="Bodoni MT" pitchFamily="18" charset="0"/>
              </a:rPr>
              <a:t>- </a:t>
            </a:r>
            <a:r>
              <a:rPr lang="en-US" dirty="0" smtClean="0">
                <a:latin typeface="Bodoni MT" pitchFamily="18" charset="0"/>
              </a:rPr>
              <a:t>Reporting</a:t>
            </a:r>
            <a:endParaRPr lang="id-ID" dirty="0">
              <a:latin typeface="Bodoni MT" pitchFamily="18" charset="0"/>
            </a:endParaRPr>
          </a:p>
          <a:p>
            <a:pPr lvl="2"/>
            <a:r>
              <a:rPr lang="en-US" sz="1600" dirty="0">
                <a:latin typeface="Bodoni MT" pitchFamily="18" charset="0"/>
              </a:rPr>
              <a:t>Daily </a:t>
            </a:r>
            <a:r>
              <a:rPr lang="id-ID" sz="1600" dirty="0">
                <a:latin typeface="Bodoni MT" pitchFamily="18" charset="0"/>
              </a:rPr>
              <a:t>Report</a:t>
            </a:r>
          </a:p>
          <a:p>
            <a:r>
              <a:rPr lang="en-US" dirty="0">
                <a:latin typeface="Bodoni MT" pitchFamily="18" charset="0"/>
              </a:rPr>
              <a:t> </a:t>
            </a:r>
            <a:endParaRPr lang="id-ID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17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ERD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927274"/>
            <a:ext cx="3200400" cy="437793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Bodoni MT" pitchFamily="18" charset="0"/>
                <a:cs typeface="Times New Roman" pitchFamily="18" charset="0"/>
              </a:rPr>
              <a:t>There are 4 tables for this application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smtClean="0">
                <a:latin typeface="Bodoni MT" pitchFamily="18" charset="0"/>
                <a:cs typeface="Times New Roman" pitchFamily="18" charset="0"/>
              </a:rPr>
              <a:t>Admin</a:t>
            </a:r>
            <a:endParaRPr lang="id-ID" sz="2400" dirty="0" smtClean="0">
              <a:latin typeface="Bodoni MT" pitchFamily="18" charset="0"/>
              <a:cs typeface="Times New Roman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err="1" smtClean="0">
                <a:latin typeface="Bodoni MT" pitchFamily="18" charset="0"/>
                <a:cs typeface="Times New Roman" pitchFamily="18" charset="0"/>
              </a:rPr>
              <a:t>Siswa</a:t>
            </a:r>
            <a:endParaRPr lang="id-ID" sz="2400" dirty="0">
              <a:latin typeface="Bodoni MT" pitchFamily="18" charset="0"/>
              <a:cs typeface="Times New Roman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d-ID" sz="2400" dirty="0" smtClean="0">
                <a:latin typeface="Bodoni MT" pitchFamily="18" charset="0"/>
                <a:cs typeface="Times New Roman" pitchFamily="18" charset="0"/>
              </a:rPr>
              <a:t>Orang Tua</a:t>
            </a:r>
            <a:endParaRPr lang="en-US" sz="2400" dirty="0" smtClean="0">
              <a:latin typeface="Bodoni MT" pitchFamily="18" charset="0"/>
              <a:cs typeface="Times New Roman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 smtClean="0">
                <a:latin typeface="Bodoni MT" pitchFamily="18" charset="0"/>
                <a:cs typeface="Times New Roman" pitchFamily="18" charset="0"/>
              </a:rPr>
              <a:t>P</a:t>
            </a:r>
            <a:r>
              <a:rPr lang="id-ID" sz="2400" dirty="0" smtClean="0">
                <a:latin typeface="Bodoni MT" pitchFamily="18" charset="0"/>
                <a:cs typeface="Times New Roman" pitchFamily="18" charset="0"/>
              </a:rPr>
              <a:t>embayaran</a:t>
            </a:r>
            <a:endParaRPr lang="en-US" sz="2400" dirty="0" smtClean="0">
              <a:latin typeface="Bodoni MT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l="17629" t="10542" r="43910" b="52136"/>
          <a:stretch/>
        </p:blipFill>
        <p:spPr bwMode="auto">
          <a:xfrm>
            <a:off x="3929974" y="1420239"/>
            <a:ext cx="6614808" cy="40661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70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06562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/>
              <a:t>Login Process</a:t>
            </a:r>
            <a:endParaRPr lang="en-US" sz="4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885071"/>
            <a:ext cx="3200400" cy="442013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Bodoni MT" pitchFamily="18" charset="0"/>
              </a:rPr>
              <a:t>Controllers file :</a:t>
            </a:r>
          </a:p>
          <a:p>
            <a:pPr marL="342900" indent="-342900" algn="l">
              <a:buAutoNum type="arabicPeriod"/>
            </a:pPr>
            <a:r>
              <a:rPr lang="en-US" sz="2000" dirty="0" err="1" smtClean="0">
                <a:latin typeface="Bodoni MT" pitchFamily="18" charset="0"/>
              </a:rPr>
              <a:t>index.php</a:t>
            </a:r>
            <a:r>
              <a:rPr lang="en-US" sz="2000" dirty="0" smtClean="0">
                <a:latin typeface="Bodoni MT" pitchFamily="18" charset="0"/>
              </a:rPr>
              <a:t> as login page, contains form and </a:t>
            </a:r>
            <a:r>
              <a:rPr lang="en-US" sz="2000" dirty="0" err="1" smtClean="0">
                <a:latin typeface="Bodoni MT" pitchFamily="18" charset="0"/>
              </a:rPr>
              <a:t>auth</a:t>
            </a:r>
            <a:r>
              <a:rPr lang="en-US" sz="2000" dirty="0" smtClean="0">
                <a:latin typeface="Bodoni MT" pitchFamily="18" charset="0"/>
              </a:rPr>
              <a:t> process. Declaring cookie also write at this file after user submit login form</a:t>
            </a:r>
          </a:p>
          <a:p>
            <a:pPr marL="342900" indent="-342900" algn="l">
              <a:buAutoNum type="arabicPeriod"/>
            </a:pPr>
            <a:r>
              <a:rPr lang="en-US" sz="2000" dirty="0" err="1" smtClean="0">
                <a:latin typeface="Bodoni MT" pitchFamily="18" charset="0"/>
              </a:rPr>
              <a:t>Dashboard.php</a:t>
            </a:r>
            <a:r>
              <a:rPr lang="en-US" sz="2000" dirty="0" smtClean="0">
                <a:latin typeface="Bodoni MT" pitchFamily="18" charset="0"/>
              </a:rPr>
              <a:t> as dashboard admin page</a:t>
            </a:r>
            <a:endParaRPr lang="en-US" sz="2000" dirty="0">
              <a:latin typeface="Bodoni MT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45" y="1604253"/>
            <a:ext cx="4895850" cy="2886075"/>
          </a:xfrm>
        </p:spPr>
      </p:pic>
    </p:spTree>
    <p:extLst>
      <p:ext uri="{BB962C8B-B14F-4D97-AF65-F5344CB8AC3E}">
        <p14:creationId xmlns:p14="http://schemas.microsoft.com/office/powerpoint/2010/main" val="39839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32915"/>
          </a:xfrm>
        </p:spPr>
        <p:txBody>
          <a:bodyPr/>
          <a:lstStyle/>
          <a:p>
            <a:pPr algn="l"/>
            <a:r>
              <a:rPr lang="en-US" dirty="0" smtClean="0"/>
              <a:t>PHP File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10154"/>
            <a:ext cx="3200400" cy="4195050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en-US" sz="1800" dirty="0" err="1" smtClean="0">
                <a:latin typeface="Bodoni MT" pitchFamily="18" charset="0"/>
                <a:cs typeface="Times New Roman" pitchFamily="18" charset="0"/>
              </a:rPr>
              <a:t>index.php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 -&gt; </a:t>
            </a:r>
            <a:r>
              <a:rPr lang="en-US" sz="1800" dirty="0" err="1" smtClean="0">
                <a:latin typeface="Bodoni MT" pitchFamily="18" charset="0"/>
                <a:cs typeface="Times New Roman" pitchFamily="18" charset="0"/>
              </a:rPr>
              <a:t>auth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 -&gt; set cookie -&gt; dashboard</a:t>
            </a: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Dashboard link to: </a:t>
            </a:r>
            <a:r>
              <a:rPr lang="en-US" sz="1800" dirty="0" err="1" smtClean="0">
                <a:latin typeface="Bodoni MT" pitchFamily="18" charset="0"/>
                <a:cs typeface="Times New Roman" pitchFamily="18" charset="0"/>
              </a:rPr>
              <a:t>siswa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, </a:t>
            </a:r>
            <a:r>
              <a:rPr lang="id-ID" sz="1800" dirty="0" smtClean="0">
                <a:latin typeface="Bodoni MT" pitchFamily="18" charset="0"/>
                <a:cs typeface="Times New Roman" pitchFamily="18" charset="0"/>
              </a:rPr>
              <a:t>admin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, payment, </a:t>
            </a:r>
            <a:r>
              <a:rPr lang="id-ID" sz="1800" dirty="0" smtClean="0">
                <a:latin typeface="Bodoni MT" pitchFamily="18" charset="0"/>
                <a:cs typeface="Times New Roman" pitchFamily="18" charset="0"/>
              </a:rPr>
              <a:t>parents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,</a:t>
            </a:r>
            <a:r>
              <a:rPr lang="id-ID" sz="1800" dirty="0" smtClean="0">
                <a:latin typeface="Bodoni MT" pitchFamily="18" charset="0"/>
                <a:cs typeface="Times New Roman" pitchFamily="18" charset="0"/>
              </a:rPr>
              <a:t> Report  and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 logout</a:t>
            </a:r>
          </a:p>
          <a:p>
            <a:pPr marL="342900" indent="-342900" algn="l">
              <a:buAutoNum type="arabicPeriod"/>
            </a:pPr>
            <a:r>
              <a:rPr lang="en-US" sz="1800" dirty="0" err="1" smtClean="0">
                <a:latin typeface="Bodoni MT" pitchFamily="18" charset="0"/>
                <a:cs typeface="Times New Roman" pitchFamily="18" charset="0"/>
              </a:rPr>
              <a:t>Siswa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 uses </a:t>
            </a:r>
            <a:r>
              <a:rPr lang="en-US" sz="1800" dirty="0" err="1" smtClean="0">
                <a:latin typeface="Bodoni MT" pitchFamily="18" charset="0"/>
                <a:cs typeface="Times New Roman" pitchFamily="18" charset="0"/>
              </a:rPr>
              <a:t>tb.siswa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 </a:t>
            </a:r>
            <a:endParaRPr lang="id-ID" sz="1800" dirty="0" smtClean="0">
              <a:latin typeface="Bodoni MT" pitchFamily="18" charset="0"/>
              <a:cs typeface="Times New Roman" pitchFamily="18" charset="0"/>
            </a:endParaRPr>
          </a:p>
          <a:p>
            <a:pPr marL="342900" indent="-342900" algn="l">
              <a:buAutoNum type="arabicPeriod"/>
            </a:pPr>
            <a:r>
              <a:rPr lang="id-ID" sz="1800" dirty="0" smtClean="0">
                <a:latin typeface="Bodoni MT" pitchFamily="18" charset="0"/>
                <a:cs typeface="Times New Roman" pitchFamily="18" charset="0"/>
              </a:rPr>
              <a:t>Admin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 uses </a:t>
            </a:r>
            <a:r>
              <a:rPr lang="en-US" sz="1800" dirty="0" err="1" smtClean="0">
                <a:latin typeface="Bodoni MT" pitchFamily="18" charset="0"/>
                <a:cs typeface="Times New Roman" pitchFamily="18" charset="0"/>
              </a:rPr>
              <a:t>tb.admin</a:t>
            </a:r>
            <a:endParaRPr lang="en-US" sz="1800" dirty="0" smtClean="0">
              <a:latin typeface="Bodoni MT" pitchFamily="18" charset="0"/>
              <a:cs typeface="Times New Roman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Payment and </a:t>
            </a:r>
            <a:r>
              <a:rPr lang="id-ID" sz="1800" dirty="0" smtClean="0">
                <a:latin typeface="Bodoni MT" pitchFamily="18" charset="0"/>
                <a:cs typeface="Times New Roman" pitchFamily="18" charset="0"/>
              </a:rPr>
              <a:t>report</a:t>
            </a: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 use </a:t>
            </a:r>
            <a:r>
              <a:rPr lang="en-US" sz="1800" dirty="0" err="1" smtClean="0">
                <a:latin typeface="Bodoni MT" pitchFamily="18" charset="0"/>
                <a:cs typeface="Times New Roman" pitchFamily="18" charset="0"/>
              </a:rPr>
              <a:t>tb.payment</a:t>
            </a:r>
            <a:endParaRPr lang="id-ID" sz="1800" dirty="0" smtClean="0">
              <a:latin typeface="Bodoni MT" pitchFamily="18" charset="0"/>
              <a:cs typeface="Times New Roman" pitchFamily="18" charset="0"/>
            </a:endParaRPr>
          </a:p>
          <a:p>
            <a:pPr marL="342900" indent="-342900" algn="l">
              <a:buAutoNum type="arabicPeriod"/>
            </a:pPr>
            <a:r>
              <a:rPr lang="id-ID" sz="1800" dirty="0" smtClean="0">
                <a:latin typeface="Bodoni MT" pitchFamily="18" charset="0"/>
                <a:cs typeface="Times New Roman" pitchFamily="18" charset="0"/>
              </a:rPr>
              <a:t>Orang Tua use tb.Orang tua</a:t>
            </a:r>
            <a:endParaRPr lang="en-US" sz="1800" dirty="0" smtClean="0">
              <a:latin typeface="Bodoni MT" pitchFamily="18" charset="0"/>
              <a:cs typeface="Times New Roman" pitchFamily="18" charset="0"/>
            </a:endParaRPr>
          </a:p>
          <a:p>
            <a:pPr marL="342900" indent="-342900" algn="l">
              <a:buAutoNum type="arabicPeriod"/>
            </a:pPr>
            <a:r>
              <a:rPr lang="en-US" sz="1800" dirty="0" smtClean="0">
                <a:latin typeface="Bodoni MT" pitchFamily="18" charset="0"/>
                <a:cs typeface="Times New Roman" pitchFamily="18" charset="0"/>
              </a:rPr>
              <a:t>Logout -&gt; clear cookie</a:t>
            </a:r>
            <a:endParaRPr lang="en-US" sz="1800" dirty="0">
              <a:latin typeface="Bodoni MT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17652" r="25360" b="8489"/>
          <a:stretch/>
        </p:blipFill>
        <p:spPr bwMode="auto">
          <a:xfrm>
            <a:off x="4289898" y="1107076"/>
            <a:ext cx="6592780" cy="5163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69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815</TotalTime>
  <Words>147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SPP PAYMENT MUSIC SCHOOL </vt:lpstr>
      <vt:lpstr>Description</vt:lpstr>
      <vt:lpstr>Features</vt:lpstr>
      <vt:lpstr>ERD</vt:lpstr>
      <vt:lpstr>Login Process</vt:lpstr>
      <vt:lpstr>PHP File Diagram</vt:lpstr>
    </vt:vector>
  </TitlesOfParts>
  <Company>IC Dept of STMIK AMIKOM Yogyakarta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Payment App </dc:title>
  <dc:creator>Arif Laksito</dc:creator>
  <cp:lastModifiedBy>MsDewi</cp:lastModifiedBy>
  <cp:revision>26</cp:revision>
  <dcterms:created xsi:type="dcterms:W3CDTF">2015-11-24T10:03:32Z</dcterms:created>
  <dcterms:modified xsi:type="dcterms:W3CDTF">2015-12-03T03:04:12Z</dcterms:modified>
</cp:coreProperties>
</file>