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5FF8-A5D0-4786-BCA8-8FF5E96403E7}" type="datetimeFigureOut">
              <a:rPr lang="en-SG" smtClean="0"/>
              <a:t>16/2/2022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743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5FF8-A5D0-4786-BCA8-8FF5E96403E7}" type="datetimeFigureOut">
              <a:rPr lang="en-SG" smtClean="0"/>
              <a:t>16/2/2022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581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5FF8-A5D0-4786-BCA8-8FF5E96403E7}" type="datetimeFigureOut">
              <a:rPr lang="en-SG" smtClean="0"/>
              <a:t>16/2/2022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75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5FF8-A5D0-4786-BCA8-8FF5E96403E7}" type="datetimeFigureOut">
              <a:rPr lang="en-SG" smtClean="0"/>
              <a:t>16/2/2022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428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5FF8-A5D0-4786-BCA8-8FF5E96403E7}" type="datetimeFigureOut">
              <a:rPr lang="en-SG" smtClean="0"/>
              <a:t>16/2/2022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148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5FF8-A5D0-4786-BCA8-8FF5E96403E7}" type="datetimeFigureOut">
              <a:rPr lang="en-SG" smtClean="0"/>
              <a:t>16/2/2022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15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5FF8-A5D0-4786-BCA8-8FF5E96403E7}" type="datetimeFigureOut">
              <a:rPr lang="en-SG" smtClean="0"/>
              <a:t>16/2/2022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428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5FF8-A5D0-4786-BCA8-8FF5E96403E7}" type="datetimeFigureOut">
              <a:rPr lang="en-SG" smtClean="0"/>
              <a:t>16/2/2022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368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5FF8-A5D0-4786-BCA8-8FF5E96403E7}" type="datetimeFigureOut">
              <a:rPr lang="en-SG" smtClean="0"/>
              <a:t>16/2/2022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344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5FF8-A5D0-4786-BCA8-8FF5E96403E7}" type="datetimeFigureOut">
              <a:rPr lang="en-SG" smtClean="0"/>
              <a:t>16/2/2022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044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5FF8-A5D0-4786-BCA8-8FF5E96403E7}" type="datetimeFigureOut">
              <a:rPr lang="en-SG" smtClean="0"/>
              <a:t>16/2/2022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178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05FF8-A5D0-4786-BCA8-8FF5E96403E7}" type="datetimeFigureOut">
              <a:rPr lang="en-SG" smtClean="0"/>
              <a:t>16/2/2022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700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Jellyfish </a:t>
            </a:r>
            <a:r>
              <a:rPr lang="en-US" dirty="0"/>
              <a:t>S</a:t>
            </a:r>
            <a:r>
              <a:rPr lang="en-US" dirty="0" smtClean="0"/>
              <a:t>earch Optimization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Meta </a:t>
            </a:r>
            <a:r>
              <a:rPr lang="en-US" dirty="0" err="1" smtClean="0"/>
              <a:t>Huristic</a:t>
            </a:r>
            <a:r>
              <a:rPr lang="en-US" dirty="0" smtClean="0"/>
              <a:t> I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1688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2357" y="815926"/>
            <a:ext cx="92424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Swamp Intelligent</a:t>
            </a:r>
          </a:p>
          <a:p>
            <a:r>
              <a:rPr lang="en-US" dirty="0" smtClean="0"/>
              <a:t>Jelly Fish </a:t>
            </a:r>
          </a:p>
          <a:p>
            <a:r>
              <a:rPr lang="en-US" dirty="0" smtClean="0"/>
              <a:t>How it works</a:t>
            </a:r>
          </a:p>
          <a:p>
            <a:r>
              <a:rPr lang="en-US" dirty="0" smtClean="0"/>
              <a:t>Movement</a:t>
            </a:r>
          </a:p>
          <a:p>
            <a:r>
              <a:rPr lang="en-US" dirty="0" smtClean="0"/>
              <a:t>Time function</a:t>
            </a:r>
          </a:p>
          <a:p>
            <a:r>
              <a:rPr lang="en-US" dirty="0" smtClean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316195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4911" y="2090172"/>
            <a:ext cx="10410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Simulation of </a:t>
            </a:r>
            <a:r>
              <a:rPr lang="en-US" sz="2400" dirty="0"/>
              <a:t>the collective intelligent behavior of insect or animal groups such as flocks of birds, colonies of ants, schools of fish, swarms of </a:t>
            </a:r>
            <a:r>
              <a:rPr lang="en-US" sz="2400" dirty="0" smtClean="0"/>
              <a:t>bees.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 </a:t>
            </a:r>
            <a:r>
              <a:rPr lang="en-US" sz="2400" dirty="0" smtClean="0"/>
              <a:t>Have high </a:t>
            </a:r>
            <a:r>
              <a:rPr lang="en-US" sz="2400" dirty="0"/>
              <a:t>flexibility </a:t>
            </a:r>
            <a:r>
              <a:rPr lang="en-US" sz="2400" dirty="0" smtClean="0"/>
              <a:t>and high efficiency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SI systems are typically made up of a population of simple agents interacting locally with one another and with their environment</a:t>
            </a:r>
            <a:r>
              <a:rPr lang="en-US" sz="24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4911" y="450166"/>
            <a:ext cx="5767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Swarm Intelligence (SI)</a:t>
            </a:r>
          </a:p>
        </p:txBody>
      </p:sp>
    </p:spTree>
    <p:extLst>
      <p:ext uri="{BB962C8B-B14F-4D97-AF65-F5344CB8AC3E}">
        <p14:creationId xmlns:p14="http://schemas.microsoft.com/office/powerpoint/2010/main" val="378811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4911" y="2447777"/>
            <a:ext cx="10410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Simulation of </a:t>
            </a:r>
            <a:r>
              <a:rPr lang="en-US" sz="2400" dirty="0"/>
              <a:t>the collective intelligent behavior of insect or animal groups such as flocks of birds, colonies of ants, schools of fish, swarms of </a:t>
            </a:r>
            <a:r>
              <a:rPr lang="en-US" sz="2400" dirty="0" smtClean="0"/>
              <a:t>bees.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 </a:t>
            </a:r>
            <a:r>
              <a:rPr lang="en-US" sz="2400" dirty="0" smtClean="0"/>
              <a:t>Have high </a:t>
            </a:r>
            <a:r>
              <a:rPr lang="en-US" sz="2400" dirty="0"/>
              <a:t>flexibility </a:t>
            </a:r>
            <a:r>
              <a:rPr lang="en-US" sz="2400" dirty="0" smtClean="0"/>
              <a:t>and high efficiency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SI systems are typically made up of a population of simple agents interacting locally with one another and with their environment</a:t>
            </a:r>
            <a:r>
              <a:rPr lang="en-US" sz="24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911" y="422030"/>
            <a:ext cx="97348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Jellyfish Search (JS) </a:t>
            </a:r>
            <a:r>
              <a:rPr lang="en-SG" sz="4400" dirty="0" smtClean="0"/>
              <a:t>optimizer</a:t>
            </a:r>
          </a:p>
          <a:p>
            <a:endParaRPr lang="en-SG" sz="4400" dirty="0"/>
          </a:p>
        </p:txBody>
      </p:sp>
    </p:spTree>
    <p:extLst>
      <p:ext uri="{BB962C8B-B14F-4D97-AF65-F5344CB8AC3E}">
        <p14:creationId xmlns:p14="http://schemas.microsoft.com/office/powerpoint/2010/main" val="2423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86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Jellyfish Search Optimization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Jellyfish Search Optimization</dc:title>
  <dc:creator>HP</dc:creator>
  <cp:lastModifiedBy>HP</cp:lastModifiedBy>
  <cp:revision>11</cp:revision>
  <dcterms:created xsi:type="dcterms:W3CDTF">2022-02-15T09:53:15Z</dcterms:created>
  <dcterms:modified xsi:type="dcterms:W3CDTF">2022-02-16T16:48:11Z</dcterms:modified>
</cp:coreProperties>
</file>