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5CBB9-D7D3-4F6D-8C19-3D2342A8783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722240-84A9-4010-A01B-E5287200BA04}">
      <dgm:prSet/>
      <dgm:spPr/>
      <dgm:t>
        <a:bodyPr/>
        <a:lstStyle/>
        <a:p>
          <a:pPr rtl="0"/>
          <a:r>
            <a:rPr lang="en-SG" dirty="0" smtClean="0"/>
            <a:t>Exploration</a:t>
          </a:r>
          <a:endParaRPr lang="en-SG" dirty="0"/>
        </a:p>
      </dgm:t>
    </dgm:pt>
    <dgm:pt modelId="{7BE2BCF8-1FD3-4254-8726-999BFEC10178}" type="parTrans" cxnId="{4E95E261-999A-40AF-B89F-907CC3539B45}">
      <dgm:prSet/>
      <dgm:spPr/>
      <dgm:t>
        <a:bodyPr/>
        <a:lstStyle/>
        <a:p>
          <a:endParaRPr lang="en-US"/>
        </a:p>
      </dgm:t>
    </dgm:pt>
    <dgm:pt modelId="{D158A640-7EED-4BCE-9A9F-5DE536A7E41B}" type="sibTrans" cxnId="{4E95E261-999A-40AF-B89F-907CC3539B45}">
      <dgm:prSet/>
      <dgm:spPr/>
      <dgm:t>
        <a:bodyPr/>
        <a:lstStyle/>
        <a:p>
          <a:endParaRPr lang="en-US"/>
        </a:p>
      </dgm:t>
    </dgm:pt>
    <dgm:pt modelId="{02A8E1A6-693A-42C1-95FD-23E802DE28FF}">
      <dgm:prSet/>
      <dgm:spPr/>
      <dgm:t>
        <a:bodyPr/>
        <a:lstStyle/>
        <a:p>
          <a:pPr rtl="0"/>
          <a:r>
            <a:rPr lang="en-SG" dirty="0" smtClean="0"/>
            <a:t>Exploitation</a:t>
          </a:r>
          <a:endParaRPr lang="en-SG" dirty="0"/>
        </a:p>
      </dgm:t>
    </dgm:pt>
    <dgm:pt modelId="{06E6412A-38C8-42BB-837B-1244422715EA}" type="parTrans" cxnId="{198A0788-1FD0-48D0-B6E7-A02582A76450}">
      <dgm:prSet/>
      <dgm:spPr/>
      <dgm:t>
        <a:bodyPr/>
        <a:lstStyle/>
        <a:p>
          <a:endParaRPr lang="en-US"/>
        </a:p>
      </dgm:t>
    </dgm:pt>
    <dgm:pt modelId="{96BE12D9-F194-4427-AE81-B6A5C4DBC295}" type="sibTrans" cxnId="{198A0788-1FD0-48D0-B6E7-A02582A76450}">
      <dgm:prSet/>
      <dgm:spPr/>
      <dgm:t>
        <a:bodyPr/>
        <a:lstStyle/>
        <a:p>
          <a:endParaRPr lang="en-US"/>
        </a:p>
      </dgm:t>
    </dgm:pt>
    <dgm:pt modelId="{392D7639-9100-4F2C-86B0-027C1452E3FD}">
      <dgm:prSet/>
      <dgm:spPr/>
      <dgm:t>
        <a:bodyPr/>
        <a:lstStyle/>
        <a:p>
          <a:pPr rtl="0"/>
          <a:r>
            <a:rPr lang="en-SG" smtClean="0"/>
            <a:t>Movement toward the ocean current</a:t>
          </a:r>
          <a:endParaRPr lang="en-SG" dirty="0"/>
        </a:p>
      </dgm:t>
    </dgm:pt>
    <dgm:pt modelId="{217D3F4F-BD4E-4ABD-9ECE-2F8770C3CC81}" type="parTrans" cxnId="{EB45CFC8-DC0A-4928-98BE-06382EC132FB}">
      <dgm:prSet/>
      <dgm:spPr/>
      <dgm:t>
        <a:bodyPr/>
        <a:lstStyle/>
        <a:p>
          <a:endParaRPr lang="en-US"/>
        </a:p>
      </dgm:t>
    </dgm:pt>
    <dgm:pt modelId="{ED6A2091-B167-4E07-A708-9AF0310C0773}" type="sibTrans" cxnId="{EB45CFC8-DC0A-4928-98BE-06382EC132FB}">
      <dgm:prSet/>
      <dgm:spPr/>
      <dgm:t>
        <a:bodyPr/>
        <a:lstStyle/>
        <a:p>
          <a:endParaRPr lang="en-US"/>
        </a:p>
      </dgm:t>
    </dgm:pt>
    <dgm:pt modelId="{3FA32A64-9A61-48FA-B22F-BFF4DBAC1934}">
      <dgm:prSet/>
      <dgm:spPr/>
      <dgm:t>
        <a:bodyPr/>
        <a:lstStyle/>
        <a:p>
          <a:pPr rtl="0"/>
          <a:r>
            <a:rPr lang="en-US" dirty="0" smtClean="0"/>
            <a:t>Switch</a:t>
          </a:r>
          <a:endParaRPr lang="en-SG" dirty="0"/>
        </a:p>
      </dgm:t>
    </dgm:pt>
    <dgm:pt modelId="{1D076420-37F0-41C6-ABFB-5FF67FADE830}" type="parTrans" cxnId="{62409F35-F67F-4BFA-8188-83B8D4EAF7D3}">
      <dgm:prSet/>
      <dgm:spPr/>
      <dgm:t>
        <a:bodyPr/>
        <a:lstStyle/>
        <a:p>
          <a:endParaRPr lang="en-US"/>
        </a:p>
      </dgm:t>
    </dgm:pt>
    <dgm:pt modelId="{95985F65-8894-4B50-A1B1-901823415880}" type="sibTrans" cxnId="{62409F35-F67F-4BFA-8188-83B8D4EAF7D3}">
      <dgm:prSet/>
      <dgm:spPr/>
      <dgm:t>
        <a:bodyPr/>
        <a:lstStyle/>
        <a:p>
          <a:endParaRPr lang="en-US"/>
        </a:p>
      </dgm:t>
    </dgm:pt>
    <dgm:pt modelId="{EFEF2A8E-72D3-4EC8-A283-591D753ADFA0}">
      <dgm:prSet/>
      <dgm:spPr/>
      <dgm:t>
        <a:bodyPr/>
        <a:lstStyle/>
        <a:p>
          <a:pPr rtl="0"/>
          <a:r>
            <a:rPr lang="en-US" dirty="0" smtClean="0"/>
            <a:t>Movements within a jellyfish swarm</a:t>
          </a:r>
          <a:endParaRPr lang="en-SG" dirty="0"/>
        </a:p>
      </dgm:t>
    </dgm:pt>
    <dgm:pt modelId="{3EB5AA7A-70C3-48AD-9139-C0C9ED15140B}" type="parTrans" cxnId="{AE379E01-4869-4111-9489-0242405FCFF9}">
      <dgm:prSet/>
      <dgm:spPr/>
      <dgm:t>
        <a:bodyPr/>
        <a:lstStyle/>
        <a:p>
          <a:endParaRPr lang="en-US"/>
        </a:p>
      </dgm:t>
    </dgm:pt>
    <dgm:pt modelId="{1A5C7087-E00E-44C5-BB0E-43A3D57EE7DB}" type="sibTrans" cxnId="{AE379E01-4869-4111-9489-0242405FCFF9}">
      <dgm:prSet/>
      <dgm:spPr/>
      <dgm:t>
        <a:bodyPr/>
        <a:lstStyle/>
        <a:p>
          <a:endParaRPr lang="en-US"/>
        </a:p>
      </dgm:t>
    </dgm:pt>
    <dgm:pt modelId="{AB3C9B49-F361-4DB2-A6F0-3B0D7110D4A9}">
      <dgm:prSet/>
      <dgm:spPr/>
      <dgm:t>
        <a:bodyPr/>
        <a:lstStyle/>
        <a:p>
          <a:pPr rtl="0"/>
          <a:r>
            <a:rPr lang="en-US" smtClean="0"/>
            <a:t>Time </a:t>
          </a:r>
          <a:r>
            <a:rPr lang="en-US" dirty="0" smtClean="0"/>
            <a:t>control mechanism</a:t>
          </a:r>
          <a:endParaRPr lang="en-SG" dirty="0"/>
        </a:p>
      </dgm:t>
    </dgm:pt>
    <dgm:pt modelId="{45E1173E-6038-4EB4-B416-6DC363FF1BFF}" type="parTrans" cxnId="{5431EE85-2430-4848-B551-7458C84BB135}">
      <dgm:prSet/>
      <dgm:spPr/>
      <dgm:t>
        <a:bodyPr/>
        <a:lstStyle/>
        <a:p>
          <a:endParaRPr lang="en-US"/>
        </a:p>
      </dgm:t>
    </dgm:pt>
    <dgm:pt modelId="{E4D3F87B-CC28-4F73-9848-2F9B40206DCD}" type="sibTrans" cxnId="{5431EE85-2430-4848-B551-7458C84BB135}">
      <dgm:prSet/>
      <dgm:spPr/>
      <dgm:t>
        <a:bodyPr/>
        <a:lstStyle/>
        <a:p>
          <a:endParaRPr lang="en-US"/>
        </a:p>
      </dgm:t>
    </dgm:pt>
    <dgm:pt modelId="{0FA3DAA9-3D14-45D8-A12A-665FBB16CBA0}" type="pres">
      <dgm:prSet presAssocID="{D555CBB9-D7D3-4F6D-8C19-3D2342A8783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2BCC6B5-8011-472E-B3DE-AA00F639146D}" type="pres">
      <dgm:prSet presAssocID="{6C722240-84A9-4010-A01B-E5287200BA04}" presName="horFlow" presStyleCnt="0"/>
      <dgm:spPr/>
    </dgm:pt>
    <dgm:pt modelId="{AB4BB7F7-8D6C-4CCA-8503-B4F18F0246CC}" type="pres">
      <dgm:prSet presAssocID="{6C722240-84A9-4010-A01B-E5287200BA04}" presName="bigChev" presStyleLbl="node1" presStyleIdx="0" presStyleCnt="3"/>
      <dgm:spPr/>
      <dgm:t>
        <a:bodyPr/>
        <a:lstStyle/>
        <a:p>
          <a:endParaRPr lang="en-US"/>
        </a:p>
      </dgm:t>
    </dgm:pt>
    <dgm:pt modelId="{173A78D6-9465-4FAE-9AC8-A151C5BCE546}" type="pres">
      <dgm:prSet presAssocID="{217D3F4F-BD4E-4ABD-9ECE-2F8770C3CC81}" presName="parTrans" presStyleCnt="0"/>
      <dgm:spPr/>
    </dgm:pt>
    <dgm:pt modelId="{A24BBA15-4A93-46F9-9D30-310A6FF5A2EE}" type="pres">
      <dgm:prSet presAssocID="{392D7639-9100-4F2C-86B0-027C1452E3FD}" presName="node" presStyleLbl="alignAccFollowNode1" presStyleIdx="0" presStyleCnt="3">
        <dgm:presLayoutVars>
          <dgm:bulletEnabled val="1"/>
        </dgm:presLayoutVars>
      </dgm:prSet>
      <dgm:spPr/>
    </dgm:pt>
    <dgm:pt modelId="{3A9F264B-D83F-4973-807A-61C561812DF9}" type="pres">
      <dgm:prSet presAssocID="{6C722240-84A9-4010-A01B-E5287200BA04}" presName="vSp" presStyleCnt="0"/>
      <dgm:spPr/>
    </dgm:pt>
    <dgm:pt modelId="{067D319C-36DF-4CDB-B180-2D12BD2F8512}" type="pres">
      <dgm:prSet presAssocID="{02A8E1A6-693A-42C1-95FD-23E802DE28FF}" presName="horFlow" presStyleCnt="0"/>
      <dgm:spPr/>
    </dgm:pt>
    <dgm:pt modelId="{F9A3CC8C-B46B-42B7-81F3-0827C805D5DA}" type="pres">
      <dgm:prSet presAssocID="{02A8E1A6-693A-42C1-95FD-23E802DE28FF}" presName="bigChev" presStyleLbl="node1" presStyleIdx="1" presStyleCnt="3"/>
      <dgm:spPr/>
      <dgm:t>
        <a:bodyPr/>
        <a:lstStyle/>
        <a:p>
          <a:endParaRPr lang="en-US"/>
        </a:p>
      </dgm:t>
    </dgm:pt>
    <dgm:pt modelId="{1D1A8ADC-4E59-403B-9028-B73ECB34409F}" type="pres">
      <dgm:prSet presAssocID="{3EB5AA7A-70C3-48AD-9139-C0C9ED15140B}" presName="parTrans" presStyleCnt="0"/>
      <dgm:spPr/>
    </dgm:pt>
    <dgm:pt modelId="{F9674DFA-B579-4DE6-88E0-EF96253DBE43}" type="pres">
      <dgm:prSet presAssocID="{EFEF2A8E-72D3-4EC8-A283-591D753ADFA0}" presName="node" presStyleLbl="alignAccFollowNode1" presStyleIdx="1" presStyleCnt="3">
        <dgm:presLayoutVars>
          <dgm:bulletEnabled val="1"/>
        </dgm:presLayoutVars>
      </dgm:prSet>
      <dgm:spPr/>
    </dgm:pt>
    <dgm:pt modelId="{EA8B5237-4FF1-4F95-A490-FFF82248DAB3}" type="pres">
      <dgm:prSet presAssocID="{02A8E1A6-693A-42C1-95FD-23E802DE28FF}" presName="vSp" presStyleCnt="0"/>
      <dgm:spPr/>
    </dgm:pt>
    <dgm:pt modelId="{C9394AD3-B772-4518-A749-BD00EE0C20F8}" type="pres">
      <dgm:prSet presAssocID="{3FA32A64-9A61-48FA-B22F-BFF4DBAC1934}" presName="horFlow" presStyleCnt="0"/>
      <dgm:spPr/>
    </dgm:pt>
    <dgm:pt modelId="{833D1511-375D-42E3-9770-BD101E9A877C}" type="pres">
      <dgm:prSet presAssocID="{3FA32A64-9A61-48FA-B22F-BFF4DBAC1934}" presName="bigChev" presStyleLbl="node1" presStyleIdx="2" presStyleCnt="3"/>
      <dgm:spPr/>
      <dgm:t>
        <a:bodyPr/>
        <a:lstStyle/>
        <a:p>
          <a:endParaRPr lang="en-US"/>
        </a:p>
      </dgm:t>
    </dgm:pt>
    <dgm:pt modelId="{DD2EE73F-E9C7-4A95-A590-F174E4D648EA}" type="pres">
      <dgm:prSet presAssocID="{45E1173E-6038-4EB4-B416-6DC363FF1BFF}" presName="parTrans" presStyleCnt="0"/>
      <dgm:spPr/>
    </dgm:pt>
    <dgm:pt modelId="{7968FF7C-B889-4521-9C6A-AD8C55609B9C}" type="pres">
      <dgm:prSet presAssocID="{AB3C9B49-F361-4DB2-A6F0-3B0D7110D4A9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194C455B-CD1E-4909-B819-658E5A402722}" type="presOf" srcId="{6C722240-84A9-4010-A01B-E5287200BA04}" destId="{AB4BB7F7-8D6C-4CCA-8503-B4F18F0246CC}" srcOrd="0" destOrd="0" presId="urn:microsoft.com/office/officeart/2005/8/layout/lProcess3"/>
    <dgm:cxn modelId="{078EB921-9487-45D6-8DF7-C6D923E0A267}" type="presOf" srcId="{3FA32A64-9A61-48FA-B22F-BFF4DBAC1934}" destId="{833D1511-375D-42E3-9770-BD101E9A877C}" srcOrd="0" destOrd="0" presId="urn:microsoft.com/office/officeart/2005/8/layout/lProcess3"/>
    <dgm:cxn modelId="{6F9AC898-C7B6-4667-A982-CE65E6B63730}" type="presOf" srcId="{D555CBB9-D7D3-4F6D-8C19-3D2342A87836}" destId="{0FA3DAA9-3D14-45D8-A12A-665FBB16CBA0}" srcOrd="0" destOrd="0" presId="urn:microsoft.com/office/officeart/2005/8/layout/lProcess3"/>
    <dgm:cxn modelId="{198A0788-1FD0-48D0-B6E7-A02582A76450}" srcId="{D555CBB9-D7D3-4F6D-8C19-3D2342A87836}" destId="{02A8E1A6-693A-42C1-95FD-23E802DE28FF}" srcOrd="1" destOrd="0" parTransId="{06E6412A-38C8-42BB-837B-1244422715EA}" sibTransId="{96BE12D9-F194-4427-AE81-B6A5C4DBC295}"/>
    <dgm:cxn modelId="{62409F35-F67F-4BFA-8188-83B8D4EAF7D3}" srcId="{D555CBB9-D7D3-4F6D-8C19-3D2342A87836}" destId="{3FA32A64-9A61-48FA-B22F-BFF4DBAC1934}" srcOrd="2" destOrd="0" parTransId="{1D076420-37F0-41C6-ABFB-5FF67FADE830}" sibTransId="{95985F65-8894-4B50-A1B1-901823415880}"/>
    <dgm:cxn modelId="{AE379E01-4869-4111-9489-0242405FCFF9}" srcId="{02A8E1A6-693A-42C1-95FD-23E802DE28FF}" destId="{EFEF2A8E-72D3-4EC8-A283-591D753ADFA0}" srcOrd="0" destOrd="0" parTransId="{3EB5AA7A-70C3-48AD-9139-C0C9ED15140B}" sibTransId="{1A5C7087-E00E-44C5-BB0E-43A3D57EE7DB}"/>
    <dgm:cxn modelId="{4E95E261-999A-40AF-B89F-907CC3539B45}" srcId="{D555CBB9-D7D3-4F6D-8C19-3D2342A87836}" destId="{6C722240-84A9-4010-A01B-E5287200BA04}" srcOrd="0" destOrd="0" parTransId="{7BE2BCF8-1FD3-4254-8726-999BFEC10178}" sibTransId="{D158A640-7EED-4BCE-9A9F-5DE536A7E41B}"/>
    <dgm:cxn modelId="{E695609A-7125-4D2C-95DC-0BB3B5562A86}" type="presOf" srcId="{AB3C9B49-F361-4DB2-A6F0-3B0D7110D4A9}" destId="{7968FF7C-B889-4521-9C6A-AD8C55609B9C}" srcOrd="0" destOrd="0" presId="urn:microsoft.com/office/officeart/2005/8/layout/lProcess3"/>
    <dgm:cxn modelId="{C7AF713D-EA1B-4710-BEC4-A30517AE2526}" type="presOf" srcId="{02A8E1A6-693A-42C1-95FD-23E802DE28FF}" destId="{F9A3CC8C-B46B-42B7-81F3-0827C805D5DA}" srcOrd="0" destOrd="0" presId="urn:microsoft.com/office/officeart/2005/8/layout/lProcess3"/>
    <dgm:cxn modelId="{EB45CFC8-DC0A-4928-98BE-06382EC132FB}" srcId="{6C722240-84A9-4010-A01B-E5287200BA04}" destId="{392D7639-9100-4F2C-86B0-027C1452E3FD}" srcOrd="0" destOrd="0" parTransId="{217D3F4F-BD4E-4ABD-9ECE-2F8770C3CC81}" sibTransId="{ED6A2091-B167-4E07-A708-9AF0310C0773}"/>
    <dgm:cxn modelId="{5431EE85-2430-4848-B551-7458C84BB135}" srcId="{3FA32A64-9A61-48FA-B22F-BFF4DBAC1934}" destId="{AB3C9B49-F361-4DB2-A6F0-3B0D7110D4A9}" srcOrd="0" destOrd="0" parTransId="{45E1173E-6038-4EB4-B416-6DC363FF1BFF}" sibTransId="{E4D3F87B-CC28-4F73-9848-2F9B40206DCD}"/>
    <dgm:cxn modelId="{80DF7A4A-8D73-4C04-9B13-3A224441652F}" type="presOf" srcId="{EFEF2A8E-72D3-4EC8-A283-591D753ADFA0}" destId="{F9674DFA-B579-4DE6-88E0-EF96253DBE43}" srcOrd="0" destOrd="0" presId="urn:microsoft.com/office/officeart/2005/8/layout/lProcess3"/>
    <dgm:cxn modelId="{4845AFB6-5036-4993-8935-9979EC40A822}" type="presOf" srcId="{392D7639-9100-4F2C-86B0-027C1452E3FD}" destId="{A24BBA15-4A93-46F9-9D30-310A6FF5A2EE}" srcOrd="0" destOrd="0" presId="urn:microsoft.com/office/officeart/2005/8/layout/lProcess3"/>
    <dgm:cxn modelId="{628DBF24-A66A-4AE9-AA59-05A7F77D9659}" type="presParOf" srcId="{0FA3DAA9-3D14-45D8-A12A-665FBB16CBA0}" destId="{F2BCC6B5-8011-472E-B3DE-AA00F639146D}" srcOrd="0" destOrd="0" presId="urn:microsoft.com/office/officeart/2005/8/layout/lProcess3"/>
    <dgm:cxn modelId="{5FBD1967-653A-4793-A855-33DC87B4B066}" type="presParOf" srcId="{F2BCC6B5-8011-472E-B3DE-AA00F639146D}" destId="{AB4BB7F7-8D6C-4CCA-8503-B4F18F0246CC}" srcOrd="0" destOrd="0" presId="urn:microsoft.com/office/officeart/2005/8/layout/lProcess3"/>
    <dgm:cxn modelId="{894AE36F-096D-4655-BB7F-5CE089956CCD}" type="presParOf" srcId="{F2BCC6B5-8011-472E-B3DE-AA00F639146D}" destId="{173A78D6-9465-4FAE-9AC8-A151C5BCE546}" srcOrd="1" destOrd="0" presId="urn:microsoft.com/office/officeart/2005/8/layout/lProcess3"/>
    <dgm:cxn modelId="{56ADC42A-70D2-4FC7-9009-B99F095A8EC3}" type="presParOf" srcId="{F2BCC6B5-8011-472E-B3DE-AA00F639146D}" destId="{A24BBA15-4A93-46F9-9D30-310A6FF5A2EE}" srcOrd="2" destOrd="0" presId="urn:microsoft.com/office/officeart/2005/8/layout/lProcess3"/>
    <dgm:cxn modelId="{19EE3BD6-8B03-4C5D-B33F-D372E83773B1}" type="presParOf" srcId="{0FA3DAA9-3D14-45D8-A12A-665FBB16CBA0}" destId="{3A9F264B-D83F-4973-807A-61C561812DF9}" srcOrd="1" destOrd="0" presId="urn:microsoft.com/office/officeart/2005/8/layout/lProcess3"/>
    <dgm:cxn modelId="{165A445D-EA96-41E4-816A-6B3A3D20FBD8}" type="presParOf" srcId="{0FA3DAA9-3D14-45D8-A12A-665FBB16CBA0}" destId="{067D319C-36DF-4CDB-B180-2D12BD2F8512}" srcOrd="2" destOrd="0" presId="urn:microsoft.com/office/officeart/2005/8/layout/lProcess3"/>
    <dgm:cxn modelId="{49E08A76-62EB-44BD-A0A9-7CA92654F23F}" type="presParOf" srcId="{067D319C-36DF-4CDB-B180-2D12BD2F8512}" destId="{F9A3CC8C-B46B-42B7-81F3-0827C805D5DA}" srcOrd="0" destOrd="0" presId="urn:microsoft.com/office/officeart/2005/8/layout/lProcess3"/>
    <dgm:cxn modelId="{D8EB36CD-ED91-4506-9B0A-C3CACEBE1A79}" type="presParOf" srcId="{067D319C-36DF-4CDB-B180-2D12BD2F8512}" destId="{1D1A8ADC-4E59-403B-9028-B73ECB34409F}" srcOrd="1" destOrd="0" presId="urn:microsoft.com/office/officeart/2005/8/layout/lProcess3"/>
    <dgm:cxn modelId="{2D54436D-AF03-4116-88C6-B3887939896F}" type="presParOf" srcId="{067D319C-36DF-4CDB-B180-2D12BD2F8512}" destId="{F9674DFA-B579-4DE6-88E0-EF96253DBE43}" srcOrd="2" destOrd="0" presId="urn:microsoft.com/office/officeart/2005/8/layout/lProcess3"/>
    <dgm:cxn modelId="{06C7D721-F3D2-442A-AF71-5476F147D3B2}" type="presParOf" srcId="{0FA3DAA9-3D14-45D8-A12A-665FBB16CBA0}" destId="{EA8B5237-4FF1-4F95-A490-FFF82248DAB3}" srcOrd="3" destOrd="0" presId="urn:microsoft.com/office/officeart/2005/8/layout/lProcess3"/>
    <dgm:cxn modelId="{28124DDB-CEF2-4AC6-9B6B-A465F362595E}" type="presParOf" srcId="{0FA3DAA9-3D14-45D8-A12A-665FBB16CBA0}" destId="{C9394AD3-B772-4518-A749-BD00EE0C20F8}" srcOrd="4" destOrd="0" presId="urn:microsoft.com/office/officeart/2005/8/layout/lProcess3"/>
    <dgm:cxn modelId="{FE629839-2049-407A-8D31-FDF898E0E1B3}" type="presParOf" srcId="{C9394AD3-B772-4518-A749-BD00EE0C20F8}" destId="{833D1511-375D-42E3-9770-BD101E9A877C}" srcOrd="0" destOrd="0" presId="urn:microsoft.com/office/officeart/2005/8/layout/lProcess3"/>
    <dgm:cxn modelId="{6B8E6CCF-EBE2-4785-AD5A-3DB5661DAACA}" type="presParOf" srcId="{C9394AD3-B772-4518-A749-BD00EE0C20F8}" destId="{DD2EE73F-E9C7-4A95-A590-F174E4D648EA}" srcOrd="1" destOrd="0" presId="urn:microsoft.com/office/officeart/2005/8/layout/lProcess3"/>
    <dgm:cxn modelId="{E0DC46DF-ED49-4A2E-A6AA-A9DECA70D3C5}" type="presParOf" srcId="{C9394AD3-B772-4518-A749-BD00EE0C20F8}" destId="{7968FF7C-B889-4521-9C6A-AD8C55609B9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BB7F7-8D6C-4CCA-8503-B4F18F0246CC}">
      <dsp:nvSpPr>
        <dsp:cNvPr id="0" name=""/>
        <dsp:cNvSpPr/>
      </dsp:nvSpPr>
      <dsp:spPr>
        <a:xfrm>
          <a:off x="2877833" y="104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700" kern="1200" dirty="0" smtClean="0"/>
            <a:t>Exploration</a:t>
          </a:r>
          <a:endParaRPr lang="en-SG" sz="2700" kern="1200" dirty="0"/>
        </a:p>
      </dsp:txBody>
      <dsp:txXfrm>
        <a:off x="3448583" y="1046"/>
        <a:ext cx="1712250" cy="1141499"/>
      </dsp:txXfrm>
    </dsp:sp>
    <dsp:sp modelId="{A24BBA15-4A93-46F9-9D30-310A6FF5A2EE}">
      <dsp:nvSpPr>
        <dsp:cNvPr id="0" name=""/>
        <dsp:cNvSpPr/>
      </dsp:nvSpPr>
      <dsp:spPr>
        <a:xfrm>
          <a:off x="5360595" y="98074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smtClean="0"/>
            <a:t>Movement toward the ocean current</a:t>
          </a:r>
          <a:endParaRPr lang="en-SG" sz="1800" kern="1200" dirty="0"/>
        </a:p>
      </dsp:txBody>
      <dsp:txXfrm>
        <a:off x="5834317" y="98074"/>
        <a:ext cx="1421168" cy="947444"/>
      </dsp:txXfrm>
    </dsp:sp>
    <dsp:sp modelId="{F9A3CC8C-B46B-42B7-81F3-0827C805D5DA}">
      <dsp:nvSpPr>
        <dsp:cNvPr id="0" name=""/>
        <dsp:cNvSpPr/>
      </dsp:nvSpPr>
      <dsp:spPr>
        <a:xfrm>
          <a:off x="2877833" y="130235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700" kern="1200" dirty="0" smtClean="0"/>
            <a:t>Exploitation</a:t>
          </a:r>
          <a:endParaRPr lang="en-SG" sz="2700" kern="1200" dirty="0"/>
        </a:p>
      </dsp:txBody>
      <dsp:txXfrm>
        <a:off x="3448583" y="1302356"/>
        <a:ext cx="1712250" cy="1141499"/>
      </dsp:txXfrm>
    </dsp:sp>
    <dsp:sp modelId="{F9674DFA-B579-4DE6-88E0-EF96253DBE43}">
      <dsp:nvSpPr>
        <dsp:cNvPr id="0" name=""/>
        <dsp:cNvSpPr/>
      </dsp:nvSpPr>
      <dsp:spPr>
        <a:xfrm>
          <a:off x="5360595" y="1399384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Movements within a jellyfish swarm</a:t>
          </a:r>
          <a:endParaRPr lang="en-SG" sz="1800" kern="1200" dirty="0"/>
        </a:p>
      </dsp:txBody>
      <dsp:txXfrm>
        <a:off x="5834317" y="1399384"/>
        <a:ext cx="1421168" cy="947444"/>
      </dsp:txXfrm>
    </dsp:sp>
    <dsp:sp modelId="{833D1511-375D-42E3-9770-BD101E9A877C}">
      <dsp:nvSpPr>
        <dsp:cNvPr id="0" name=""/>
        <dsp:cNvSpPr/>
      </dsp:nvSpPr>
      <dsp:spPr>
        <a:xfrm>
          <a:off x="2877833" y="260366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Switch</a:t>
          </a:r>
          <a:endParaRPr lang="en-SG" sz="2700" kern="1200" dirty="0"/>
        </a:p>
      </dsp:txBody>
      <dsp:txXfrm>
        <a:off x="3448583" y="2603666"/>
        <a:ext cx="1712250" cy="1141499"/>
      </dsp:txXfrm>
    </dsp:sp>
    <dsp:sp modelId="{7968FF7C-B889-4521-9C6A-AD8C55609B9C}">
      <dsp:nvSpPr>
        <dsp:cNvPr id="0" name=""/>
        <dsp:cNvSpPr/>
      </dsp:nvSpPr>
      <dsp:spPr>
        <a:xfrm>
          <a:off x="5360595" y="2700693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Time </a:t>
          </a:r>
          <a:r>
            <a:rPr lang="en-US" sz="1800" kern="1200" dirty="0" smtClean="0"/>
            <a:t>control mechanism</a:t>
          </a:r>
          <a:endParaRPr lang="en-SG" sz="1800" kern="1200" dirty="0"/>
        </a:p>
      </dsp:txBody>
      <dsp:txXfrm>
        <a:off x="5834317" y="2700693"/>
        <a:ext cx="1421168" cy="94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FB5A-A9A1-4728-BE5E-4ACB9D6B1424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E95E4-63A4-40D9-8C6C-5039BDBFA2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7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AEAC-7519-425F-B01A-BD06A0722592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4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97FE-B708-4C55-B8D3-E5F011A8B821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8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F27-6CE3-413F-B79F-E0649B00126B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CED1-A06B-4D95-BF55-0155BD777723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2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B465-A441-4B23-A855-3A966B6A4F46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4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227-200D-43B0-92AB-AAA5D31C09E4}" type="datetime1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0DBB-33E6-4B90-905E-D7DC4EF13CF5}" type="datetime1">
              <a:rPr lang="en-SG" smtClean="0"/>
              <a:t>18/2/2022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65B-FFBD-4B92-BA0A-D58391500E03}" type="datetime1">
              <a:rPr lang="en-SG" smtClean="0"/>
              <a:t>18/2/2022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6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9BB5-D6A2-4AB2-BC6E-DD95BF389837}" type="datetime1">
              <a:rPr lang="en-SG" smtClean="0"/>
              <a:t>18/2/2022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4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4FA4-08D7-497D-8A91-C7F653EEB986}" type="datetime1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4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F39E-2E01-42DF-8E14-FFAEB5AED21A}" type="datetime1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7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B47F-3E15-4801-B75B-D3F6822BE964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0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Jellyfish </a:t>
            </a:r>
            <a:r>
              <a:rPr lang="en-US" dirty="0"/>
              <a:t>S</a:t>
            </a:r>
            <a:r>
              <a:rPr lang="en-US" dirty="0" smtClean="0"/>
              <a:t>earch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Meta </a:t>
            </a:r>
            <a:r>
              <a:rPr lang="en-US" smtClean="0"/>
              <a:t>Heuristic </a:t>
            </a:r>
            <a:r>
              <a:rPr lang="en-US" dirty="0" smtClean="0"/>
              <a:t>I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8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1" y="2090172"/>
            <a:ext cx="10410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Simulation of </a:t>
            </a:r>
            <a:r>
              <a:rPr lang="en-US" sz="2400" dirty="0"/>
              <a:t>the collective intelligent behavior of insect or animal groups such as flocks of birds, colonies of ants, schools of fish, swarms of </a:t>
            </a:r>
            <a:r>
              <a:rPr lang="en-US" sz="2400" dirty="0" smtClean="0"/>
              <a:t>bees.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Have high </a:t>
            </a:r>
            <a:r>
              <a:rPr lang="en-US" sz="2400" dirty="0"/>
              <a:t>flexibility </a:t>
            </a:r>
            <a:r>
              <a:rPr lang="en-US" sz="2400" dirty="0" smtClean="0"/>
              <a:t>and high efficiency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SI systems are typically made up of a population of simple agents interacting locally with one another and with their environment</a:t>
            </a:r>
            <a:r>
              <a:rPr lang="en-US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911" y="450166"/>
            <a:ext cx="5767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Swarm Intelligence (SI)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2" y="1905505"/>
            <a:ext cx="7104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Inspired </a:t>
            </a:r>
            <a:r>
              <a:rPr lang="en-US" sz="2400" dirty="0"/>
              <a:t>by </a:t>
            </a:r>
            <a:r>
              <a:rPr lang="en-US" sz="2400" b="1" dirty="0"/>
              <a:t>search behavior</a:t>
            </a:r>
            <a:r>
              <a:rPr lang="en-US" sz="2400" dirty="0"/>
              <a:t> and </a:t>
            </a:r>
            <a:r>
              <a:rPr lang="en-US" sz="2400" b="1" dirty="0"/>
              <a:t>movement</a:t>
            </a:r>
            <a:r>
              <a:rPr lang="en-US" sz="2400" dirty="0"/>
              <a:t> of jellyfish in the </a:t>
            </a:r>
            <a:r>
              <a:rPr lang="en-US" sz="2400" dirty="0" smtClean="0"/>
              <a:t>ocean.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They move in the ocean </a:t>
            </a:r>
            <a:r>
              <a:rPr lang="en-US" sz="2400" dirty="0" smtClean="0"/>
              <a:t>in </a:t>
            </a:r>
            <a:r>
              <a:rPr lang="en-US" sz="2400" b="1" dirty="0" smtClean="0"/>
              <a:t>search </a:t>
            </a:r>
            <a:r>
              <a:rPr lang="en-US" sz="2400" b="1" dirty="0"/>
              <a:t>of food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Jellyfish are </a:t>
            </a:r>
            <a:r>
              <a:rPr lang="en-US" sz="2400" b="1" dirty="0" smtClean="0"/>
              <a:t>weak</a:t>
            </a:r>
            <a:r>
              <a:rPr lang="en-US" sz="2400" dirty="0" smtClean="0"/>
              <a:t> </a:t>
            </a:r>
            <a:r>
              <a:rPr lang="en-US" sz="2400" b="1" dirty="0" smtClean="0"/>
              <a:t>swimmer</a:t>
            </a:r>
            <a:r>
              <a:rPr lang="en-US" sz="2400" dirty="0" smtClean="0"/>
              <a:t> and mostly depend on ocean current.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 Swarm, Two type of motion can be observed.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Active </a:t>
            </a:r>
            <a:r>
              <a:rPr lang="en-US" sz="2400" b="1" dirty="0" smtClean="0"/>
              <a:t>Motion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Passive Motion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b="1" i="1" dirty="0"/>
              <a:t>“time control </a:t>
            </a:r>
            <a:r>
              <a:rPr lang="en-US" sz="2400" b="1" i="1" dirty="0" smtClean="0"/>
              <a:t>mechanism</a:t>
            </a:r>
            <a:r>
              <a:rPr lang="en-US" sz="2400" dirty="0" smtClean="0"/>
              <a:t>” use to switch between types of movement and </a:t>
            </a:r>
            <a:r>
              <a:rPr lang="en-US" sz="2400" dirty="0"/>
              <a:t>ensure </a:t>
            </a:r>
            <a:r>
              <a:rPr lang="en-US" sz="2400" dirty="0" smtClean="0"/>
              <a:t>to not </a:t>
            </a:r>
            <a:r>
              <a:rPr lang="en-US" sz="2400" dirty="0"/>
              <a:t>become </a:t>
            </a:r>
            <a:r>
              <a:rPr lang="en-US" sz="2400" dirty="0" smtClean="0"/>
              <a:t>stranded inside the “</a:t>
            </a:r>
            <a:r>
              <a:rPr lang="en-US" sz="2400" b="1" dirty="0" smtClean="0"/>
              <a:t>Bloom</a:t>
            </a:r>
            <a:r>
              <a:rPr lang="en-US" sz="2400" dirty="0" smtClean="0"/>
              <a:t>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1026" name="Picture 2" descr="https://i.pinimg.com/564x/2d/ca/0a/2dca0aef7d3eafa7f3f75e27d31412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86" y="1256499"/>
            <a:ext cx="3196981" cy="48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Movement with Ocean current</a:t>
            </a:r>
            <a:endParaRPr lang="en-SG" sz="3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63840" y="3325542"/>
                <a:ext cx="37138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Distribution </a:t>
                </a:r>
                <a:r>
                  <a:rPr lang="en-SG" dirty="0" smtClean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Mean locationof all </a:t>
                </a:r>
                <a:r>
                  <a:rPr lang="en-SG" dirty="0" smtClean="0"/>
                  <a:t>jellyfish</a:t>
                </a:r>
              </a:p>
              <a:p>
                <a:r>
                  <a:rPr lang="en-US" dirty="0"/>
                  <a:t>X* = Jellyfish currently with the </a:t>
                </a:r>
                <a:r>
                  <a:rPr lang="en-US" dirty="0" smtClean="0"/>
                  <a:t>	best </a:t>
                </a:r>
                <a:r>
                  <a:rPr lang="en-US" dirty="0"/>
                  <a:t>location in the swarm</a:t>
                </a:r>
                <a:endParaRPr lang="en-S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40" y="3325542"/>
                <a:ext cx="3713871" cy="1200329"/>
              </a:xfrm>
              <a:prstGeom prst="rect">
                <a:avLst/>
              </a:prstGeom>
              <a:blipFill>
                <a:blip r:embed="rId2"/>
                <a:stretch>
                  <a:fillRect l="-1314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direction of the ocean current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) is determined by averaging all the vectors from each jellyfish in the ocean to jellyfish that is currently in the best location,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blipFill>
                <a:blip r:embed="rId3"/>
                <a:stretch>
                  <a:fillRect l="-833" b="-1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3037687"/>
            <a:ext cx="3771490" cy="5737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10" y="3669391"/>
            <a:ext cx="44672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10" y="4127427"/>
            <a:ext cx="66294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[N.B: </a:t>
                </a:r>
                <a:r>
                  <a:rPr lang="en-US" dirty="0"/>
                  <a:t>After sensitivity analysis in numerical experiments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SG" dirty="0" smtClean="0"/>
                  <a:t>=3 was found]</a:t>
                </a:r>
                <a:endParaRPr lang="en-SG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  <a:blipFill>
                <a:blip r:embed="rId7"/>
                <a:stretch>
                  <a:fillRect l="-796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6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 smtClean="0">
                <a:latin typeface="+mj-lt"/>
              </a:rPr>
              <a:t>Movement in Swarm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910" y="2011679"/>
            <a:ext cx="1097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Passive m</a:t>
            </a:r>
            <a:r>
              <a:rPr lang="en-US" sz="2400" dirty="0" smtClean="0"/>
              <a:t>otion (Type-A</a:t>
            </a:r>
            <a:r>
              <a:rPr lang="en-US" sz="2400" dirty="0"/>
              <a:t>): </a:t>
            </a:r>
            <a:r>
              <a:rPr lang="en-US" sz="2400" dirty="0" smtClean="0"/>
              <a:t>Around </a:t>
            </a:r>
            <a:r>
              <a:rPr lang="en-US" sz="2400" dirty="0"/>
              <a:t>their own locations </a:t>
            </a:r>
            <a:r>
              <a:rPr lang="en-SG" sz="2400" dirty="0" smtClean="0"/>
              <a:t> </a:t>
            </a:r>
            <a:endParaRPr lang="en-US" sz="24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5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4" y="2559723"/>
            <a:ext cx="5366909" cy="482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Motion </a:t>
                </a:r>
                <a:r>
                  <a:rPr lang="en-SG" dirty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Upper bound of search spaces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Lower bound of search spaces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4910" y="3346326"/>
            <a:ext cx="9755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Active </a:t>
            </a:r>
            <a:r>
              <a:rPr lang="en-US" sz="2400" dirty="0"/>
              <a:t>motion (</a:t>
            </a:r>
            <a:r>
              <a:rPr lang="en-US" sz="2400" dirty="0" smtClean="0"/>
              <a:t>Type-B):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08" y="3896173"/>
            <a:ext cx="4086088" cy="7881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350" y="4769624"/>
            <a:ext cx="3252993" cy="6157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350" y="5485182"/>
            <a:ext cx="2799355" cy="507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26" y="3761824"/>
            <a:ext cx="7226470" cy="27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Time control mechanism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0123" y="1683914"/>
            <a:ext cx="5317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regulate the movement </a:t>
            </a:r>
            <a:r>
              <a:rPr lang="en-US" sz="2400" dirty="0"/>
              <a:t>between following the ocean current and moving inside the jellyfish </a:t>
            </a:r>
            <a:r>
              <a:rPr lang="en-US" sz="2400" dirty="0" smtClean="0"/>
              <a:t>swarm.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includes a time </a:t>
            </a:r>
            <a:r>
              <a:rPr lang="en-US" sz="2400" dirty="0" smtClean="0"/>
              <a:t>control </a:t>
            </a:r>
            <a:r>
              <a:rPr lang="en-US" sz="2400" dirty="0"/>
              <a:t>function c(t) and a constant </a:t>
            </a:r>
            <a:r>
              <a:rPr lang="en-US" sz="2400" dirty="0" smtClean="0"/>
              <a:t>Co. </a:t>
            </a:r>
            <a:endParaRPr lang="en-US" sz="24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683914"/>
            <a:ext cx="5373858" cy="495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98" y="4048026"/>
            <a:ext cx="4714514" cy="6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79" y="1145305"/>
            <a:ext cx="8070775" cy="5462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8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81" y="1273824"/>
            <a:ext cx="7145502" cy="5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Schematic representation of artificial JS optimizer</a:t>
            </a:r>
            <a:endParaRPr lang="en-SG" sz="3200" dirty="0" smtClean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4718284"/>
              </p:ext>
            </p:extLst>
          </p:nvPr>
        </p:nvGraphicFramePr>
        <p:xfrm>
          <a:off x="746759" y="2134082"/>
          <a:ext cx="10607041" cy="374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310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Jellyfish Search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 Search Optimization</dc:title>
  <dc:creator>HP</dc:creator>
  <cp:lastModifiedBy>HP</cp:lastModifiedBy>
  <cp:revision>40</cp:revision>
  <dcterms:created xsi:type="dcterms:W3CDTF">2022-02-15T09:53:15Z</dcterms:created>
  <dcterms:modified xsi:type="dcterms:W3CDTF">2022-02-18T14:05:59Z</dcterms:modified>
</cp:coreProperties>
</file>