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  <a:srgbClr val="D04812"/>
    <a:srgbClr val="EB581D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8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6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5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538C4-CFC9-42F5-B735-482EAEE404D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997B2B-66D0-4B90-AD57-B7A8B063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7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3DB-56B7-43E5-87DC-DCA6102AC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766" y="1066800"/>
            <a:ext cx="8676222" cy="3465443"/>
          </a:xfrm>
        </p:spPr>
        <p:txBody>
          <a:bodyPr>
            <a:normAutofit fontScale="90000"/>
          </a:bodyPr>
          <a:lstStyle/>
          <a:p>
            <a:r>
              <a:rPr lang="en-US" sz="12500" dirty="0">
                <a:latin typeface="Algerian" panose="04020705040A02060702" pitchFamily="82" charset="0"/>
              </a:rPr>
              <a:t>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FE137-CB46-436F-99E4-6B5DBF587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704522"/>
            <a:ext cx="8676222" cy="10866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 Light" panose="020B0502040204020203" pitchFamily="34" charset="0"/>
              </a:rPr>
              <a:t>Md. Mahadi Hassan Munna, 201714032</a:t>
            </a:r>
          </a:p>
        </p:txBody>
      </p:sp>
    </p:spTree>
    <p:extLst>
      <p:ext uri="{BB962C8B-B14F-4D97-AF65-F5344CB8AC3E}">
        <p14:creationId xmlns:p14="http://schemas.microsoft.com/office/powerpoint/2010/main" val="111167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C6D068-7DE0-49A1-A922-52ECEE83225B}"/>
              </a:ext>
            </a:extLst>
          </p:cNvPr>
          <p:cNvSpPr/>
          <p:nvPr/>
        </p:nvSpPr>
        <p:spPr>
          <a:xfrm>
            <a:off x="0" y="0"/>
            <a:ext cx="12192001" cy="68767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224B0C-6BBC-485E-8C11-A35C374E1A4C}"/>
              </a:ext>
            </a:extLst>
          </p:cNvPr>
          <p:cNvSpPr/>
          <p:nvPr/>
        </p:nvSpPr>
        <p:spPr>
          <a:xfrm>
            <a:off x="3459631" y="590616"/>
            <a:ext cx="5486400" cy="54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E3384-D158-4865-92FB-AF5A08819151}"/>
              </a:ext>
            </a:extLst>
          </p:cNvPr>
          <p:cNvSpPr/>
          <p:nvPr/>
        </p:nvSpPr>
        <p:spPr>
          <a:xfrm>
            <a:off x="0" y="5643049"/>
            <a:ext cx="12192000" cy="12337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3B823D-E630-46CF-AD44-67C994238F09}"/>
              </a:ext>
            </a:extLst>
          </p:cNvPr>
          <p:cNvGrpSpPr/>
          <p:nvPr/>
        </p:nvGrpSpPr>
        <p:grpSpPr>
          <a:xfrm>
            <a:off x="8893206" y="103532"/>
            <a:ext cx="3597965" cy="1639129"/>
            <a:chOff x="2521227" y="259246"/>
            <a:chExt cx="6102626" cy="2480641"/>
          </a:xfrm>
          <a:solidFill>
            <a:schemeClr val="tx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22FB22-8B2E-4B85-B218-EBB7878D2D26}"/>
                </a:ext>
              </a:extLst>
            </p:cNvPr>
            <p:cNvSpPr/>
            <p:nvPr/>
          </p:nvSpPr>
          <p:spPr>
            <a:xfrm>
              <a:off x="2835965" y="2117035"/>
              <a:ext cx="5486400" cy="622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9B7A0A-772F-4328-A173-F96947825E2E}"/>
                </a:ext>
              </a:extLst>
            </p:cNvPr>
            <p:cNvSpPr/>
            <p:nvPr/>
          </p:nvSpPr>
          <p:spPr>
            <a:xfrm>
              <a:off x="3720549" y="1106556"/>
              <a:ext cx="1302030" cy="12672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C51F16-8A25-440B-9E0F-35165E54E8BD}"/>
                </a:ext>
              </a:extLst>
            </p:cNvPr>
            <p:cNvSpPr/>
            <p:nvPr/>
          </p:nvSpPr>
          <p:spPr>
            <a:xfrm>
              <a:off x="4642404" y="259246"/>
              <a:ext cx="2350601" cy="22677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06291C-E0FF-4405-9BAB-1BA2D485D75F}"/>
                </a:ext>
              </a:extLst>
            </p:cNvPr>
            <p:cNvSpPr/>
            <p:nvPr/>
          </p:nvSpPr>
          <p:spPr>
            <a:xfrm>
              <a:off x="6650104" y="1416326"/>
              <a:ext cx="983975" cy="9806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F3DD2A-3B4E-4D8D-940E-F150789D25BB}"/>
                </a:ext>
              </a:extLst>
            </p:cNvPr>
            <p:cNvSpPr/>
            <p:nvPr/>
          </p:nvSpPr>
          <p:spPr>
            <a:xfrm>
              <a:off x="2521227" y="2117035"/>
              <a:ext cx="682486" cy="622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EACC48-C59E-47C2-A770-D904C5CDCF55}"/>
                </a:ext>
              </a:extLst>
            </p:cNvPr>
            <p:cNvSpPr/>
            <p:nvPr/>
          </p:nvSpPr>
          <p:spPr>
            <a:xfrm>
              <a:off x="7941367" y="2117035"/>
              <a:ext cx="682486" cy="622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EBEDE2-2B35-4D69-8511-093BE561235F}"/>
              </a:ext>
            </a:extLst>
          </p:cNvPr>
          <p:cNvGrpSpPr/>
          <p:nvPr/>
        </p:nvGrpSpPr>
        <p:grpSpPr>
          <a:xfrm>
            <a:off x="-424972" y="2810507"/>
            <a:ext cx="5439291" cy="2841460"/>
            <a:chOff x="-819128" y="2810508"/>
            <a:chExt cx="5439291" cy="284146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16A52A3-6130-4026-ADDC-32C1804D680E}"/>
                </a:ext>
              </a:extLst>
            </p:cNvPr>
            <p:cNvSpPr/>
            <p:nvPr/>
          </p:nvSpPr>
          <p:spPr>
            <a:xfrm>
              <a:off x="-819128" y="2810508"/>
              <a:ext cx="2084134" cy="284146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7B2E0744-127E-4CAA-93DA-8BB5ECB0A9D3}"/>
                </a:ext>
              </a:extLst>
            </p:cNvPr>
            <p:cNvSpPr/>
            <p:nvPr/>
          </p:nvSpPr>
          <p:spPr>
            <a:xfrm>
              <a:off x="-89732" y="3115847"/>
              <a:ext cx="2666227" cy="252720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F41DEE3-6893-4FB1-AE40-0400B09F3D36}"/>
                </a:ext>
              </a:extLst>
            </p:cNvPr>
            <p:cNvSpPr/>
            <p:nvPr/>
          </p:nvSpPr>
          <p:spPr>
            <a:xfrm>
              <a:off x="2543464" y="3495382"/>
              <a:ext cx="2076699" cy="21468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B713DCC-1F97-4828-BCC8-8C7478D816A5}"/>
                </a:ext>
              </a:extLst>
            </p:cNvPr>
            <p:cNvSpPr/>
            <p:nvPr/>
          </p:nvSpPr>
          <p:spPr>
            <a:xfrm>
              <a:off x="1671778" y="3870008"/>
              <a:ext cx="1565526" cy="175720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59B0FC-5D8B-4EC7-9F6C-CB7213500C12}"/>
              </a:ext>
            </a:extLst>
          </p:cNvPr>
          <p:cNvGrpSpPr/>
          <p:nvPr/>
        </p:nvGrpSpPr>
        <p:grpSpPr>
          <a:xfrm>
            <a:off x="7519145" y="2829577"/>
            <a:ext cx="5076883" cy="2841461"/>
            <a:chOff x="-551126" y="2801590"/>
            <a:chExt cx="5076883" cy="2841461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9EBB3F8B-0EFE-4C38-BE2E-345C8FB5B3EE}"/>
                </a:ext>
              </a:extLst>
            </p:cNvPr>
            <p:cNvSpPr/>
            <p:nvPr/>
          </p:nvSpPr>
          <p:spPr>
            <a:xfrm>
              <a:off x="-551126" y="2801590"/>
              <a:ext cx="2084134" cy="284146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3E22B86-C053-43D0-B90B-4ED5FE1F8899}"/>
                </a:ext>
              </a:extLst>
            </p:cNvPr>
            <p:cNvSpPr/>
            <p:nvPr/>
          </p:nvSpPr>
          <p:spPr>
            <a:xfrm>
              <a:off x="235781" y="3115849"/>
              <a:ext cx="2666227" cy="252720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7A1572B-B71C-4B34-9F48-4D92FABCD6F1}"/>
                </a:ext>
              </a:extLst>
            </p:cNvPr>
            <p:cNvSpPr/>
            <p:nvPr/>
          </p:nvSpPr>
          <p:spPr>
            <a:xfrm>
              <a:off x="2449058" y="3496197"/>
              <a:ext cx="2076699" cy="21468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2BAF07A-ED25-4690-A3D4-4733E8E4E565}"/>
                </a:ext>
              </a:extLst>
            </p:cNvPr>
            <p:cNvSpPr/>
            <p:nvPr/>
          </p:nvSpPr>
          <p:spPr>
            <a:xfrm>
              <a:off x="1921881" y="3505053"/>
              <a:ext cx="1565526" cy="175720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19021C-71F5-4D4F-A020-A71EE79EF1A7}"/>
              </a:ext>
            </a:extLst>
          </p:cNvPr>
          <p:cNvGrpSpPr/>
          <p:nvPr/>
        </p:nvGrpSpPr>
        <p:grpSpPr>
          <a:xfrm>
            <a:off x="4153471" y="2812254"/>
            <a:ext cx="5439291" cy="2841460"/>
            <a:chOff x="-819128" y="2810508"/>
            <a:chExt cx="5439291" cy="2841460"/>
          </a:xfrm>
        </p:grpSpPr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A3066089-EE71-4CD2-A925-AE23392E8C18}"/>
                </a:ext>
              </a:extLst>
            </p:cNvPr>
            <p:cNvSpPr/>
            <p:nvPr/>
          </p:nvSpPr>
          <p:spPr>
            <a:xfrm>
              <a:off x="-819128" y="2810508"/>
              <a:ext cx="2084134" cy="284146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22C8FB2-9545-45E7-9C45-DCF8D726A0A0}"/>
                </a:ext>
              </a:extLst>
            </p:cNvPr>
            <p:cNvSpPr/>
            <p:nvPr/>
          </p:nvSpPr>
          <p:spPr>
            <a:xfrm>
              <a:off x="-89732" y="3115847"/>
              <a:ext cx="2666227" cy="252720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E6C5425-E057-4319-A255-BDE705CB05EC}"/>
                </a:ext>
              </a:extLst>
            </p:cNvPr>
            <p:cNvSpPr/>
            <p:nvPr/>
          </p:nvSpPr>
          <p:spPr>
            <a:xfrm>
              <a:off x="2543464" y="3495382"/>
              <a:ext cx="2076699" cy="21468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BF783DCD-3CC0-4DF6-A769-ADB669287B06}"/>
                </a:ext>
              </a:extLst>
            </p:cNvPr>
            <p:cNvSpPr/>
            <p:nvPr/>
          </p:nvSpPr>
          <p:spPr>
            <a:xfrm>
              <a:off x="1671778" y="3870008"/>
              <a:ext cx="1565526" cy="175720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D9CFB1-2EB8-4644-88A5-2E64ADBC635D}"/>
              </a:ext>
            </a:extLst>
          </p:cNvPr>
          <p:cNvGrpSpPr/>
          <p:nvPr/>
        </p:nvGrpSpPr>
        <p:grpSpPr>
          <a:xfrm>
            <a:off x="6935123" y="1033666"/>
            <a:ext cx="4890082" cy="4848327"/>
            <a:chOff x="4068418" y="1489525"/>
            <a:chExt cx="4890082" cy="48483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00DB0B-80C4-4417-81C3-F2C9C3907D72}"/>
                </a:ext>
              </a:extLst>
            </p:cNvPr>
            <p:cNvSpPr/>
            <p:nvPr/>
          </p:nvSpPr>
          <p:spPr>
            <a:xfrm>
              <a:off x="4624072" y="4190999"/>
              <a:ext cx="3778773" cy="21468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5F95454-3B61-4C84-B091-13F2B08887EB}"/>
                </a:ext>
              </a:extLst>
            </p:cNvPr>
            <p:cNvSpPr/>
            <p:nvPr/>
          </p:nvSpPr>
          <p:spPr>
            <a:xfrm>
              <a:off x="4068418" y="3220278"/>
              <a:ext cx="4890082" cy="970721"/>
            </a:xfrm>
            <a:prstGeom prst="trapezoid">
              <a:avLst>
                <a:gd name="adj" fmla="val 87799"/>
              </a:avLst>
            </a:prstGeom>
            <a:solidFill>
              <a:srgbClr val="D0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375E98-2971-48C8-954B-38EF46A1C64A}"/>
                </a:ext>
              </a:extLst>
            </p:cNvPr>
            <p:cNvGrpSpPr/>
            <p:nvPr/>
          </p:nvGrpSpPr>
          <p:grpSpPr>
            <a:xfrm>
              <a:off x="5418347" y="1489525"/>
              <a:ext cx="2532408" cy="2043515"/>
              <a:chOff x="5251181" y="1483586"/>
              <a:chExt cx="2935849" cy="2187265"/>
            </a:xfrm>
          </p:grpSpPr>
          <p:sp>
            <p:nvSpPr>
              <p:cNvPr id="20" name="Arrow: Up 19">
                <a:extLst>
                  <a:ext uri="{FF2B5EF4-FFF2-40B4-BE49-F238E27FC236}">
                    <a16:creationId xmlns:a16="http://schemas.microsoft.com/office/drawing/2014/main" id="{F352C349-4D5E-445B-812E-61EF8FD6B8FF}"/>
                  </a:ext>
                </a:extLst>
              </p:cNvPr>
              <p:cNvSpPr/>
              <p:nvPr/>
            </p:nvSpPr>
            <p:spPr>
              <a:xfrm>
                <a:off x="5251181" y="1916219"/>
                <a:ext cx="2524553" cy="1754632"/>
              </a:xfrm>
              <a:prstGeom prst="upArrow">
                <a:avLst>
                  <a:gd name="adj1" fmla="val 69672"/>
                  <a:gd name="adj2" fmla="val 65346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6513B7CB-05D2-4E23-AD0A-BD7F02A42618}"/>
                  </a:ext>
                </a:extLst>
              </p:cNvPr>
              <p:cNvSpPr/>
              <p:nvPr/>
            </p:nvSpPr>
            <p:spPr>
              <a:xfrm rot="2578776">
                <a:off x="5685966" y="1483586"/>
                <a:ext cx="282225" cy="1907956"/>
              </a:xfrm>
              <a:prstGeom prst="parallelogram">
                <a:avLst/>
              </a:prstGeom>
              <a:solidFill>
                <a:srgbClr val="D04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7075FC6F-2620-406C-90F5-93C7426B5AB8}"/>
                  </a:ext>
                </a:extLst>
              </p:cNvPr>
              <p:cNvSpPr/>
              <p:nvPr/>
            </p:nvSpPr>
            <p:spPr>
              <a:xfrm rot="18780467">
                <a:off x="7022954" y="1405878"/>
                <a:ext cx="264779" cy="2063372"/>
              </a:xfrm>
              <a:prstGeom prst="parallelogram">
                <a:avLst/>
              </a:prstGeom>
              <a:solidFill>
                <a:srgbClr val="D04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011375-F155-4D18-A826-2071EF40A080}"/>
                </a:ext>
              </a:extLst>
            </p:cNvPr>
            <p:cNvSpPr/>
            <p:nvPr/>
          </p:nvSpPr>
          <p:spPr>
            <a:xfrm>
              <a:off x="6705600" y="4736121"/>
              <a:ext cx="1090368" cy="16017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B9263A-6921-468A-A493-709D00760A0A}"/>
                </a:ext>
              </a:extLst>
            </p:cNvPr>
            <p:cNvSpPr/>
            <p:nvPr/>
          </p:nvSpPr>
          <p:spPr>
            <a:xfrm>
              <a:off x="5114886" y="4748609"/>
              <a:ext cx="1090368" cy="10028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Delay 26">
              <a:extLst>
                <a:ext uri="{FF2B5EF4-FFF2-40B4-BE49-F238E27FC236}">
                  <a16:creationId xmlns:a16="http://schemas.microsoft.com/office/drawing/2014/main" id="{EFF390E2-DEBD-416F-AE5F-3AD0E7CC41D4}"/>
                </a:ext>
              </a:extLst>
            </p:cNvPr>
            <p:cNvSpPr/>
            <p:nvPr/>
          </p:nvSpPr>
          <p:spPr>
            <a:xfrm rot="16200000">
              <a:off x="6126059" y="2489078"/>
              <a:ext cx="762208" cy="625024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64C857-AD75-4413-AC78-F2996B1914AB}"/>
              </a:ext>
            </a:extLst>
          </p:cNvPr>
          <p:cNvGrpSpPr/>
          <p:nvPr/>
        </p:nvGrpSpPr>
        <p:grpSpPr>
          <a:xfrm>
            <a:off x="748460" y="1033666"/>
            <a:ext cx="2514065" cy="1371600"/>
            <a:chOff x="-99680" y="2743200"/>
            <a:chExt cx="2514065" cy="1371600"/>
          </a:xfrm>
        </p:grpSpPr>
        <p:sp>
          <p:nvSpPr>
            <p:cNvPr id="45" name="Flowchart: Extract 44">
              <a:extLst>
                <a:ext uri="{FF2B5EF4-FFF2-40B4-BE49-F238E27FC236}">
                  <a16:creationId xmlns:a16="http://schemas.microsoft.com/office/drawing/2014/main" id="{475FC32B-46D1-4688-8D04-71D448ADA06D}"/>
                </a:ext>
              </a:extLst>
            </p:cNvPr>
            <p:cNvSpPr/>
            <p:nvPr/>
          </p:nvSpPr>
          <p:spPr>
            <a:xfrm rot="5848377">
              <a:off x="1738491" y="3185855"/>
              <a:ext cx="683267" cy="668521"/>
            </a:xfrm>
            <a:prstGeom prst="flowChartExtra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B9AA27-90D6-4AB1-B639-A438E3E0DDEF}"/>
                </a:ext>
              </a:extLst>
            </p:cNvPr>
            <p:cNvSpPr/>
            <p:nvPr/>
          </p:nvSpPr>
          <p:spPr>
            <a:xfrm>
              <a:off x="450840" y="2743200"/>
              <a:ext cx="1371600" cy="1371600"/>
            </a:xfrm>
            <a:prstGeom prst="ellipse">
              <a:avLst/>
            </a:prstGeom>
            <a:solidFill>
              <a:srgbClr val="F0EA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A500EF-778C-47EA-829D-87C1549AD776}"/>
                </a:ext>
              </a:extLst>
            </p:cNvPr>
            <p:cNvSpPr/>
            <p:nvPr/>
          </p:nvSpPr>
          <p:spPr>
            <a:xfrm>
              <a:off x="1281836" y="3032967"/>
              <a:ext cx="466477" cy="5848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DE94A7-4A54-4B5C-A20B-02C88B5F7101}"/>
                </a:ext>
              </a:extLst>
            </p:cNvPr>
            <p:cNvSpPr/>
            <p:nvPr/>
          </p:nvSpPr>
          <p:spPr>
            <a:xfrm>
              <a:off x="1550504" y="3207351"/>
              <a:ext cx="159026" cy="21037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430AEA6-A09B-4CCF-ADEF-C85594D84123}"/>
                </a:ext>
              </a:extLst>
            </p:cNvPr>
            <p:cNvSpPr/>
            <p:nvPr/>
          </p:nvSpPr>
          <p:spPr>
            <a:xfrm>
              <a:off x="1530622" y="3174217"/>
              <a:ext cx="128016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hord 63">
              <a:extLst>
                <a:ext uri="{FF2B5EF4-FFF2-40B4-BE49-F238E27FC236}">
                  <a16:creationId xmlns:a16="http://schemas.microsoft.com/office/drawing/2014/main" id="{F4A9942D-804F-4577-A434-1D27C1495B22}"/>
                </a:ext>
              </a:extLst>
            </p:cNvPr>
            <p:cNvSpPr/>
            <p:nvPr/>
          </p:nvSpPr>
          <p:spPr>
            <a:xfrm rot="10317607">
              <a:off x="-99680" y="3125608"/>
              <a:ext cx="1227609" cy="728104"/>
            </a:xfrm>
            <a:prstGeom prst="chord">
              <a:avLst/>
            </a:prstGeom>
            <a:solidFill>
              <a:srgbClr val="F0EA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5B4E44-C0DA-41C4-B578-56DD6C102961}"/>
              </a:ext>
            </a:extLst>
          </p:cNvPr>
          <p:cNvSpPr/>
          <p:nvPr/>
        </p:nvSpPr>
        <p:spPr>
          <a:xfrm>
            <a:off x="8521148" y="0"/>
            <a:ext cx="1005823" cy="37808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0E10A5-8D43-4B72-9A5B-17FD7F3E86A3}"/>
              </a:ext>
            </a:extLst>
          </p:cNvPr>
          <p:cNvSpPr/>
          <p:nvPr/>
        </p:nvSpPr>
        <p:spPr>
          <a:xfrm>
            <a:off x="12244742" y="3069479"/>
            <a:ext cx="1005823" cy="3780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00104 0.5129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6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97982 0.003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97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94713 0.000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35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51297 L -3.54167E-6 3.33333E-6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548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-0.94557 -0.00162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FF7-B4E3-4016-BB99-B961BA1E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4070"/>
            <a:ext cx="9905998" cy="75537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fornian FB" panose="0207040306080B030204" pitchFamily="18" charset="0"/>
              </a:rPr>
              <a:t>Features</a:t>
            </a:r>
            <a:r>
              <a:rPr lang="en-US" dirty="0">
                <a:latin typeface="Californian FB" panose="0207040306080B0302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8C50-B4CF-4D16-8109-BEDFD34D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9288"/>
            <a:ext cx="9905998" cy="428045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Clouds will move automatically</a:t>
            </a:r>
          </a:p>
          <a:p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House and tree will move from right to left which will make the bird go forward</a:t>
            </a:r>
          </a:p>
          <a:p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Bird can move horizontally only. Up, Down arrow key will make the bird go up and down</a:t>
            </a:r>
          </a:p>
          <a:p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will be pillars incoming from right to left</a:t>
            </a:r>
          </a:p>
          <a:p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Bird will have to move such way that it can avoid the incoming pillars</a:t>
            </a:r>
          </a:p>
          <a:p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If the Bird can’t avoid the pillars, it will detect collision and the game will end</a:t>
            </a:r>
          </a:p>
          <a:p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game will contain different sound effect to make it </a:t>
            </a:r>
            <a:r>
              <a:rPr lang="en-US" sz="24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more enjoyable</a:t>
            </a:r>
            <a:endParaRPr lang="en-US" sz="2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98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125</TotalTime>
  <Words>103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Bahnschrift Light</vt:lpstr>
      <vt:lpstr>Calibri</vt:lpstr>
      <vt:lpstr>Californian FB</vt:lpstr>
      <vt:lpstr>Century Gothic</vt:lpstr>
      <vt:lpstr>Mesh</vt:lpstr>
      <vt:lpstr>Flappy Bird</vt:lpstr>
      <vt:lpstr>PowerPoint Presentation</vt:lpstr>
      <vt:lpstr>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Bird</dc:title>
  <dc:creator>mahadi munna</dc:creator>
  <cp:lastModifiedBy>mahadi munna</cp:lastModifiedBy>
  <cp:revision>14</cp:revision>
  <dcterms:created xsi:type="dcterms:W3CDTF">2020-08-10T08:54:17Z</dcterms:created>
  <dcterms:modified xsi:type="dcterms:W3CDTF">2020-08-13T05:48:26Z</dcterms:modified>
</cp:coreProperties>
</file>