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5"/>
  </p:notesMasterIdLst>
  <p:sldIdLst>
    <p:sldId id="3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EEF"/>
    <a:srgbClr val="BC6B2E"/>
    <a:srgbClr val="C87232"/>
    <a:srgbClr val="2B323B"/>
    <a:srgbClr val="EBAE78"/>
    <a:srgbClr val="D58C55"/>
    <a:srgbClr val="EB1E42"/>
    <a:srgbClr val="FFDB55"/>
    <a:srgbClr val="05ACC7"/>
    <a:srgbClr val="C13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05C82F-3BFB-416E-8155-5B2ED69D01D8}" v="863" dt="2023-01-27T19:52:12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5" d="100"/>
          <a:sy n="105" d="100"/>
        </p:scale>
        <p:origin x="150" y="10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6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7C6DDF2-6C67-4E8B-A50C-15A25E4A959D}"/>
              </a:ext>
            </a:extLst>
          </p:cNvPr>
          <p:cNvSpPr/>
          <p:nvPr/>
        </p:nvSpPr>
        <p:spPr>
          <a:xfrm>
            <a:off x="838200" y="2333769"/>
            <a:ext cx="2628142" cy="369144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bIns="45720" rtlCol="0" anchor="t"/>
          <a:lstStyle/>
          <a:p>
            <a:r>
              <a:rPr lang="en-US" sz="1600" noProof="1">
                <a:solidFill>
                  <a:schemeClr val="bg1"/>
                </a:solidFill>
                <a:cs typeface="Calibri"/>
              </a:rPr>
              <a:t>Decline in profits for Telecom Company X.</a:t>
            </a:r>
          </a:p>
          <a:p>
            <a:r>
              <a:rPr lang="en-US" sz="1600" noProof="1">
                <a:solidFill>
                  <a:schemeClr val="bg1"/>
                </a:solidFill>
                <a:cs typeface="Calibri"/>
              </a:rPr>
              <a:t>They are now engaged with BCG to drive improvements in profit. 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2EAAAD-055F-4A11-95E1-86B0B5BA2900}"/>
              </a:ext>
            </a:extLst>
          </p:cNvPr>
          <p:cNvSpPr/>
          <p:nvPr/>
        </p:nvSpPr>
        <p:spPr>
          <a:xfrm>
            <a:off x="3466342" y="2333769"/>
            <a:ext cx="2628142" cy="3691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bIns="45720" rtlCol="0" anchor="t"/>
          <a:lstStyle/>
          <a:p>
            <a:r>
              <a:rPr lang="en-US" sz="1600" noProof="1">
                <a:solidFill>
                  <a:schemeClr val="bg1"/>
                </a:solidFill>
                <a:cs typeface="Calibri"/>
              </a:rPr>
              <a:t>They are still providing old fasioned service whereas multiple telecos are moving towards Handset Leasing, which attracts customers.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ED6248-2A43-4A57-AD16-59CF8018321F}"/>
              </a:ext>
            </a:extLst>
          </p:cNvPr>
          <p:cNvSpPr/>
          <p:nvPr/>
        </p:nvSpPr>
        <p:spPr>
          <a:xfrm>
            <a:off x="6094485" y="2333769"/>
            <a:ext cx="2628142" cy="36914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bIns="45720" rtlCol="0" anchor="t"/>
          <a:lstStyle/>
          <a:p>
            <a:r>
              <a:rPr lang="en-US" sz="1600" noProof="1">
                <a:solidFill>
                  <a:schemeClr val="bg1"/>
                </a:solidFill>
                <a:cs typeface="Calibri"/>
              </a:rPr>
              <a:t>If Handset Leasing gets introduced in Company X like other telecos, will it help them to improve profit &amp; reduce financial costs or not?   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33BF92C-55CF-412F-9DF7-C7704D2C9804}"/>
              </a:ext>
            </a:extLst>
          </p:cNvPr>
          <p:cNvSpPr/>
          <p:nvPr/>
        </p:nvSpPr>
        <p:spPr>
          <a:xfrm>
            <a:off x="839499" y="1212994"/>
            <a:ext cx="2628142" cy="1120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cap="all" noProof="1"/>
              <a:t>SitUation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C9929A-0A04-4F41-B503-5DDB3EAABAD7}"/>
              </a:ext>
            </a:extLst>
          </p:cNvPr>
          <p:cNvSpPr/>
          <p:nvPr/>
        </p:nvSpPr>
        <p:spPr>
          <a:xfrm>
            <a:off x="3467641" y="1212994"/>
            <a:ext cx="2628142" cy="1120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cap="all" noProof="1"/>
              <a:t>cOMPLICATION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573F39-10D0-45E6-86E1-E34C7DCC5E24}"/>
              </a:ext>
            </a:extLst>
          </p:cNvPr>
          <p:cNvSpPr/>
          <p:nvPr/>
        </p:nvSpPr>
        <p:spPr>
          <a:xfrm>
            <a:off x="6095783" y="1212994"/>
            <a:ext cx="2628142" cy="1120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cap="all" noProof="1"/>
              <a:t>QUESTION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88DA2A-AB57-43C5-B725-4CE7A66337B8}"/>
              </a:ext>
            </a:extLst>
          </p:cNvPr>
          <p:cNvSpPr/>
          <p:nvPr/>
        </p:nvSpPr>
        <p:spPr>
          <a:xfrm>
            <a:off x="8722627" y="2333769"/>
            <a:ext cx="2628142" cy="3691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bIns="45720" rtlCol="0" anchor="t"/>
          <a:lstStyle/>
          <a:p>
            <a:r>
              <a:rPr lang="en-US" sz="1600" noProof="1">
                <a:solidFill>
                  <a:schemeClr val="bg1"/>
                </a:solidFill>
              </a:rPr>
              <a:t>Yes, it has a capacity of improving profit as it can improve EBITDA by 10% and CLV by 10-15% &amp; also reduces financial costs and there need for inventory. </a:t>
            </a:r>
            <a:endParaRPr lang="en-US" sz="1600" noProof="1">
              <a:solidFill>
                <a:schemeClr val="bg1"/>
              </a:solidFill>
              <a:cs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0189C7-2FA8-4C0F-B44E-8CB866A49193}"/>
              </a:ext>
            </a:extLst>
          </p:cNvPr>
          <p:cNvSpPr/>
          <p:nvPr/>
        </p:nvSpPr>
        <p:spPr>
          <a:xfrm>
            <a:off x="8723926" y="1212994"/>
            <a:ext cx="2628142" cy="11207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cap="all" noProof="1"/>
              <a:t>ANSWER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481"/>
            <a:ext cx="11353800" cy="739056"/>
          </a:xfrm>
        </p:spPr>
        <p:txBody>
          <a:bodyPr lIns="91440" tIns="45720" rIns="0" bIns="45720" anchor="t">
            <a:noAutofit/>
          </a:bodyPr>
          <a:lstStyle/>
          <a:p>
            <a:r>
              <a:rPr lang="en-US" b="0" dirty="0">
                <a:latin typeface="Helvetica"/>
                <a:cs typeface="Helvetica"/>
              </a:rPr>
              <a:t>Executive Summary</a:t>
            </a:r>
            <a:endParaRPr lang="en-US" dirty="0">
              <a:latin typeface="Helvetic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A4261B-28AB-4AC8-98B8-D6AAF0EF0F4E}"/>
              </a:ext>
            </a:extLst>
          </p:cNvPr>
          <p:cNvGrpSpPr/>
          <p:nvPr/>
        </p:nvGrpSpPr>
        <p:grpSpPr>
          <a:xfrm>
            <a:off x="1667458" y="4540668"/>
            <a:ext cx="862450" cy="1771650"/>
            <a:chOff x="1493452" y="4543091"/>
            <a:chExt cx="862450" cy="1771650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4DD91CF-2897-43BA-A96F-42EA2F8792FF}"/>
                </a:ext>
              </a:extLst>
            </p:cNvPr>
            <p:cNvSpPr/>
            <p:nvPr/>
          </p:nvSpPr>
          <p:spPr>
            <a:xfrm>
              <a:off x="1493455" y="4553773"/>
              <a:ext cx="838433" cy="1589852"/>
            </a:xfrm>
            <a:custGeom>
              <a:avLst/>
              <a:gdLst>
                <a:gd name="connsiteX0" fmla="*/ 53718 w 838433"/>
                <a:gd name="connsiteY0" fmla="*/ 94 h 1589852"/>
                <a:gd name="connsiteX1" fmla="*/ 104139 w 838433"/>
                <a:gd name="connsiteY1" fmla="*/ 16420 h 1589852"/>
                <a:gd name="connsiteX2" fmla="*/ 146457 w 838433"/>
                <a:gd name="connsiteY2" fmla="*/ 197826 h 1589852"/>
                <a:gd name="connsiteX3" fmla="*/ 202449 w 838433"/>
                <a:gd name="connsiteY3" fmla="*/ 355396 h 1589852"/>
                <a:gd name="connsiteX4" fmla="*/ 258440 w 838433"/>
                <a:gd name="connsiteY4" fmla="*/ 506307 h 1589852"/>
                <a:gd name="connsiteX5" fmla="*/ 366877 w 838433"/>
                <a:gd name="connsiteY5" fmla="*/ 435043 h 1589852"/>
                <a:gd name="connsiteX6" fmla="*/ 455100 w 838433"/>
                <a:gd name="connsiteY6" fmla="*/ 540254 h 1589852"/>
                <a:gd name="connsiteX7" fmla="*/ 573781 w 838433"/>
                <a:gd name="connsiteY7" fmla="*/ 540254 h 1589852"/>
                <a:gd name="connsiteX8" fmla="*/ 631467 w 838433"/>
                <a:gd name="connsiteY8" fmla="*/ 628368 h 1589852"/>
                <a:gd name="connsiteX9" fmla="*/ 780331 w 838433"/>
                <a:gd name="connsiteY9" fmla="*/ 692809 h 1589852"/>
                <a:gd name="connsiteX10" fmla="*/ 828126 w 838433"/>
                <a:gd name="connsiteY10" fmla="*/ 848817 h 1589852"/>
                <a:gd name="connsiteX11" fmla="*/ 828126 w 838433"/>
                <a:gd name="connsiteY11" fmla="*/ 1028497 h 1589852"/>
                <a:gd name="connsiteX12" fmla="*/ 780646 w 838433"/>
                <a:gd name="connsiteY12" fmla="*/ 1343882 h 1589852"/>
                <a:gd name="connsiteX13" fmla="*/ 789561 w 838433"/>
                <a:gd name="connsiteY13" fmla="*/ 1589843 h 1589852"/>
                <a:gd name="connsiteX14" fmla="*/ 789561 w 838433"/>
                <a:gd name="connsiteY14" fmla="*/ 1589852 h 1589852"/>
                <a:gd name="connsiteX15" fmla="*/ 322004 w 838433"/>
                <a:gd name="connsiteY15" fmla="*/ 1589852 h 1589852"/>
                <a:gd name="connsiteX16" fmla="*/ 327755 w 838433"/>
                <a:gd name="connsiteY16" fmla="*/ 1523767 h 1589852"/>
                <a:gd name="connsiteX17" fmla="*/ 343235 w 838433"/>
                <a:gd name="connsiteY17" fmla="*/ 1338950 h 1589852"/>
                <a:gd name="connsiteX18" fmla="*/ 155008 w 838433"/>
                <a:gd name="connsiteY18" fmla="*/ 1138886 h 1589852"/>
                <a:gd name="connsiteX19" fmla="*/ 54964 w 838433"/>
                <a:gd name="connsiteY19" fmla="*/ 976138 h 1589852"/>
                <a:gd name="connsiteX20" fmla="*/ 17650 w 838433"/>
                <a:gd name="connsiteY20" fmla="*/ 763909 h 1589852"/>
                <a:gd name="connsiteX21" fmla="*/ 117654 w 838433"/>
                <a:gd name="connsiteY21" fmla="*/ 693056 h 1589852"/>
                <a:gd name="connsiteX22" fmla="*/ 85462 w 838433"/>
                <a:gd name="connsiteY22" fmla="*/ 521760 h 1589852"/>
                <a:gd name="connsiteX23" fmla="*/ 32899 w 838433"/>
                <a:gd name="connsiteY23" fmla="*/ 384411 h 1589852"/>
                <a:gd name="connsiteX24" fmla="*/ 7287 w 838433"/>
                <a:gd name="connsiteY24" fmla="*/ 228403 h 1589852"/>
                <a:gd name="connsiteX25" fmla="*/ 7287 w 838433"/>
                <a:gd name="connsiteY25" fmla="*/ 38449 h 1589852"/>
                <a:gd name="connsiteX26" fmla="*/ 53718 w 838433"/>
                <a:gd name="connsiteY26" fmla="*/ 94 h 158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38433" h="1589852">
                  <a:moveTo>
                    <a:pt x="53718" y="94"/>
                  </a:moveTo>
                  <a:cubicBezTo>
                    <a:pt x="73927" y="-965"/>
                    <a:pt x="94800" y="7091"/>
                    <a:pt x="104139" y="16420"/>
                  </a:cubicBezTo>
                  <a:cubicBezTo>
                    <a:pt x="122698" y="35079"/>
                    <a:pt x="139641" y="172428"/>
                    <a:pt x="146457" y="197826"/>
                  </a:cubicBezTo>
                  <a:cubicBezTo>
                    <a:pt x="153274" y="223143"/>
                    <a:pt x="187200" y="319805"/>
                    <a:pt x="202449" y="355396"/>
                  </a:cubicBezTo>
                  <a:cubicBezTo>
                    <a:pt x="217698" y="390987"/>
                    <a:pt x="258440" y="506307"/>
                    <a:pt x="258440" y="506307"/>
                  </a:cubicBezTo>
                  <a:cubicBezTo>
                    <a:pt x="255012" y="482553"/>
                    <a:pt x="295636" y="418111"/>
                    <a:pt x="366877" y="435043"/>
                  </a:cubicBezTo>
                  <a:cubicBezTo>
                    <a:pt x="438117" y="452058"/>
                    <a:pt x="455100" y="540254"/>
                    <a:pt x="455100" y="540254"/>
                  </a:cubicBezTo>
                  <a:cubicBezTo>
                    <a:pt x="495803" y="506307"/>
                    <a:pt x="533038" y="519869"/>
                    <a:pt x="573781" y="540254"/>
                  </a:cubicBezTo>
                  <a:cubicBezTo>
                    <a:pt x="614523" y="560556"/>
                    <a:pt x="631467" y="628368"/>
                    <a:pt x="631467" y="628368"/>
                  </a:cubicBezTo>
                  <a:cubicBezTo>
                    <a:pt x="631467" y="628368"/>
                    <a:pt x="729777" y="662315"/>
                    <a:pt x="780331" y="692809"/>
                  </a:cubicBezTo>
                  <a:cubicBezTo>
                    <a:pt x="830884" y="723386"/>
                    <a:pt x="818000" y="808130"/>
                    <a:pt x="828126" y="848817"/>
                  </a:cubicBezTo>
                  <a:cubicBezTo>
                    <a:pt x="838253" y="889422"/>
                    <a:pt x="845069" y="964138"/>
                    <a:pt x="828126" y="1028497"/>
                  </a:cubicBezTo>
                  <a:cubicBezTo>
                    <a:pt x="811144" y="1092938"/>
                    <a:pt x="784074" y="1242124"/>
                    <a:pt x="780646" y="1343882"/>
                  </a:cubicBezTo>
                  <a:cubicBezTo>
                    <a:pt x="778951" y="1394720"/>
                    <a:pt x="784044" y="1498636"/>
                    <a:pt x="789561" y="1589843"/>
                  </a:cubicBezTo>
                  <a:lnTo>
                    <a:pt x="789561" y="1589852"/>
                  </a:lnTo>
                  <a:lnTo>
                    <a:pt x="322004" y="1589852"/>
                  </a:lnTo>
                  <a:lnTo>
                    <a:pt x="327755" y="1523767"/>
                  </a:lnTo>
                  <a:cubicBezTo>
                    <a:pt x="336024" y="1430907"/>
                    <a:pt x="344082" y="1346553"/>
                    <a:pt x="343235" y="1338950"/>
                  </a:cubicBezTo>
                  <a:cubicBezTo>
                    <a:pt x="341501" y="1323662"/>
                    <a:pt x="232947" y="1196505"/>
                    <a:pt x="155008" y="1138886"/>
                  </a:cubicBezTo>
                  <a:cubicBezTo>
                    <a:pt x="77030" y="1081267"/>
                    <a:pt x="66785" y="1025291"/>
                    <a:pt x="54964" y="976138"/>
                  </a:cubicBezTo>
                  <a:cubicBezTo>
                    <a:pt x="43025" y="926985"/>
                    <a:pt x="12527" y="820131"/>
                    <a:pt x="17650" y="763909"/>
                  </a:cubicBezTo>
                  <a:cubicBezTo>
                    <a:pt x="22772" y="707769"/>
                    <a:pt x="117654" y="693056"/>
                    <a:pt x="117654" y="693056"/>
                  </a:cubicBezTo>
                  <a:cubicBezTo>
                    <a:pt x="114265" y="669219"/>
                    <a:pt x="94012" y="550693"/>
                    <a:pt x="85462" y="521760"/>
                  </a:cubicBezTo>
                  <a:cubicBezTo>
                    <a:pt x="76951" y="492827"/>
                    <a:pt x="37903" y="413344"/>
                    <a:pt x="32899" y="384411"/>
                  </a:cubicBezTo>
                  <a:cubicBezTo>
                    <a:pt x="27894" y="355478"/>
                    <a:pt x="12645" y="282652"/>
                    <a:pt x="7287" y="228403"/>
                  </a:cubicBezTo>
                  <a:cubicBezTo>
                    <a:pt x="1967" y="174154"/>
                    <a:pt x="-6032" y="92780"/>
                    <a:pt x="7287" y="38449"/>
                  </a:cubicBezTo>
                  <a:cubicBezTo>
                    <a:pt x="13966" y="11324"/>
                    <a:pt x="33509" y="1153"/>
                    <a:pt x="53718" y="94"/>
                  </a:cubicBezTo>
                  <a:close/>
                </a:path>
              </a:pathLst>
            </a:custGeom>
            <a:solidFill>
              <a:srgbClr val="FAB29A"/>
            </a:solidFill>
            <a:ln w="190500">
              <a:solidFill>
                <a:srgbClr val="2B323B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dirty="0"/>
            </a:p>
          </p:txBody>
        </p:sp>
        <p:sp>
          <p:nvSpPr>
            <p:cNvPr id="93" name="Shape">
              <a:extLst>
                <a:ext uri="{FF2B5EF4-FFF2-40B4-BE49-F238E27FC236}">
                  <a16:creationId xmlns:a16="http://schemas.microsoft.com/office/drawing/2014/main" id="{3566C56D-7EBD-4A66-8164-67199418B9EC}"/>
                </a:ext>
              </a:extLst>
            </p:cNvPr>
            <p:cNvSpPr/>
            <p:nvPr/>
          </p:nvSpPr>
          <p:spPr>
            <a:xfrm>
              <a:off x="1504116" y="4553754"/>
              <a:ext cx="838413" cy="1759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408" extrusionOk="0">
                  <a:moveTo>
                    <a:pt x="20329" y="21407"/>
                  </a:moveTo>
                  <a:cubicBezTo>
                    <a:pt x="20329" y="21407"/>
                    <a:pt x="19726" y="17587"/>
                    <a:pt x="19812" y="16350"/>
                  </a:cubicBezTo>
                  <a:cubicBezTo>
                    <a:pt x="19899" y="15112"/>
                    <a:pt x="20586" y="13297"/>
                    <a:pt x="21017" y="12513"/>
                  </a:cubicBezTo>
                  <a:cubicBezTo>
                    <a:pt x="21447" y="11730"/>
                    <a:pt x="21274" y="10821"/>
                    <a:pt x="21017" y="10327"/>
                  </a:cubicBezTo>
                  <a:cubicBezTo>
                    <a:pt x="20760" y="9832"/>
                    <a:pt x="21087" y="8801"/>
                    <a:pt x="19804" y="8429"/>
                  </a:cubicBezTo>
                  <a:cubicBezTo>
                    <a:pt x="18521" y="8058"/>
                    <a:pt x="16026" y="7645"/>
                    <a:pt x="16026" y="7645"/>
                  </a:cubicBezTo>
                  <a:cubicBezTo>
                    <a:pt x="16026" y="7645"/>
                    <a:pt x="15596" y="6820"/>
                    <a:pt x="14562" y="6573"/>
                  </a:cubicBezTo>
                  <a:cubicBezTo>
                    <a:pt x="13528" y="6325"/>
                    <a:pt x="12583" y="6160"/>
                    <a:pt x="11550" y="6573"/>
                  </a:cubicBezTo>
                  <a:cubicBezTo>
                    <a:pt x="11550" y="6573"/>
                    <a:pt x="11119" y="5500"/>
                    <a:pt x="9311" y="5293"/>
                  </a:cubicBezTo>
                  <a:cubicBezTo>
                    <a:pt x="7503" y="5087"/>
                    <a:pt x="6472" y="5871"/>
                    <a:pt x="6559" y="6160"/>
                  </a:cubicBezTo>
                  <a:cubicBezTo>
                    <a:pt x="6559" y="6160"/>
                    <a:pt x="5525" y="4757"/>
                    <a:pt x="5138" y="4324"/>
                  </a:cubicBezTo>
                  <a:cubicBezTo>
                    <a:pt x="4751" y="3891"/>
                    <a:pt x="3890" y="2715"/>
                    <a:pt x="3717" y="2407"/>
                  </a:cubicBezTo>
                  <a:cubicBezTo>
                    <a:pt x="3544" y="2098"/>
                    <a:pt x="3114" y="427"/>
                    <a:pt x="2643" y="200"/>
                  </a:cubicBezTo>
                  <a:cubicBezTo>
                    <a:pt x="2169" y="-27"/>
                    <a:pt x="524" y="-192"/>
                    <a:pt x="185" y="468"/>
                  </a:cubicBezTo>
                  <a:cubicBezTo>
                    <a:pt x="-153" y="1129"/>
                    <a:pt x="50" y="2119"/>
                    <a:pt x="185" y="2779"/>
                  </a:cubicBezTo>
                  <a:cubicBezTo>
                    <a:pt x="321" y="3439"/>
                    <a:pt x="708" y="4325"/>
                    <a:pt x="835" y="4677"/>
                  </a:cubicBezTo>
                  <a:cubicBezTo>
                    <a:pt x="962" y="5029"/>
                    <a:pt x="1953" y="5996"/>
                    <a:pt x="2169" y="6348"/>
                  </a:cubicBezTo>
                  <a:cubicBezTo>
                    <a:pt x="2386" y="6700"/>
                    <a:pt x="2900" y="8142"/>
                    <a:pt x="2986" y="8432"/>
                  </a:cubicBezTo>
                  <a:cubicBezTo>
                    <a:pt x="2986" y="8432"/>
                    <a:pt x="578" y="8611"/>
                    <a:pt x="448" y="9294"/>
                  </a:cubicBezTo>
                  <a:cubicBezTo>
                    <a:pt x="318" y="9978"/>
                    <a:pt x="1092" y="11278"/>
                    <a:pt x="1395" y="11876"/>
                  </a:cubicBezTo>
                  <a:cubicBezTo>
                    <a:pt x="1695" y="12474"/>
                    <a:pt x="1955" y="13155"/>
                    <a:pt x="3934" y="13856"/>
                  </a:cubicBezTo>
                  <a:cubicBezTo>
                    <a:pt x="5912" y="14557"/>
                    <a:pt x="8667" y="16104"/>
                    <a:pt x="8711" y="16290"/>
                  </a:cubicBezTo>
                  <a:cubicBezTo>
                    <a:pt x="8754" y="16475"/>
                    <a:pt x="7893" y="20395"/>
                    <a:pt x="7893" y="21408"/>
                  </a:cubicBezTo>
                  <a:lnTo>
                    <a:pt x="20329" y="21408"/>
                  </a:lnTo>
                  <a:close/>
                </a:path>
              </a:pathLst>
            </a:custGeom>
            <a:solidFill>
              <a:srgbClr val="EBAE7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94" name="Shape">
              <a:extLst>
                <a:ext uri="{FF2B5EF4-FFF2-40B4-BE49-F238E27FC236}">
                  <a16:creationId xmlns:a16="http://schemas.microsoft.com/office/drawing/2014/main" id="{8071318D-3C4F-4C47-A497-33E3830B7F6A}"/>
                </a:ext>
              </a:extLst>
            </p:cNvPr>
            <p:cNvSpPr/>
            <p:nvPr/>
          </p:nvSpPr>
          <p:spPr>
            <a:xfrm>
              <a:off x="1493452" y="4543091"/>
              <a:ext cx="862450" cy="1771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537" extrusionOk="0">
                  <a:moveTo>
                    <a:pt x="21043" y="12688"/>
                  </a:moveTo>
                  <a:cubicBezTo>
                    <a:pt x="21449" y="11928"/>
                    <a:pt x="21336" y="11007"/>
                    <a:pt x="21043" y="10430"/>
                  </a:cubicBezTo>
                  <a:cubicBezTo>
                    <a:pt x="20980" y="10304"/>
                    <a:pt x="20954" y="10126"/>
                    <a:pt x="20927" y="9940"/>
                  </a:cubicBezTo>
                  <a:cubicBezTo>
                    <a:pt x="20851" y="9410"/>
                    <a:pt x="20759" y="8750"/>
                    <a:pt x="19726" y="8442"/>
                  </a:cubicBezTo>
                  <a:cubicBezTo>
                    <a:pt x="18630" y="8117"/>
                    <a:pt x="16694" y="7768"/>
                    <a:pt x="16141" y="7672"/>
                  </a:cubicBezTo>
                  <a:cubicBezTo>
                    <a:pt x="16001" y="7448"/>
                    <a:pt x="15537" y="6812"/>
                    <a:pt x="14605" y="6582"/>
                  </a:cubicBezTo>
                  <a:cubicBezTo>
                    <a:pt x="13698" y="6359"/>
                    <a:pt x="12732" y="6171"/>
                    <a:pt x="11715" y="6472"/>
                  </a:cubicBezTo>
                  <a:cubicBezTo>
                    <a:pt x="11483" y="6123"/>
                    <a:pt x="10861" y="5461"/>
                    <a:pt x="9431" y="5294"/>
                  </a:cubicBezTo>
                  <a:cubicBezTo>
                    <a:pt x="8574" y="5192"/>
                    <a:pt x="7755" y="5294"/>
                    <a:pt x="7125" y="5576"/>
                  </a:cubicBezTo>
                  <a:cubicBezTo>
                    <a:pt x="6946" y="5657"/>
                    <a:pt x="6791" y="5750"/>
                    <a:pt x="6670" y="5846"/>
                  </a:cubicBezTo>
                  <a:cubicBezTo>
                    <a:pt x="6340" y="5396"/>
                    <a:pt x="5827" y="4699"/>
                    <a:pt x="5576" y="4411"/>
                  </a:cubicBezTo>
                  <a:cubicBezTo>
                    <a:pt x="5205" y="3984"/>
                    <a:pt x="4372" y="2819"/>
                    <a:pt x="4209" y="2514"/>
                  </a:cubicBezTo>
                  <a:cubicBezTo>
                    <a:pt x="4164" y="2432"/>
                    <a:pt x="4096" y="2229"/>
                    <a:pt x="4014" y="1993"/>
                  </a:cubicBezTo>
                  <a:cubicBezTo>
                    <a:pt x="3661" y="961"/>
                    <a:pt x="3419" y="408"/>
                    <a:pt x="3084" y="243"/>
                  </a:cubicBezTo>
                  <a:cubicBezTo>
                    <a:pt x="2728" y="68"/>
                    <a:pt x="1917" y="-63"/>
                    <a:pt x="1227" y="32"/>
                  </a:cubicBezTo>
                  <a:cubicBezTo>
                    <a:pt x="697" y="104"/>
                    <a:pt x="328" y="299"/>
                    <a:pt x="189" y="580"/>
                  </a:cubicBezTo>
                  <a:cubicBezTo>
                    <a:pt x="-151" y="1259"/>
                    <a:pt x="47" y="2261"/>
                    <a:pt x="181" y="2938"/>
                  </a:cubicBezTo>
                  <a:cubicBezTo>
                    <a:pt x="284" y="3461"/>
                    <a:pt x="537" y="4116"/>
                    <a:pt x="705" y="4549"/>
                  </a:cubicBezTo>
                  <a:cubicBezTo>
                    <a:pt x="750" y="4667"/>
                    <a:pt x="790" y="4769"/>
                    <a:pt x="818" y="4845"/>
                  </a:cubicBezTo>
                  <a:cubicBezTo>
                    <a:pt x="898" y="5064"/>
                    <a:pt x="1251" y="5474"/>
                    <a:pt x="1590" y="5869"/>
                  </a:cubicBezTo>
                  <a:cubicBezTo>
                    <a:pt x="1822" y="6138"/>
                    <a:pt x="2041" y="6392"/>
                    <a:pt x="2125" y="6530"/>
                  </a:cubicBezTo>
                  <a:cubicBezTo>
                    <a:pt x="2304" y="6830"/>
                    <a:pt x="2718" y="7995"/>
                    <a:pt x="2868" y="8453"/>
                  </a:cubicBezTo>
                  <a:cubicBezTo>
                    <a:pt x="2186" y="8531"/>
                    <a:pt x="555" y="8783"/>
                    <a:pt x="439" y="9419"/>
                  </a:cubicBezTo>
                  <a:cubicBezTo>
                    <a:pt x="328" y="10024"/>
                    <a:pt x="858" y="11053"/>
                    <a:pt x="1208" y="11735"/>
                  </a:cubicBezTo>
                  <a:cubicBezTo>
                    <a:pt x="1269" y="11852"/>
                    <a:pt x="1322" y="11957"/>
                    <a:pt x="1366" y="12046"/>
                  </a:cubicBezTo>
                  <a:lnTo>
                    <a:pt x="1406" y="12131"/>
                  </a:lnTo>
                  <a:cubicBezTo>
                    <a:pt x="1696" y="12730"/>
                    <a:pt x="2025" y="13409"/>
                    <a:pt x="3948" y="14109"/>
                  </a:cubicBezTo>
                  <a:cubicBezTo>
                    <a:pt x="5853" y="14801"/>
                    <a:pt x="8343" y="16254"/>
                    <a:pt x="8477" y="16436"/>
                  </a:cubicBezTo>
                  <a:cubicBezTo>
                    <a:pt x="8487" y="16524"/>
                    <a:pt x="8343" y="17294"/>
                    <a:pt x="8206" y="18038"/>
                  </a:cubicBezTo>
                  <a:cubicBezTo>
                    <a:pt x="7971" y="19299"/>
                    <a:pt x="7681" y="20869"/>
                    <a:pt x="7681" y="21389"/>
                  </a:cubicBezTo>
                  <a:lnTo>
                    <a:pt x="7681" y="21537"/>
                  </a:lnTo>
                  <a:lnTo>
                    <a:pt x="8308" y="21537"/>
                  </a:lnTo>
                  <a:cubicBezTo>
                    <a:pt x="8350" y="20921"/>
                    <a:pt x="8590" y="19217"/>
                    <a:pt x="8804" y="18065"/>
                  </a:cubicBezTo>
                  <a:cubicBezTo>
                    <a:pt x="9014" y="16927"/>
                    <a:pt x="9093" y="16489"/>
                    <a:pt x="9075" y="16406"/>
                  </a:cubicBezTo>
                  <a:cubicBezTo>
                    <a:pt x="9012" y="16121"/>
                    <a:pt x="6053" y="14507"/>
                    <a:pt x="4307" y="13872"/>
                  </a:cubicBezTo>
                  <a:cubicBezTo>
                    <a:pt x="2557" y="13235"/>
                    <a:pt x="2270" y="12639"/>
                    <a:pt x="1991" y="12062"/>
                  </a:cubicBezTo>
                  <a:lnTo>
                    <a:pt x="1949" y="11978"/>
                  </a:lnTo>
                  <a:cubicBezTo>
                    <a:pt x="1904" y="11887"/>
                    <a:pt x="1849" y="11781"/>
                    <a:pt x="1788" y="11663"/>
                  </a:cubicBezTo>
                  <a:cubicBezTo>
                    <a:pt x="1467" y="11042"/>
                    <a:pt x="932" y="10001"/>
                    <a:pt x="1035" y="9446"/>
                  </a:cubicBezTo>
                  <a:cubicBezTo>
                    <a:pt x="1119" y="8982"/>
                    <a:pt x="2665" y="8761"/>
                    <a:pt x="3253" y="8716"/>
                  </a:cubicBezTo>
                  <a:lnTo>
                    <a:pt x="3545" y="8694"/>
                  </a:lnTo>
                  <a:lnTo>
                    <a:pt x="3540" y="8680"/>
                  </a:lnTo>
                  <a:cubicBezTo>
                    <a:pt x="3703" y="8650"/>
                    <a:pt x="4322" y="8532"/>
                    <a:pt x="4804" y="8404"/>
                  </a:cubicBezTo>
                  <a:cubicBezTo>
                    <a:pt x="4818" y="8427"/>
                    <a:pt x="4839" y="8445"/>
                    <a:pt x="4860" y="8463"/>
                  </a:cubicBezTo>
                  <a:cubicBezTo>
                    <a:pt x="4878" y="8479"/>
                    <a:pt x="4897" y="8493"/>
                    <a:pt x="4907" y="8510"/>
                  </a:cubicBezTo>
                  <a:cubicBezTo>
                    <a:pt x="4915" y="8523"/>
                    <a:pt x="4920" y="8536"/>
                    <a:pt x="4926" y="8547"/>
                  </a:cubicBezTo>
                  <a:cubicBezTo>
                    <a:pt x="4936" y="8571"/>
                    <a:pt x="4947" y="8598"/>
                    <a:pt x="4981" y="8628"/>
                  </a:cubicBezTo>
                  <a:cubicBezTo>
                    <a:pt x="4997" y="8641"/>
                    <a:pt x="5015" y="8654"/>
                    <a:pt x="5031" y="8665"/>
                  </a:cubicBezTo>
                  <a:cubicBezTo>
                    <a:pt x="5044" y="8673"/>
                    <a:pt x="5055" y="8681"/>
                    <a:pt x="5065" y="8690"/>
                  </a:cubicBezTo>
                  <a:cubicBezTo>
                    <a:pt x="5078" y="8702"/>
                    <a:pt x="5094" y="8716"/>
                    <a:pt x="5107" y="8733"/>
                  </a:cubicBezTo>
                  <a:cubicBezTo>
                    <a:pt x="5150" y="8778"/>
                    <a:pt x="5200" y="8830"/>
                    <a:pt x="5279" y="8856"/>
                  </a:cubicBezTo>
                  <a:cubicBezTo>
                    <a:pt x="5310" y="8866"/>
                    <a:pt x="5360" y="8872"/>
                    <a:pt x="5426" y="8877"/>
                  </a:cubicBezTo>
                  <a:cubicBezTo>
                    <a:pt x="5439" y="8878"/>
                    <a:pt x="5453" y="8879"/>
                    <a:pt x="5460" y="8879"/>
                  </a:cubicBezTo>
                  <a:cubicBezTo>
                    <a:pt x="5503" y="8883"/>
                    <a:pt x="5563" y="8891"/>
                    <a:pt x="5611" y="8899"/>
                  </a:cubicBezTo>
                  <a:cubicBezTo>
                    <a:pt x="5624" y="8901"/>
                    <a:pt x="5634" y="8904"/>
                    <a:pt x="5645" y="8907"/>
                  </a:cubicBezTo>
                  <a:cubicBezTo>
                    <a:pt x="5669" y="8912"/>
                    <a:pt x="5700" y="8919"/>
                    <a:pt x="5745" y="8923"/>
                  </a:cubicBezTo>
                  <a:cubicBezTo>
                    <a:pt x="5771" y="8925"/>
                    <a:pt x="5798" y="8926"/>
                    <a:pt x="5824" y="8926"/>
                  </a:cubicBezTo>
                  <a:cubicBezTo>
                    <a:pt x="5892" y="8926"/>
                    <a:pt x="5958" y="8921"/>
                    <a:pt x="6008" y="8916"/>
                  </a:cubicBezTo>
                  <a:cubicBezTo>
                    <a:pt x="6137" y="8903"/>
                    <a:pt x="6235" y="8878"/>
                    <a:pt x="6338" y="8852"/>
                  </a:cubicBezTo>
                  <a:lnTo>
                    <a:pt x="6401" y="8837"/>
                  </a:lnTo>
                  <a:cubicBezTo>
                    <a:pt x="6427" y="8830"/>
                    <a:pt x="6454" y="8825"/>
                    <a:pt x="6483" y="8818"/>
                  </a:cubicBezTo>
                  <a:cubicBezTo>
                    <a:pt x="6509" y="8813"/>
                    <a:pt x="6535" y="8807"/>
                    <a:pt x="6559" y="8802"/>
                  </a:cubicBezTo>
                  <a:cubicBezTo>
                    <a:pt x="6575" y="8798"/>
                    <a:pt x="6596" y="8795"/>
                    <a:pt x="6620" y="8792"/>
                  </a:cubicBezTo>
                  <a:cubicBezTo>
                    <a:pt x="6649" y="8790"/>
                    <a:pt x="6678" y="8786"/>
                    <a:pt x="6704" y="8779"/>
                  </a:cubicBezTo>
                  <a:cubicBezTo>
                    <a:pt x="6746" y="8770"/>
                    <a:pt x="6770" y="8755"/>
                    <a:pt x="6791" y="8743"/>
                  </a:cubicBezTo>
                  <a:cubicBezTo>
                    <a:pt x="6801" y="8737"/>
                    <a:pt x="6809" y="8732"/>
                    <a:pt x="6820" y="8729"/>
                  </a:cubicBezTo>
                  <a:cubicBezTo>
                    <a:pt x="6830" y="8725"/>
                    <a:pt x="6854" y="8721"/>
                    <a:pt x="6873" y="8717"/>
                  </a:cubicBezTo>
                  <a:cubicBezTo>
                    <a:pt x="6899" y="8712"/>
                    <a:pt x="6925" y="8707"/>
                    <a:pt x="6946" y="8702"/>
                  </a:cubicBezTo>
                  <a:cubicBezTo>
                    <a:pt x="6981" y="8691"/>
                    <a:pt x="7015" y="8681"/>
                    <a:pt x="7046" y="8671"/>
                  </a:cubicBezTo>
                  <a:cubicBezTo>
                    <a:pt x="7094" y="8655"/>
                    <a:pt x="7144" y="8638"/>
                    <a:pt x="7197" y="8625"/>
                  </a:cubicBezTo>
                  <a:cubicBezTo>
                    <a:pt x="7299" y="8599"/>
                    <a:pt x="7428" y="8562"/>
                    <a:pt x="7510" y="8494"/>
                  </a:cubicBezTo>
                  <a:cubicBezTo>
                    <a:pt x="7679" y="8357"/>
                    <a:pt x="7721" y="8200"/>
                    <a:pt x="7626" y="8076"/>
                  </a:cubicBezTo>
                  <a:cubicBezTo>
                    <a:pt x="7605" y="8048"/>
                    <a:pt x="7581" y="8024"/>
                    <a:pt x="7557" y="7999"/>
                  </a:cubicBezTo>
                  <a:cubicBezTo>
                    <a:pt x="7534" y="7973"/>
                    <a:pt x="7507" y="7947"/>
                    <a:pt x="7486" y="7919"/>
                  </a:cubicBezTo>
                  <a:cubicBezTo>
                    <a:pt x="7452" y="7872"/>
                    <a:pt x="7415" y="7824"/>
                    <a:pt x="7373" y="7775"/>
                  </a:cubicBezTo>
                  <a:cubicBezTo>
                    <a:pt x="7349" y="7746"/>
                    <a:pt x="7336" y="7718"/>
                    <a:pt x="7320" y="7688"/>
                  </a:cubicBezTo>
                  <a:cubicBezTo>
                    <a:pt x="7307" y="7662"/>
                    <a:pt x="7297" y="7637"/>
                    <a:pt x="7278" y="7611"/>
                  </a:cubicBezTo>
                  <a:cubicBezTo>
                    <a:pt x="7270" y="7602"/>
                    <a:pt x="7265" y="7592"/>
                    <a:pt x="7260" y="7580"/>
                  </a:cubicBezTo>
                  <a:cubicBezTo>
                    <a:pt x="7247" y="7557"/>
                    <a:pt x="7231" y="7528"/>
                    <a:pt x="7202" y="7504"/>
                  </a:cubicBezTo>
                  <a:cubicBezTo>
                    <a:pt x="7231" y="7501"/>
                    <a:pt x="7260" y="7495"/>
                    <a:pt x="7291" y="7493"/>
                  </a:cubicBezTo>
                  <a:cubicBezTo>
                    <a:pt x="7755" y="7461"/>
                    <a:pt x="8174" y="7608"/>
                    <a:pt x="8379" y="7814"/>
                  </a:cubicBezTo>
                  <a:cubicBezTo>
                    <a:pt x="8593" y="8016"/>
                    <a:pt x="8572" y="8264"/>
                    <a:pt x="8443" y="8494"/>
                  </a:cubicBezTo>
                  <a:cubicBezTo>
                    <a:pt x="8308" y="8726"/>
                    <a:pt x="8082" y="8954"/>
                    <a:pt x="7829" y="9168"/>
                  </a:cubicBezTo>
                  <a:cubicBezTo>
                    <a:pt x="7310" y="9594"/>
                    <a:pt x="6583" y="9958"/>
                    <a:pt x="5727" y="10215"/>
                  </a:cubicBezTo>
                  <a:lnTo>
                    <a:pt x="5576" y="10260"/>
                  </a:lnTo>
                  <a:lnTo>
                    <a:pt x="5590" y="10322"/>
                  </a:lnTo>
                  <a:cubicBezTo>
                    <a:pt x="5587" y="10323"/>
                    <a:pt x="5587" y="10323"/>
                    <a:pt x="5584" y="10323"/>
                  </a:cubicBezTo>
                  <a:cubicBezTo>
                    <a:pt x="5532" y="10347"/>
                    <a:pt x="5529" y="10348"/>
                    <a:pt x="5532" y="10349"/>
                  </a:cubicBezTo>
                  <a:cubicBezTo>
                    <a:pt x="5534" y="10352"/>
                    <a:pt x="5418" y="10347"/>
                    <a:pt x="5358" y="10366"/>
                  </a:cubicBezTo>
                  <a:cubicBezTo>
                    <a:pt x="5250" y="10384"/>
                    <a:pt x="5023" y="10388"/>
                    <a:pt x="4852" y="10387"/>
                  </a:cubicBezTo>
                  <a:cubicBezTo>
                    <a:pt x="4667" y="10383"/>
                    <a:pt x="4491" y="10368"/>
                    <a:pt x="4317" y="10339"/>
                  </a:cubicBezTo>
                  <a:cubicBezTo>
                    <a:pt x="4280" y="10330"/>
                    <a:pt x="4222" y="10325"/>
                    <a:pt x="4199" y="10312"/>
                  </a:cubicBezTo>
                  <a:cubicBezTo>
                    <a:pt x="4175" y="10298"/>
                    <a:pt x="4138" y="10272"/>
                    <a:pt x="4093" y="10263"/>
                  </a:cubicBezTo>
                  <a:cubicBezTo>
                    <a:pt x="4011" y="10238"/>
                    <a:pt x="3911" y="10228"/>
                    <a:pt x="3869" y="10183"/>
                  </a:cubicBezTo>
                  <a:cubicBezTo>
                    <a:pt x="3898" y="10230"/>
                    <a:pt x="4004" y="10251"/>
                    <a:pt x="4072" y="10278"/>
                  </a:cubicBezTo>
                  <a:cubicBezTo>
                    <a:pt x="4112" y="10291"/>
                    <a:pt x="4125" y="10307"/>
                    <a:pt x="4156" y="10330"/>
                  </a:cubicBezTo>
                  <a:cubicBezTo>
                    <a:pt x="4193" y="10355"/>
                    <a:pt x="4238" y="10357"/>
                    <a:pt x="4280" y="10371"/>
                  </a:cubicBezTo>
                  <a:cubicBezTo>
                    <a:pt x="4454" y="10415"/>
                    <a:pt x="4644" y="10445"/>
                    <a:pt x="4836" y="10461"/>
                  </a:cubicBezTo>
                  <a:cubicBezTo>
                    <a:pt x="4934" y="10475"/>
                    <a:pt x="5028" y="10470"/>
                    <a:pt x="5123" y="10475"/>
                  </a:cubicBezTo>
                  <a:cubicBezTo>
                    <a:pt x="5218" y="10471"/>
                    <a:pt x="5323" y="10497"/>
                    <a:pt x="5450" y="10467"/>
                  </a:cubicBezTo>
                  <a:cubicBezTo>
                    <a:pt x="5474" y="10462"/>
                    <a:pt x="5458" y="10470"/>
                    <a:pt x="5553" y="10469"/>
                  </a:cubicBezTo>
                  <a:cubicBezTo>
                    <a:pt x="5579" y="10469"/>
                    <a:pt x="5597" y="10462"/>
                    <a:pt x="5618" y="10458"/>
                  </a:cubicBezTo>
                  <a:lnTo>
                    <a:pt x="5711" y="10865"/>
                  </a:lnTo>
                  <a:cubicBezTo>
                    <a:pt x="5597" y="10861"/>
                    <a:pt x="5476" y="10845"/>
                    <a:pt x="5294" y="10881"/>
                  </a:cubicBezTo>
                  <a:cubicBezTo>
                    <a:pt x="5089" y="10946"/>
                    <a:pt x="4870" y="10995"/>
                    <a:pt x="4654" y="11068"/>
                  </a:cubicBezTo>
                  <a:cubicBezTo>
                    <a:pt x="4620" y="11079"/>
                    <a:pt x="4641" y="11079"/>
                    <a:pt x="4562" y="11077"/>
                  </a:cubicBezTo>
                  <a:cubicBezTo>
                    <a:pt x="4470" y="11069"/>
                    <a:pt x="4364" y="11104"/>
                    <a:pt x="4359" y="11103"/>
                  </a:cubicBezTo>
                  <a:cubicBezTo>
                    <a:pt x="4280" y="11113"/>
                    <a:pt x="4159" y="11097"/>
                    <a:pt x="4025" y="11095"/>
                  </a:cubicBezTo>
                  <a:cubicBezTo>
                    <a:pt x="3964" y="11097"/>
                    <a:pt x="3925" y="11092"/>
                    <a:pt x="3856" y="11087"/>
                  </a:cubicBezTo>
                  <a:cubicBezTo>
                    <a:pt x="3793" y="11079"/>
                    <a:pt x="3708" y="11086"/>
                    <a:pt x="3664" y="11090"/>
                  </a:cubicBezTo>
                  <a:cubicBezTo>
                    <a:pt x="3564" y="11083"/>
                    <a:pt x="3445" y="11053"/>
                    <a:pt x="3324" y="11048"/>
                  </a:cubicBezTo>
                  <a:cubicBezTo>
                    <a:pt x="3440" y="11069"/>
                    <a:pt x="3527" y="11110"/>
                    <a:pt x="3661" y="11130"/>
                  </a:cubicBezTo>
                  <a:cubicBezTo>
                    <a:pt x="3795" y="11123"/>
                    <a:pt x="3861" y="11158"/>
                    <a:pt x="4014" y="11169"/>
                  </a:cubicBezTo>
                  <a:cubicBezTo>
                    <a:pt x="4122" y="11175"/>
                    <a:pt x="4235" y="11204"/>
                    <a:pt x="4396" y="11196"/>
                  </a:cubicBezTo>
                  <a:cubicBezTo>
                    <a:pt x="4507" y="11183"/>
                    <a:pt x="4507" y="11175"/>
                    <a:pt x="4541" y="11182"/>
                  </a:cubicBezTo>
                  <a:cubicBezTo>
                    <a:pt x="4578" y="11191"/>
                    <a:pt x="4731" y="11191"/>
                    <a:pt x="4794" y="11161"/>
                  </a:cubicBezTo>
                  <a:cubicBezTo>
                    <a:pt x="4994" y="11114"/>
                    <a:pt x="5215" y="11062"/>
                    <a:pt x="5424" y="11008"/>
                  </a:cubicBezTo>
                  <a:cubicBezTo>
                    <a:pt x="5458" y="10999"/>
                    <a:pt x="5579" y="11003"/>
                    <a:pt x="5695" y="11012"/>
                  </a:cubicBezTo>
                  <a:lnTo>
                    <a:pt x="5558" y="11157"/>
                  </a:lnTo>
                  <a:lnTo>
                    <a:pt x="5410" y="11311"/>
                  </a:lnTo>
                  <a:cubicBezTo>
                    <a:pt x="5392" y="11358"/>
                    <a:pt x="5313" y="11388"/>
                    <a:pt x="5231" y="11440"/>
                  </a:cubicBezTo>
                  <a:cubicBezTo>
                    <a:pt x="5157" y="11491"/>
                    <a:pt x="5107" y="11537"/>
                    <a:pt x="5036" y="11563"/>
                  </a:cubicBezTo>
                  <a:cubicBezTo>
                    <a:pt x="4944" y="11598"/>
                    <a:pt x="4847" y="11638"/>
                    <a:pt x="4757" y="11669"/>
                  </a:cubicBezTo>
                  <a:cubicBezTo>
                    <a:pt x="4717" y="11685"/>
                    <a:pt x="4665" y="11698"/>
                    <a:pt x="4612" y="11722"/>
                  </a:cubicBezTo>
                  <a:cubicBezTo>
                    <a:pt x="4565" y="11746"/>
                    <a:pt x="4538" y="11766"/>
                    <a:pt x="4491" y="11781"/>
                  </a:cubicBezTo>
                  <a:cubicBezTo>
                    <a:pt x="4441" y="11796"/>
                    <a:pt x="4393" y="11809"/>
                    <a:pt x="4343" y="11829"/>
                  </a:cubicBezTo>
                  <a:cubicBezTo>
                    <a:pt x="4304" y="11848"/>
                    <a:pt x="4259" y="11876"/>
                    <a:pt x="4206" y="11853"/>
                  </a:cubicBezTo>
                  <a:cubicBezTo>
                    <a:pt x="4243" y="11886"/>
                    <a:pt x="4330" y="11860"/>
                    <a:pt x="4370" y="11847"/>
                  </a:cubicBezTo>
                  <a:cubicBezTo>
                    <a:pt x="4420" y="11835"/>
                    <a:pt x="4478" y="11825"/>
                    <a:pt x="4533" y="11814"/>
                  </a:cubicBezTo>
                  <a:cubicBezTo>
                    <a:pt x="4591" y="11804"/>
                    <a:pt x="4644" y="11779"/>
                    <a:pt x="4686" y="11766"/>
                  </a:cubicBezTo>
                  <a:cubicBezTo>
                    <a:pt x="4723" y="11753"/>
                    <a:pt x="4781" y="11744"/>
                    <a:pt x="4839" y="11730"/>
                  </a:cubicBezTo>
                  <a:cubicBezTo>
                    <a:pt x="4949" y="11703"/>
                    <a:pt x="5036" y="11672"/>
                    <a:pt x="5136" y="11642"/>
                  </a:cubicBezTo>
                  <a:cubicBezTo>
                    <a:pt x="5263" y="11606"/>
                    <a:pt x="5337" y="11549"/>
                    <a:pt x="5408" y="11511"/>
                  </a:cubicBezTo>
                  <a:cubicBezTo>
                    <a:pt x="5476" y="11475"/>
                    <a:pt x="5597" y="11437"/>
                    <a:pt x="5645" y="11368"/>
                  </a:cubicBezTo>
                  <a:cubicBezTo>
                    <a:pt x="5705" y="11307"/>
                    <a:pt x="5758" y="11267"/>
                    <a:pt x="5813" y="11215"/>
                  </a:cubicBezTo>
                  <a:cubicBezTo>
                    <a:pt x="5871" y="11167"/>
                    <a:pt x="5919" y="11113"/>
                    <a:pt x="5972" y="11061"/>
                  </a:cubicBezTo>
                  <a:cubicBezTo>
                    <a:pt x="5979" y="11055"/>
                    <a:pt x="5987" y="11046"/>
                    <a:pt x="5995" y="11038"/>
                  </a:cubicBezTo>
                  <a:lnTo>
                    <a:pt x="6143" y="10994"/>
                  </a:lnTo>
                  <a:cubicBezTo>
                    <a:pt x="6230" y="10968"/>
                    <a:pt x="6351" y="10966"/>
                    <a:pt x="6485" y="10982"/>
                  </a:cubicBezTo>
                  <a:lnTo>
                    <a:pt x="6501" y="11016"/>
                  </a:lnTo>
                  <a:cubicBezTo>
                    <a:pt x="6522" y="11061"/>
                    <a:pt x="6562" y="11118"/>
                    <a:pt x="6591" y="11169"/>
                  </a:cubicBezTo>
                  <a:cubicBezTo>
                    <a:pt x="6630" y="11228"/>
                    <a:pt x="6646" y="11254"/>
                    <a:pt x="6638" y="11314"/>
                  </a:cubicBezTo>
                  <a:cubicBezTo>
                    <a:pt x="6641" y="11385"/>
                    <a:pt x="6672" y="11429"/>
                    <a:pt x="6683" y="11479"/>
                  </a:cubicBezTo>
                  <a:cubicBezTo>
                    <a:pt x="6714" y="11689"/>
                    <a:pt x="6712" y="11909"/>
                    <a:pt x="6730" y="12124"/>
                  </a:cubicBezTo>
                  <a:cubicBezTo>
                    <a:pt x="6722" y="12339"/>
                    <a:pt x="6812" y="12560"/>
                    <a:pt x="6670" y="12759"/>
                  </a:cubicBezTo>
                  <a:cubicBezTo>
                    <a:pt x="6622" y="12814"/>
                    <a:pt x="6641" y="12867"/>
                    <a:pt x="6562" y="12910"/>
                  </a:cubicBezTo>
                  <a:cubicBezTo>
                    <a:pt x="6509" y="12958"/>
                    <a:pt x="6509" y="13015"/>
                    <a:pt x="6464" y="13064"/>
                  </a:cubicBezTo>
                  <a:lnTo>
                    <a:pt x="6359" y="13218"/>
                  </a:lnTo>
                  <a:cubicBezTo>
                    <a:pt x="6311" y="13265"/>
                    <a:pt x="6396" y="13343"/>
                    <a:pt x="6264" y="13360"/>
                  </a:cubicBezTo>
                  <a:cubicBezTo>
                    <a:pt x="6404" y="13345"/>
                    <a:pt x="6327" y="13262"/>
                    <a:pt x="6377" y="13221"/>
                  </a:cubicBezTo>
                  <a:lnTo>
                    <a:pt x="6498" y="13072"/>
                  </a:lnTo>
                  <a:cubicBezTo>
                    <a:pt x="6551" y="13024"/>
                    <a:pt x="6556" y="12967"/>
                    <a:pt x="6614" y="12921"/>
                  </a:cubicBezTo>
                  <a:cubicBezTo>
                    <a:pt x="6699" y="12884"/>
                    <a:pt x="6696" y="12815"/>
                    <a:pt x="6743" y="12772"/>
                  </a:cubicBezTo>
                  <a:cubicBezTo>
                    <a:pt x="6917" y="12562"/>
                    <a:pt x="6851" y="12337"/>
                    <a:pt x="6883" y="12124"/>
                  </a:cubicBezTo>
                  <a:cubicBezTo>
                    <a:pt x="6891" y="11908"/>
                    <a:pt x="6917" y="11695"/>
                    <a:pt x="6912" y="11473"/>
                  </a:cubicBezTo>
                  <a:cubicBezTo>
                    <a:pt x="6904" y="11415"/>
                    <a:pt x="6878" y="11354"/>
                    <a:pt x="6886" y="11316"/>
                  </a:cubicBezTo>
                  <a:cubicBezTo>
                    <a:pt x="6904" y="11267"/>
                    <a:pt x="6883" y="11186"/>
                    <a:pt x="6851" y="11143"/>
                  </a:cubicBezTo>
                  <a:cubicBezTo>
                    <a:pt x="6838" y="11113"/>
                    <a:pt x="6822" y="11086"/>
                    <a:pt x="6809" y="11057"/>
                  </a:cubicBezTo>
                  <a:cubicBezTo>
                    <a:pt x="6828" y="11064"/>
                    <a:pt x="6846" y="11068"/>
                    <a:pt x="6865" y="11074"/>
                  </a:cubicBezTo>
                  <a:cubicBezTo>
                    <a:pt x="7112" y="11165"/>
                    <a:pt x="7334" y="11318"/>
                    <a:pt x="7679" y="11444"/>
                  </a:cubicBezTo>
                  <a:cubicBezTo>
                    <a:pt x="8042" y="11576"/>
                    <a:pt x="8451" y="11617"/>
                    <a:pt x="8767" y="11674"/>
                  </a:cubicBezTo>
                  <a:cubicBezTo>
                    <a:pt x="9096" y="11730"/>
                    <a:pt x="9301" y="11805"/>
                    <a:pt x="9499" y="11947"/>
                  </a:cubicBezTo>
                  <a:cubicBezTo>
                    <a:pt x="9699" y="12081"/>
                    <a:pt x="9860" y="12249"/>
                    <a:pt x="10137" y="12407"/>
                  </a:cubicBezTo>
                  <a:cubicBezTo>
                    <a:pt x="10276" y="12484"/>
                    <a:pt x="10455" y="12560"/>
                    <a:pt x="10677" y="12604"/>
                  </a:cubicBezTo>
                  <a:cubicBezTo>
                    <a:pt x="10898" y="12652"/>
                    <a:pt x="11130" y="12657"/>
                    <a:pt x="11325" y="12656"/>
                  </a:cubicBezTo>
                  <a:cubicBezTo>
                    <a:pt x="11599" y="12652"/>
                    <a:pt x="11825" y="12644"/>
                    <a:pt x="12012" y="12663"/>
                  </a:cubicBezTo>
                  <a:cubicBezTo>
                    <a:pt x="12052" y="12678"/>
                    <a:pt x="12094" y="12688"/>
                    <a:pt x="12120" y="12691"/>
                  </a:cubicBezTo>
                  <a:cubicBezTo>
                    <a:pt x="12136" y="12693"/>
                    <a:pt x="12155" y="12692"/>
                    <a:pt x="12170" y="12693"/>
                  </a:cubicBezTo>
                  <a:cubicBezTo>
                    <a:pt x="12194" y="12700"/>
                    <a:pt x="12223" y="12702"/>
                    <a:pt x="12244" y="12711"/>
                  </a:cubicBezTo>
                  <a:cubicBezTo>
                    <a:pt x="12363" y="12753"/>
                    <a:pt x="12537" y="12828"/>
                    <a:pt x="12742" y="12873"/>
                  </a:cubicBezTo>
                  <a:cubicBezTo>
                    <a:pt x="12834" y="12894"/>
                    <a:pt x="12932" y="12910"/>
                    <a:pt x="13032" y="12920"/>
                  </a:cubicBezTo>
                  <a:cubicBezTo>
                    <a:pt x="13032" y="12933"/>
                    <a:pt x="13034" y="12947"/>
                    <a:pt x="13037" y="12964"/>
                  </a:cubicBezTo>
                  <a:cubicBezTo>
                    <a:pt x="13056" y="13017"/>
                    <a:pt x="13114" y="13050"/>
                    <a:pt x="13121" y="13063"/>
                  </a:cubicBezTo>
                  <a:cubicBezTo>
                    <a:pt x="13153" y="13092"/>
                    <a:pt x="13140" y="13156"/>
                    <a:pt x="13145" y="13222"/>
                  </a:cubicBezTo>
                  <a:cubicBezTo>
                    <a:pt x="13158" y="13349"/>
                    <a:pt x="13185" y="13458"/>
                    <a:pt x="13116" y="13576"/>
                  </a:cubicBezTo>
                  <a:cubicBezTo>
                    <a:pt x="13066" y="13697"/>
                    <a:pt x="13016" y="13813"/>
                    <a:pt x="12921" y="13926"/>
                  </a:cubicBezTo>
                  <a:cubicBezTo>
                    <a:pt x="12884" y="13984"/>
                    <a:pt x="12832" y="14040"/>
                    <a:pt x="12768" y="14093"/>
                  </a:cubicBezTo>
                  <a:cubicBezTo>
                    <a:pt x="12692" y="14140"/>
                    <a:pt x="12713" y="14223"/>
                    <a:pt x="12587" y="14244"/>
                  </a:cubicBezTo>
                  <a:cubicBezTo>
                    <a:pt x="12721" y="14227"/>
                    <a:pt x="12716" y="14143"/>
                    <a:pt x="12803" y="14101"/>
                  </a:cubicBezTo>
                  <a:cubicBezTo>
                    <a:pt x="12876" y="14052"/>
                    <a:pt x="12940" y="14000"/>
                    <a:pt x="12990" y="13942"/>
                  </a:cubicBezTo>
                  <a:cubicBezTo>
                    <a:pt x="13111" y="13831"/>
                    <a:pt x="13187" y="13711"/>
                    <a:pt x="13261" y="13594"/>
                  </a:cubicBezTo>
                  <a:cubicBezTo>
                    <a:pt x="13359" y="13478"/>
                    <a:pt x="13361" y="13338"/>
                    <a:pt x="13372" y="13221"/>
                  </a:cubicBezTo>
                  <a:cubicBezTo>
                    <a:pt x="13372" y="13166"/>
                    <a:pt x="13419" y="13104"/>
                    <a:pt x="13369" y="13016"/>
                  </a:cubicBezTo>
                  <a:cubicBezTo>
                    <a:pt x="13335" y="12972"/>
                    <a:pt x="13311" y="12955"/>
                    <a:pt x="13316" y="12945"/>
                  </a:cubicBezTo>
                  <a:lnTo>
                    <a:pt x="13316" y="12936"/>
                  </a:lnTo>
                  <a:cubicBezTo>
                    <a:pt x="13337" y="12936"/>
                    <a:pt x="13359" y="12940"/>
                    <a:pt x="13380" y="12940"/>
                  </a:cubicBezTo>
                  <a:cubicBezTo>
                    <a:pt x="13672" y="12937"/>
                    <a:pt x="13949" y="12903"/>
                    <a:pt x="14202" y="12849"/>
                  </a:cubicBezTo>
                  <a:cubicBezTo>
                    <a:pt x="14215" y="12853"/>
                    <a:pt x="14223" y="12854"/>
                    <a:pt x="14236" y="12859"/>
                  </a:cubicBezTo>
                  <a:cubicBezTo>
                    <a:pt x="14289" y="12877"/>
                    <a:pt x="14344" y="12905"/>
                    <a:pt x="14370" y="12919"/>
                  </a:cubicBezTo>
                  <a:lnTo>
                    <a:pt x="14391" y="12928"/>
                  </a:lnTo>
                  <a:cubicBezTo>
                    <a:pt x="14391" y="12929"/>
                    <a:pt x="14391" y="12930"/>
                    <a:pt x="14391" y="12932"/>
                  </a:cubicBezTo>
                  <a:cubicBezTo>
                    <a:pt x="14407" y="12995"/>
                    <a:pt x="14491" y="13008"/>
                    <a:pt x="14476" y="13008"/>
                  </a:cubicBezTo>
                  <a:cubicBezTo>
                    <a:pt x="14478" y="13007"/>
                    <a:pt x="14505" y="13054"/>
                    <a:pt x="14507" y="13083"/>
                  </a:cubicBezTo>
                  <a:cubicBezTo>
                    <a:pt x="14520" y="13239"/>
                    <a:pt x="14697" y="13373"/>
                    <a:pt x="14702" y="13502"/>
                  </a:cubicBezTo>
                  <a:cubicBezTo>
                    <a:pt x="14692" y="13642"/>
                    <a:pt x="14728" y="13794"/>
                    <a:pt x="14715" y="13930"/>
                  </a:cubicBezTo>
                  <a:cubicBezTo>
                    <a:pt x="14692" y="13997"/>
                    <a:pt x="14618" y="14065"/>
                    <a:pt x="14610" y="14140"/>
                  </a:cubicBezTo>
                  <a:cubicBezTo>
                    <a:pt x="14610" y="14178"/>
                    <a:pt x="14605" y="14210"/>
                    <a:pt x="14576" y="14245"/>
                  </a:cubicBezTo>
                  <a:cubicBezTo>
                    <a:pt x="14557" y="14280"/>
                    <a:pt x="14560" y="14319"/>
                    <a:pt x="14510" y="14346"/>
                  </a:cubicBezTo>
                  <a:cubicBezTo>
                    <a:pt x="14565" y="14320"/>
                    <a:pt x="14568" y="14280"/>
                    <a:pt x="14594" y="14248"/>
                  </a:cubicBezTo>
                  <a:cubicBezTo>
                    <a:pt x="14628" y="14216"/>
                    <a:pt x="14642" y="14176"/>
                    <a:pt x="14647" y="14141"/>
                  </a:cubicBezTo>
                  <a:cubicBezTo>
                    <a:pt x="14665" y="14071"/>
                    <a:pt x="14747" y="14010"/>
                    <a:pt x="14786" y="13938"/>
                  </a:cubicBezTo>
                  <a:cubicBezTo>
                    <a:pt x="14826" y="13787"/>
                    <a:pt x="14813" y="13650"/>
                    <a:pt x="14850" y="13502"/>
                  </a:cubicBezTo>
                  <a:cubicBezTo>
                    <a:pt x="14863" y="13341"/>
                    <a:pt x="14713" y="13210"/>
                    <a:pt x="14728" y="13074"/>
                  </a:cubicBezTo>
                  <a:cubicBezTo>
                    <a:pt x="14718" y="13033"/>
                    <a:pt x="14736" y="13006"/>
                    <a:pt x="14673" y="12940"/>
                  </a:cubicBezTo>
                  <a:cubicBezTo>
                    <a:pt x="14655" y="12929"/>
                    <a:pt x="14649" y="12925"/>
                    <a:pt x="14642" y="12920"/>
                  </a:cubicBezTo>
                  <a:cubicBezTo>
                    <a:pt x="14644" y="12914"/>
                    <a:pt x="14644" y="12903"/>
                    <a:pt x="14626" y="12873"/>
                  </a:cubicBezTo>
                  <a:lnTo>
                    <a:pt x="14584" y="12845"/>
                  </a:lnTo>
                  <a:cubicBezTo>
                    <a:pt x="14541" y="12818"/>
                    <a:pt x="14507" y="12798"/>
                    <a:pt x="14470" y="12779"/>
                  </a:cubicBezTo>
                  <a:cubicBezTo>
                    <a:pt x="14844" y="12669"/>
                    <a:pt x="15158" y="12514"/>
                    <a:pt x="15379" y="12342"/>
                  </a:cubicBezTo>
                  <a:cubicBezTo>
                    <a:pt x="15809" y="12023"/>
                    <a:pt x="16043" y="11673"/>
                    <a:pt x="16386" y="11361"/>
                  </a:cubicBezTo>
                  <a:cubicBezTo>
                    <a:pt x="16557" y="11204"/>
                    <a:pt x="16746" y="11052"/>
                    <a:pt x="16957" y="10906"/>
                  </a:cubicBezTo>
                  <a:cubicBezTo>
                    <a:pt x="17186" y="10768"/>
                    <a:pt x="17358" y="10587"/>
                    <a:pt x="17700" y="10592"/>
                  </a:cubicBezTo>
                  <a:cubicBezTo>
                    <a:pt x="18433" y="10596"/>
                    <a:pt x="19191" y="10540"/>
                    <a:pt x="19881" y="10412"/>
                  </a:cubicBezTo>
                  <a:cubicBezTo>
                    <a:pt x="19162" y="10505"/>
                    <a:pt x="18435" y="10532"/>
                    <a:pt x="17695" y="10505"/>
                  </a:cubicBezTo>
                  <a:cubicBezTo>
                    <a:pt x="17500" y="10497"/>
                    <a:pt x="17263" y="10549"/>
                    <a:pt x="17134" y="10622"/>
                  </a:cubicBezTo>
                  <a:cubicBezTo>
                    <a:pt x="16999" y="10690"/>
                    <a:pt x="16878" y="10758"/>
                    <a:pt x="16757" y="10829"/>
                  </a:cubicBezTo>
                  <a:cubicBezTo>
                    <a:pt x="16520" y="10972"/>
                    <a:pt x="16299" y="11122"/>
                    <a:pt x="16109" y="11283"/>
                  </a:cubicBezTo>
                  <a:cubicBezTo>
                    <a:pt x="15724" y="11603"/>
                    <a:pt x="15458" y="11945"/>
                    <a:pt x="15045" y="12225"/>
                  </a:cubicBezTo>
                  <a:cubicBezTo>
                    <a:pt x="14879" y="12344"/>
                    <a:pt x="14668" y="12446"/>
                    <a:pt x="14433" y="12525"/>
                  </a:cubicBezTo>
                  <a:cubicBezTo>
                    <a:pt x="14457" y="12412"/>
                    <a:pt x="14431" y="12330"/>
                    <a:pt x="14346" y="12277"/>
                  </a:cubicBezTo>
                  <a:cubicBezTo>
                    <a:pt x="14181" y="12173"/>
                    <a:pt x="13938" y="12137"/>
                    <a:pt x="13725" y="12106"/>
                  </a:cubicBezTo>
                  <a:lnTo>
                    <a:pt x="13651" y="12096"/>
                  </a:lnTo>
                  <a:cubicBezTo>
                    <a:pt x="13627" y="12092"/>
                    <a:pt x="13609" y="12088"/>
                    <a:pt x="13593" y="12084"/>
                  </a:cubicBezTo>
                  <a:cubicBezTo>
                    <a:pt x="13556" y="12076"/>
                    <a:pt x="13517" y="12067"/>
                    <a:pt x="13440" y="12066"/>
                  </a:cubicBezTo>
                  <a:cubicBezTo>
                    <a:pt x="13372" y="12064"/>
                    <a:pt x="13301" y="12064"/>
                    <a:pt x="13229" y="12066"/>
                  </a:cubicBezTo>
                  <a:cubicBezTo>
                    <a:pt x="13237" y="12049"/>
                    <a:pt x="13251" y="12033"/>
                    <a:pt x="13253" y="12015"/>
                  </a:cubicBezTo>
                  <a:cubicBezTo>
                    <a:pt x="13264" y="11961"/>
                    <a:pt x="13253" y="11983"/>
                    <a:pt x="13266" y="11950"/>
                  </a:cubicBezTo>
                  <a:cubicBezTo>
                    <a:pt x="13280" y="11931"/>
                    <a:pt x="13301" y="11865"/>
                    <a:pt x="13293" y="11836"/>
                  </a:cubicBezTo>
                  <a:lnTo>
                    <a:pt x="13287" y="11755"/>
                  </a:lnTo>
                  <a:cubicBezTo>
                    <a:pt x="13282" y="11644"/>
                    <a:pt x="13266" y="11533"/>
                    <a:pt x="13269" y="11432"/>
                  </a:cubicBezTo>
                  <a:cubicBezTo>
                    <a:pt x="13253" y="11228"/>
                    <a:pt x="13446" y="11058"/>
                    <a:pt x="13614" y="10851"/>
                  </a:cubicBezTo>
                  <a:cubicBezTo>
                    <a:pt x="13651" y="10802"/>
                    <a:pt x="13709" y="10755"/>
                    <a:pt x="13754" y="10685"/>
                  </a:cubicBezTo>
                  <a:cubicBezTo>
                    <a:pt x="13791" y="10622"/>
                    <a:pt x="13801" y="10575"/>
                    <a:pt x="13833" y="10533"/>
                  </a:cubicBezTo>
                  <a:cubicBezTo>
                    <a:pt x="13904" y="10439"/>
                    <a:pt x="13983" y="10303"/>
                    <a:pt x="14020" y="10211"/>
                  </a:cubicBezTo>
                  <a:cubicBezTo>
                    <a:pt x="14020" y="10178"/>
                    <a:pt x="14141" y="10125"/>
                    <a:pt x="14152" y="10051"/>
                  </a:cubicBezTo>
                  <a:cubicBezTo>
                    <a:pt x="14146" y="10029"/>
                    <a:pt x="14223" y="9960"/>
                    <a:pt x="14260" y="9914"/>
                  </a:cubicBezTo>
                  <a:cubicBezTo>
                    <a:pt x="14346" y="9814"/>
                    <a:pt x="14449" y="9706"/>
                    <a:pt x="14491" y="9595"/>
                  </a:cubicBezTo>
                  <a:cubicBezTo>
                    <a:pt x="14499" y="9565"/>
                    <a:pt x="14491" y="9544"/>
                    <a:pt x="14512" y="9533"/>
                  </a:cubicBezTo>
                  <a:cubicBezTo>
                    <a:pt x="14539" y="9517"/>
                    <a:pt x="14584" y="9463"/>
                    <a:pt x="14584" y="9439"/>
                  </a:cubicBezTo>
                  <a:cubicBezTo>
                    <a:pt x="14602" y="9380"/>
                    <a:pt x="14599" y="9321"/>
                    <a:pt x="14599" y="9267"/>
                  </a:cubicBezTo>
                  <a:cubicBezTo>
                    <a:pt x="14597" y="9207"/>
                    <a:pt x="14589" y="9168"/>
                    <a:pt x="14631" y="9120"/>
                  </a:cubicBezTo>
                  <a:cubicBezTo>
                    <a:pt x="14673" y="9066"/>
                    <a:pt x="14692" y="9012"/>
                    <a:pt x="14718" y="8962"/>
                  </a:cubicBezTo>
                  <a:lnTo>
                    <a:pt x="14916" y="8649"/>
                  </a:lnTo>
                  <a:cubicBezTo>
                    <a:pt x="14995" y="8564"/>
                    <a:pt x="15168" y="8464"/>
                    <a:pt x="15168" y="8344"/>
                  </a:cubicBezTo>
                  <a:cubicBezTo>
                    <a:pt x="15161" y="8287"/>
                    <a:pt x="15203" y="8247"/>
                    <a:pt x="15261" y="8197"/>
                  </a:cubicBezTo>
                  <a:cubicBezTo>
                    <a:pt x="15313" y="8148"/>
                    <a:pt x="15358" y="8099"/>
                    <a:pt x="15421" y="8055"/>
                  </a:cubicBezTo>
                  <a:cubicBezTo>
                    <a:pt x="15490" y="7996"/>
                    <a:pt x="15603" y="7956"/>
                    <a:pt x="15708" y="7914"/>
                  </a:cubicBezTo>
                  <a:lnTo>
                    <a:pt x="15793" y="7928"/>
                  </a:lnTo>
                  <a:cubicBezTo>
                    <a:pt x="15817" y="7932"/>
                    <a:pt x="18206" y="8339"/>
                    <a:pt x="19413" y="8698"/>
                  </a:cubicBezTo>
                  <a:cubicBezTo>
                    <a:pt x="20179" y="8925"/>
                    <a:pt x="20256" y="9476"/>
                    <a:pt x="20324" y="9962"/>
                  </a:cubicBezTo>
                  <a:cubicBezTo>
                    <a:pt x="20353" y="10163"/>
                    <a:pt x="20379" y="10352"/>
                    <a:pt x="20456" y="10502"/>
                  </a:cubicBezTo>
                  <a:cubicBezTo>
                    <a:pt x="20661" y="10906"/>
                    <a:pt x="20890" y="11803"/>
                    <a:pt x="20456" y="12614"/>
                  </a:cubicBezTo>
                  <a:cubicBezTo>
                    <a:pt x="20013" y="13440"/>
                    <a:pt x="19357" y="15243"/>
                    <a:pt x="19273" y="16480"/>
                  </a:cubicBezTo>
                  <a:cubicBezTo>
                    <a:pt x="19199" y="17578"/>
                    <a:pt x="19660" y="20811"/>
                    <a:pt x="19773" y="21537"/>
                  </a:cubicBezTo>
                  <a:lnTo>
                    <a:pt x="20408" y="21537"/>
                  </a:lnTo>
                  <a:lnTo>
                    <a:pt x="20382" y="21378"/>
                  </a:lnTo>
                  <a:cubicBezTo>
                    <a:pt x="20377" y="21341"/>
                    <a:pt x="19797" y="17704"/>
                    <a:pt x="19879" y="16489"/>
                  </a:cubicBezTo>
                  <a:cubicBezTo>
                    <a:pt x="19961" y="15290"/>
                    <a:pt x="20619" y="13480"/>
                    <a:pt x="21043" y="12688"/>
                  </a:cubicBezTo>
                  <a:close/>
                  <a:moveTo>
                    <a:pt x="6525" y="10426"/>
                  </a:moveTo>
                  <a:lnTo>
                    <a:pt x="6525" y="10550"/>
                  </a:lnTo>
                  <a:cubicBezTo>
                    <a:pt x="6525" y="10587"/>
                    <a:pt x="6530" y="10650"/>
                    <a:pt x="6559" y="10690"/>
                  </a:cubicBezTo>
                  <a:cubicBezTo>
                    <a:pt x="6462" y="10681"/>
                    <a:pt x="6353" y="10677"/>
                    <a:pt x="6245" y="10681"/>
                  </a:cubicBezTo>
                  <a:lnTo>
                    <a:pt x="6172" y="10391"/>
                  </a:lnTo>
                  <a:cubicBezTo>
                    <a:pt x="6303" y="10348"/>
                    <a:pt x="6433" y="10303"/>
                    <a:pt x="6559" y="10255"/>
                  </a:cubicBezTo>
                  <a:cubicBezTo>
                    <a:pt x="6564" y="10283"/>
                    <a:pt x="6570" y="10303"/>
                    <a:pt x="6570" y="10303"/>
                  </a:cubicBezTo>
                  <a:cubicBezTo>
                    <a:pt x="6564" y="10308"/>
                    <a:pt x="6556" y="10317"/>
                    <a:pt x="6541" y="10339"/>
                  </a:cubicBezTo>
                  <a:cubicBezTo>
                    <a:pt x="6514" y="10384"/>
                    <a:pt x="6530" y="10395"/>
                    <a:pt x="6525" y="10426"/>
                  </a:cubicBezTo>
                  <a:close/>
                  <a:moveTo>
                    <a:pt x="3867" y="8343"/>
                  </a:moveTo>
                  <a:lnTo>
                    <a:pt x="3469" y="8448"/>
                  </a:lnTo>
                  <a:cubicBezTo>
                    <a:pt x="3329" y="8012"/>
                    <a:pt x="2889" y="6773"/>
                    <a:pt x="2694" y="6446"/>
                  </a:cubicBezTo>
                  <a:cubicBezTo>
                    <a:pt x="2602" y="6290"/>
                    <a:pt x="2375" y="6029"/>
                    <a:pt x="2138" y="5752"/>
                  </a:cubicBezTo>
                  <a:cubicBezTo>
                    <a:pt x="1825" y="5391"/>
                    <a:pt x="1472" y="4980"/>
                    <a:pt x="1406" y="4793"/>
                  </a:cubicBezTo>
                  <a:cubicBezTo>
                    <a:pt x="1380" y="4717"/>
                    <a:pt x="1340" y="4614"/>
                    <a:pt x="1293" y="4494"/>
                  </a:cubicBezTo>
                  <a:cubicBezTo>
                    <a:pt x="1153" y="4136"/>
                    <a:pt x="958" y="3625"/>
                    <a:pt x="837" y="3161"/>
                  </a:cubicBezTo>
                  <a:cubicBezTo>
                    <a:pt x="898" y="3147"/>
                    <a:pt x="945" y="3125"/>
                    <a:pt x="958" y="3095"/>
                  </a:cubicBezTo>
                  <a:cubicBezTo>
                    <a:pt x="1013" y="2956"/>
                    <a:pt x="1385" y="2889"/>
                    <a:pt x="1704" y="2840"/>
                  </a:cubicBezTo>
                  <a:cubicBezTo>
                    <a:pt x="2159" y="2785"/>
                    <a:pt x="2607" y="2707"/>
                    <a:pt x="3034" y="2605"/>
                  </a:cubicBezTo>
                  <a:cubicBezTo>
                    <a:pt x="3258" y="2552"/>
                    <a:pt x="3116" y="2420"/>
                    <a:pt x="2894" y="2461"/>
                  </a:cubicBezTo>
                  <a:cubicBezTo>
                    <a:pt x="2499" y="2534"/>
                    <a:pt x="2104" y="2604"/>
                    <a:pt x="1709" y="2676"/>
                  </a:cubicBezTo>
                  <a:cubicBezTo>
                    <a:pt x="1395" y="2716"/>
                    <a:pt x="1077" y="2742"/>
                    <a:pt x="747" y="2757"/>
                  </a:cubicBezTo>
                  <a:cubicBezTo>
                    <a:pt x="624" y="2119"/>
                    <a:pt x="476" y="1237"/>
                    <a:pt x="768" y="650"/>
                  </a:cubicBezTo>
                  <a:cubicBezTo>
                    <a:pt x="858" y="470"/>
                    <a:pt x="1061" y="360"/>
                    <a:pt x="1385" y="316"/>
                  </a:cubicBezTo>
                  <a:cubicBezTo>
                    <a:pt x="1862" y="249"/>
                    <a:pt x="2457" y="352"/>
                    <a:pt x="2657" y="450"/>
                  </a:cubicBezTo>
                  <a:cubicBezTo>
                    <a:pt x="2918" y="579"/>
                    <a:pt x="3269" y="1604"/>
                    <a:pt x="3419" y="2041"/>
                  </a:cubicBezTo>
                  <a:cubicBezTo>
                    <a:pt x="3506" y="2294"/>
                    <a:pt x="3574" y="2493"/>
                    <a:pt x="3627" y="2589"/>
                  </a:cubicBezTo>
                  <a:cubicBezTo>
                    <a:pt x="3777" y="2868"/>
                    <a:pt x="4433" y="3795"/>
                    <a:pt x="4854" y="4323"/>
                  </a:cubicBezTo>
                  <a:cubicBezTo>
                    <a:pt x="4839" y="4330"/>
                    <a:pt x="4828" y="4338"/>
                    <a:pt x="4820" y="4347"/>
                  </a:cubicBezTo>
                  <a:cubicBezTo>
                    <a:pt x="4660" y="4566"/>
                    <a:pt x="3824" y="4604"/>
                    <a:pt x="3437" y="4656"/>
                  </a:cubicBezTo>
                  <a:cubicBezTo>
                    <a:pt x="3034" y="4710"/>
                    <a:pt x="2628" y="4765"/>
                    <a:pt x="2225" y="4819"/>
                  </a:cubicBezTo>
                  <a:cubicBezTo>
                    <a:pt x="2025" y="4846"/>
                    <a:pt x="1972" y="4972"/>
                    <a:pt x="2236" y="4950"/>
                  </a:cubicBezTo>
                  <a:cubicBezTo>
                    <a:pt x="2257" y="4949"/>
                    <a:pt x="2275" y="4946"/>
                    <a:pt x="2294" y="4945"/>
                  </a:cubicBezTo>
                  <a:cubicBezTo>
                    <a:pt x="2294" y="4945"/>
                    <a:pt x="2294" y="4945"/>
                    <a:pt x="2294" y="4945"/>
                  </a:cubicBezTo>
                  <a:cubicBezTo>
                    <a:pt x="2296" y="4945"/>
                    <a:pt x="2302" y="4944"/>
                    <a:pt x="2304" y="4944"/>
                  </a:cubicBezTo>
                  <a:cubicBezTo>
                    <a:pt x="2963" y="4889"/>
                    <a:pt x="3614" y="4817"/>
                    <a:pt x="4251" y="4718"/>
                  </a:cubicBezTo>
                  <a:cubicBezTo>
                    <a:pt x="4475" y="4683"/>
                    <a:pt x="4847" y="4654"/>
                    <a:pt x="5034" y="4582"/>
                  </a:cubicBezTo>
                  <a:cubicBezTo>
                    <a:pt x="5044" y="4578"/>
                    <a:pt x="5049" y="4573"/>
                    <a:pt x="5060" y="4568"/>
                  </a:cubicBezTo>
                  <a:cubicBezTo>
                    <a:pt x="5410" y="4982"/>
                    <a:pt x="6195" y="6069"/>
                    <a:pt x="6364" y="6303"/>
                  </a:cubicBezTo>
                  <a:lnTo>
                    <a:pt x="6375" y="6353"/>
                  </a:lnTo>
                  <a:cubicBezTo>
                    <a:pt x="6377" y="6375"/>
                    <a:pt x="6385" y="6407"/>
                    <a:pt x="6393" y="6425"/>
                  </a:cubicBezTo>
                  <a:cubicBezTo>
                    <a:pt x="6406" y="6428"/>
                    <a:pt x="6404" y="6454"/>
                    <a:pt x="6419" y="6507"/>
                  </a:cubicBezTo>
                  <a:lnTo>
                    <a:pt x="6480" y="6602"/>
                  </a:lnTo>
                  <a:lnTo>
                    <a:pt x="6596" y="6778"/>
                  </a:lnTo>
                  <a:lnTo>
                    <a:pt x="6654" y="6866"/>
                  </a:lnTo>
                  <a:cubicBezTo>
                    <a:pt x="6675" y="6905"/>
                    <a:pt x="6725" y="6940"/>
                    <a:pt x="6741" y="6957"/>
                  </a:cubicBezTo>
                  <a:lnTo>
                    <a:pt x="6825" y="7040"/>
                  </a:lnTo>
                  <a:cubicBezTo>
                    <a:pt x="6867" y="7086"/>
                    <a:pt x="6920" y="7097"/>
                    <a:pt x="6936" y="7119"/>
                  </a:cubicBezTo>
                  <a:cubicBezTo>
                    <a:pt x="6986" y="7176"/>
                    <a:pt x="7067" y="7217"/>
                    <a:pt x="7104" y="7283"/>
                  </a:cubicBezTo>
                  <a:cubicBezTo>
                    <a:pt x="7136" y="7300"/>
                    <a:pt x="7168" y="7317"/>
                    <a:pt x="7199" y="7334"/>
                  </a:cubicBezTo>
                  <a:cubicBezTo>
                    <a:pt x="6638" y="7387"/>
                    <a:pt x="6214" y="7553"/>
                    <a:pt x="5803" y="7692"/>
                  </a:cubicBezTo>
                  <a:cubicBezTo>
                    <a:pt x="5165" y="7912"/>
                    <a:pt x="4512" y="8124"/>
                    <a:pt x="3867" y="8343"/>
                  </a:cubicBezTo>
                  <a:close/>
                  <a:moveTo>
                    <a:pt x="7239" y="7798"/>
                  </a:moveTo>
                  <a:cubicBezTo>
                    <a:pt x="7278" y="7847"/>
                    <a:pt x="7315" y="7894"/>
                    <a:pt x="7349" y="7939"/>
                  </a:cubicBezTo>
                  <a:cubicBezTo>
                    <a:pt x="7373" y="7971"/>
                    <a:pt x="7399" y="7998"/>
                    <a:pt x="7426" y="8026"/>
                  </a:cubicBezTo>
                  <a:cubicBezTo>
                    <a:pt x="7447" y="8050"/>
                    <a:pt x="7471" y="8073"/>
                    <a:pt x="7489" y="8099"/>
                  </a:cubicBezTo>
                  <a:cubicBezTo>
                    <a:pt x="7568" y="8201"/>
                    <a:pt x="7528" y="8334"/>
                    <a:pt x="7384" y="8453"/>
                  </a:cubicBezTo>
                  <a:cubicBezTo>
                    <a:pt x="7334" y="8493"/>
                    <a:pt x="7260" y="8524"/>
                    <a:pt x="7131" y="8555"/>
                  </a:cubicBezTo>
                  <a:cubicBezTo>
                    <a:pt x="7070" y="8569"/>
                    <a:pt x="7017" y="8588"/>
                    <a:pt x="6965" y="8604"/>
                  </a:cubicBezTo>
                  <a:cubicBezTo>
                    <a:pt x="6933" y="8615"/>
                    <a:pt x="6901" y="8625"/>
                    <a:pt x="6870" y="8634"/>
                  </a:cubicBezTo>
                  <a:cubicBezTo>
                    <a:pt x="6857" y="8638"/>
                    <a:pt x="6838" y="8641"/>
                    <a:pt x="6820" y="8645"/>
                  </a:cubicBezTo>
                  <a:cubicBezTo>
                    <a:pt x="6788" y="8650"/>
                    <a:pt x="6754" y="8656"/>
                    <a:pt x="6728" y="8667"/>
                  </a:cubicBezTo>
                  <a:cubicBezTo>
                    <a:pt x="6704" y="8676"/>
                    <a:pt x="6688" y="8685"/>
                    <a:pt x="6675" y="8694"/>
                  </a:cubicBezTo>
                  <a:cubicBezTo>
                    <a:pt x="6662" y="8703"/>
                    <a:pt x="6651" y="8707"/>
                    <a:pt x="6643" y="8709"/>
                  </a:cubicBezTo>
                  <a:cubicBezTo>
                    <a:pt x="6625" y="8713"/>
                    <a:pt x="6604" y="8716"/>
                    <a:pt x="6585" y="8717"/>
                  </a:cubicBezTo>
                  <a:cubicBezTo>
                    <a:pt x="6556" y="8720"/>
                    <a:pt x="6527" y="8724"/>
                    <a:pt x="6493" y="8732"/>
                  </a:cubicBezTo>
                  <a:cubicBezTo>
                    <a:pt x="6469" y="8737"/>
                    <a:pt x="6446" y="8742"/>
                    <a:pt x="6422" y="8747"/>
                  </a:cubicBezTo>
                  <a:cubicBezTo>
                    <a:pt x="6393" y="8754"/>
                    <a:pt x="6361" y="8760"/>
                    <a:pt x="6335" y="8767"/>
                  </a:cubicBezTo>
                  <a:lnTo>
                    <a:pt x="6269" y="8783"/>
                  </a:lnTo>
                  <a:cubicBezTo>
                    <a:pt x="6172" y="8808"/>
                    <a:pt x="6087" y="8829"/>
                    <a:pt x="5979" y="8840"/>
                  </a:cubicBezTo>
                  <a:cubicBezTo>
                    <a:pt x="5900" y="8848"/>
                    <a:pt x="5824" y="8851"/>
                    <a:pt x="5769" y="8847"/>
                  </a:cubicBezTo>
                  <a:cubicBezTo>
                    <a:pt x="5748" y="8846"/>
                    <a:pt x="5732" y="8842"/>
                    <a:pt x="5713" y="8838"/>
                  </a:cubicBezTo>
                  <a:cubicBezTo>
                    <a:pt x="5698" y="8834"/>
                    <a:pt x="5679" y="8830"/>
                    <a:pt x="5661" y="8826"/>
                  </a:cubicBezTo>
                  <a:cubicBezTo>
                    <a:pt x="5611" y="8818"/>
                    <a:pt x="5545" y="8811"/>
                    <a:pt x="5500" y="8805"/>
                  </a:cubicBezTo>
                  <a:cubicBezTo>
                    <a:pt x="5489" y="8804"/>
                    <a:pt x="5476" y="8803"/>
                    <a:pt x="5458" y="8802"/>
                  </a:cubicBezTo>
                  <a:cubicBezTo>
                    <a:pt x="5434" y="8800"/>
                    <a:pt x="5381" y="8795"/>
                    <a:pt x="5371" y="8792"/>
                  </a:cubicBezTo>
                  <a:cubicBezTo>
                    <a:pt x="5326" y="8778"/>
                    <a:pt x="5284" y="8734"/>
                    <a:pt x="5252" y="8699"/>
                  </a:cubicBezTo>
                  <a:cubicBezTo>
                    <a:pt x="5234" y="8681"/>
                    <a:pt x="5218" y="8664"/>
                    <a:pt x="5202" y="8650"/>
                  </a:cubicBezTo>
                  <a:cubicBezTo>
                    <a:pt x="5189" y="8639"/>
                    <a:pt x="5173" y="8629"/>
                    <a:pt x="5160" y="8619"/>
                  </a:cubicBezTo>
                  <a:cubicBezTo>
                    <a:pt x="5147" y="8610"/>
                    <a:pt x="5131" y="8599"/>
                    <a:pt x="5121" y="8589"/>
                  </a:cubicBezTo>
                  <a:cubicBezTo>
                    <a:pt x="5097" y="8569"/>
                    <a:pt x="5089" y="8551"/>
                    <a:pt x="5081" y="8529"/>
                  </a:cubicBezTo>
                  <a:cubicBezTo>
                    <a:pt x="5076" y="8514"/>
                    <a:pt x="5068" y="8499"/>
                    <a:pt x="5057" y="8483"/>
                  </a:cubicBezTo>
                  <a:cubicBezTo>
                    <a:pt x="5042" y="8458"/>
                    <a:pt x="5018" y="8439"/>
                    <a:pt x="4997" y="8422"/>
                  </a:cubicBezTo>
                  <a:cubicBezTo>
                    <a:pt x="4970" y="8400"/>
                    <a:pt x="4957" y="8382"/>
                    <a:pt x="4952" y="8359"/>
                  </a:cubicBezTo>
                  <a:cubicBezTo>
                    <a:pt x="5458" y="8206"/>
                    <a:pt x="6359" y="7729"/>
                    <a:pt x="6825" y="7556"/>
                  </a:cubicBezTo>
                  <a:cubicBezTo>
                    <a:pt x="6896" y="7540"/>
                    <a:pt x="6970" y="7528"/>
                    <a:pt x="7044" y="7517"/>
                  </a:cubicBezTo>
                  <a:cubicBezTo>
                    <a:pt x="7086" y="7523"/>
                    <a:pt x="7107" y="7551"/>
                    <a:pt x="7131" y="7592"/>
                  </a:cubicBezTo>
                  <a:cubicBezTo>
                    <a:pt x="7139" y="7605"/>
                    <a:pt x="7144" y="7617"/>
                    <a:pt x="7152" y="7628"/>
                  </a:cubicBezTo>
                  <a:cubicBezTo>
                    <a:pt x="7168" y="7650"/>
                    <a:pt x="7178" y="7674"/>
                    <a:pt x="7191" y="7697"/>
                  </a:cubicBezTo>
                  <a:cubicBezTo>
                    <a:pt x="7194" y="7732"/>
                    <a:pt x="7210" y="7764"/>
                    <a:pt x="7239" y="7798"/>
                  </a:cubicBezTo>
                  <a:close/>
                  <a:moveTo>
                    <a:pt x="7168" y="10799"/>
                  </a:moveTo>
                  <a:cubicBezTo>
                    <a:pt x="7157" y="10791"/>
                    <a:pt x="7154" y="10789"/>
                    <a:pt x="7154" y="10788"/>
                  </a:cubicBezTo>
                  <a:lnTo>
                    <a:pt x="7146" y="10758"/>
                  </a:lnTo>
                  <a:cubicBezTo>
                    <a:pt x="7133" y="10710"/>
                    <a:pt x="7115" y="10666"/>
                    <a:pt x="7094" y="10636"/>
                  </a:cubicBezTo>
                  <a:cubicBezTo>
                    <a:pt x="7073" y="10603"/>
                    <a:pt x="7081" y="10593"/>
                    <a:pt x="7081" y="10556"/>
                  </a:cubicBezTo>
                  <a:cubicBezTo>
                    <a:pt x="7083" y="10526"/>
                    <a:pt x="7091" y="10469"/>
                    <a:pt x="7089" y="10452"/>
                  </a:cubicBezTo>
                  <a:cubicBezTo>
                    <a:pt x="7089" y="10445"/>
                    <a:pt x="7086" y="10419"/>
                    <a:pt x="7083" y="10427"/>
                  </a:cubicBezTo>
                  <a:cubicBezTo>
                    <a:pt x="7091" y="10419"/>
                    <a:pt x="7120" y="10391"/>
                    <a:pt x="7136" y="10356"/>
                  </a:cubicBezTo>
                  <a:cubicBezTo>
                    <a:pt x="7162" y="10281"/>
                    <a:pt x="7139" y="10233"/>
                    <a:pt x="7139" y="10204"/>
                  </a:cubicBezTo>
                  <a:cubicBezTo>
                    <a:pt x="7136" y="10190"/>
                    <a:pt x="7139" y="10182"/>
                    <a:pt x="7139" y="10182"/>
                  </a:cubicBezTo>
                  <a:cubicBezTo>
                    <a:pt x="7136" y="10185"/>
                    <a:pt x="7141" y="10182"/>
                    <a:pt x="7165" y="10148"/>
                  </a:cubicBezTo>
                  <a:cubicBezTo>
                    <a:pt x="7175" y="10133"/>
                    <a:pt x="7186" y="10111"/>
                    <a:pt x="7191" y="10089"/>
                  </a:cubicBezTo>
                  <a:lnTo>
                    <a:pt x="7194" y="10054"/>
                  </a:lnTo>
                  <a:lnTo>
                    <a:pt x="7197" y="9992"/>
                  </a:lnTo>
                  <a:lnTo>
                    <a:pt x="7175" y="9992"/>
                  </a:lnTo>
                  <a:cubicBezTo>
                    <a:pt x="7605" y="9783"/>
                    <a:pt x="7982" y="9550"/>
                    <a:pt x="8285" y="9293"/>
                  </a:cubicBezTo>
                  <a:cubicBezTo>
                    <a:pt x="8559" y="9060"/>
                    <a:pt x="8777" y="8814"/>
                    <a:pt x="8906" y="8546"/>
                  </a:cubicBezTo>
                  <a:cubicBezTo>
                    <a:pt x="9030" y="8282"/>
                    <a:pt x="9043" y="7974"/>
                    <a:pt x="8743" y="7716"/>
                  </a:cubicBezTo>
                  <a:cubicBezTo>
                    <a:pt x="8601" y="7591"/>
                    <a:pt x="8395" y="7479"/>
                    <a:pt x="8132" y="7404"/>
                  </a:cubicBezTo>
                  <a:cubicBezTo>
                    <a:pt x="7871" y="7328"/>
                    <a:pt x="7547" y="7303"/>
                    <a:pt x="7260" y="7325"/>
                  </a:cubicBezTo>
                  <a:cubicBezTo>
                    <a:pt x="7257" y="7325"/>
                    <a:pt x="7255" y="7326"/>
                    <a:pt x="7252" y="7326"/>
                  </a:cubicBezTo>
                  <a:lnTo>
                    <a:pt x="7175" y="7267"/>
                  </a:lnTo>
                  <a:cubicBezTo>
                    <a:pt x="7173" y="7211"/>
                    <a:pt x="7102" y="7150"/>
                    <a:pt x="7075" y="7090"/>
                  </a:cubicBezTo>
                  <a:cubicBezTo>
                    <a:pt x="7054" y="7053"/>
                    <a:pt x="6999" y="7024"/>
                    <a:pt x="7002" y="7010"/>
                  </a:cubicBezTo>
                  <a:lnTo>
                    <a:pt x="6954" y="6921"/>
                  </a:lnTo>
                  <a:cubicBezTo>
                    <a:pt x="6930" y="6879"/>
                    <a:pt x="6912" y="6861"/>
                    <a:pt x="6912" y="6839"/>
                  </a:cubicBezTo>
                  <a:lnTo>
                    <a:pt x="6891" y="6747"/>
                  </a:lnTo>
                  <a:lnTo>
                    <a:pt x="6849" y="6564"/>
                  </a:lnTo>
                  <a:lnTo>
                    <a:pt x="6830" y="6480"/>
                  </a:lnTo>
                  <a:cubicBezTo>
                    <a:pt x="6830" y="6472"/>
                    <a:pt x="6851" y="6436"/>
                    <a:pt x="6833" y="6379"/>
                  </a:cubicBezTo>
                  <a:cubicBezTo>
                    <a:pt x="6836" y="6367"/>
                    <a:pt x="6844" y="6368"/>
                    <a:pt x="6844" y="6359"/>
                  </a:cubicBezTo>
                  <a:lnTo>
                    <a:pt x="6851" y="6318"/>
                  </a:lnTo>
                  <a:lnTo>
                    <a:pt x="6870" y="6294"/>
                  </a:lnTo>
                  <a:lnTo>
                    <a:pt x="6986" y="6280"/>
                  </a:lnTo>
                  <a:cubicBezTo>
                    <a:pt x="6965" y="6209"/>
                    <a:pt x="7110" y="5986"/>
                    <a:pt x="7536" y="5793"/>
                  </a:cubicBezTo>
                  <a:cubicBezTo>
                    <a:pt x="7876" y="5641"/>
                    <a:pt x="8456" y="5480"/>
                    <a:pt x="9299" y="5579"/>
                  </a:cubicBezTo>
                  <a:cubicBezTo>
                    <a:pt x="10845" y="5760"/>
                    <a:pt x="11248" y="6731"/>
                    <a:pt x="11251" y="6742"/>
                  </a:cubicBezTo>
                  <a:lnTo>
                    <a:pt x="11301" y="6869"/>
                  </a:lnTo>
                  <a:cubicBezTo>
                    <a:pt x="11230" y="6936"/>
                    <a:pt x="11164" y="7002"/>
                    <a:pt x="11088" y="7067"/>
                  </a:cubicBezTo>
                  <a:cubicBezTo>
                    <a:pt x="11009" y="7132"/>
                    <a:pt x="10937" y="7201"/>
                    <a:pt x="10856" y="7261"/>
                  </a:cubicBezTo>
                  <a:cubicBezTo>
                    <a:pt x="10811" y="7289"/>
                    <a:pt x="10753" y="7328"/>
                    <a:pt x="10753" y="7370"/>
                  </a:cubicBezTo>
                  <a:cubicBezTo>
                    <a:pt x="10753" y="7412"/>
                    <a:pt x="10740" y="7440"/>
                    <a:pt x="10716" y="7479"/>
                  </a:cubicBezTo>
                  <a:cubicBezTo>
                    <a:pt x="10645" y="7631"/>
                    <a:pt x="10656" y="7786"/>
                    <a:pt x="10653" y="7937"/>
                  </a:cubicBezTo>
                  <a:cubicBezTo>
                    <a:pt x="10624" y="8087"/>
                    <a:pt x="10632" y="8238"/>
                    <a:pt x="10553" y="8385"/>
                  </a:cubicBezTo>
                  <a:cubicBezTo>
                    <a:pt x="10529" y="8461"/>
                    <a:pt x="10505" y="8527"/>
                    <a:pt x="10492" y="8607"/>
                  </a:cubicBezTo>
                  <a:cubicBezTo>
                    <a:pt x="10463" y="8685"/>
                    <a:pt x="10445" y="8770"/>
                    <a:pt x="10461" y="8843"/>
                  </a:cubicBezTo>
                  <a:cubicBezTo>
                    <a:pt x="10474" y="8973"/>
                    <a:pt x="10310" y="9142"/>
                    <a:pt x="10347" y="9290"/>
                  </a:cubicBezTo>
                  <a:cubicBezTo>
                    <a:pt x="10337" y="9445"/>
                    <a:pt x="10358" y="9596"/>
                    <a:pt x="10263" y="9723"/>
                  </a:cubicBezTo>
                  <a:lnTo>
                    <a:pt x="10092" y="9925"/>
                  </a:lnTo>
                  <a:cubicBezTo>
                    <a:pt x="10029" y="9975"/>
                    <a:pt x="9928" y="10075"/>
                    <a:pt x="9892" y="10142"/>
                  </a:cubicBezTo>
                  <a:cubicBezTo>
                    <a:pt x="9865" y="10181"/>
                    <a:pt x="9842" y="10229"/>
                    <a:pt x="9842" y="10277"/>
                  </a:cubicBezTo>
                  <a:cubicBezTo>
                    <a:pt x="9842" y="10300"/>
                    <a:pt x="9826" y="10318"/>
                    <a:pt x="9794" y="10360"/>
                  </a:cubicBezTo>
                  <a:cubicBezTo>
                    <a:pt x="9712" y="10451"/>
                    <a:pt x="9757" y="10557"/>
                    <a:pt x="9747" y="10605"/>
                  </a:cubicBezTo>
                  <a:cubicBezTo>
                    <a:pt x="9747" y="10609"/>
                    <a:pt x="9741" y="10615"/>
                    <a:pt x="9723" y="10638"/>
                  </a:cubicBezTo>
                  <a:cubicBezTo>
                    <a:pt x="9705" y="10657"/>
                    <a:pt x="9689" y="10707"/>
                    <a:pt x="9699" y="10731"/>
                  </a:cubicBezTo>
                  <a:cubicBezTo>
                    <a:pt x="9705" y="10758"/>
                    <a:pt x="9705" y="10758"/>
                    <a:pt x="9702" y="10763"/>
                  </a:cubicBezTo>
                  <a:lnTo>
                    <a:pt x="9697" y="10775"/>
                  </a:lnTo>
                  <a:cubicBezTo>
                    <a:pt x="9694" y="10769"/>
                    <a:pt x="9697" y="10762"/>
                    <a:pt x="9691" y="10756"/>
                  </a:cubicBezTo>
                  <a:cubicBezTo>
                    <a:pt x="9628" y="10657"/>
                    <a:pt x="9386" y="10546"/>
                    <a:pt x="9207" y="10510"/>
                  </a:cubicBezTo>
                  <a:cubicBezTo>
                    <a:pt x="9062" y="10480"/>
                    <a:pt x="8864" y="10486"/>
                    <a:pt x="8690" y="10491"/>
                  </a:cubicBezTo>
                  <a:cubicBezTo>
                    <a:pt x="8627" y="10492"/>
                    <a:pt x="8564" y="10495"/>
                    <a:pt x="8509" y="10495"/>
                  </a:cubicBezTo>
                  <a:cubicBezTo>
                    <a:pt x="8411" y="10496"/>
                    <a:pt x="8340" y="10504"/>
                    <a:pt x="8271" y="10511"/>
                  </a:cubicBezTo>
                  <a:cubicBezTo>
                    <a:pt x="8237" y="10515"/>
                    <a:pt x="8203" y="10521"/>
                    <a:pt x="8161" y="10523"/>
                  </a:cubicBezTo>
                  <a:cubicBezTo>
                    <a:pt x="8121" y="10527"/>
                    <a:pt x="8071" y="10524"/>
                    <a:pt x="8021" y="10521"/>
                  </a:cubicBezTo>
                  <a:cubicBezTo>
                    <a:pt x="7955" y="10517"/>
                    <a:pt x="7887" y="10513"/>
                    <a:pt x="7818" y="10521"/>
                  </a:cubicBezTo>
                  <a:cubicBezTo>
                    <a:pt x="7752" y="10528"/>
                    <a:pt x="7597" y="10553"/>
                    <a:pt x="7523" y="10584"/>
                  </a:cubicBezTo>
                  <a:cubicBezTo>
                    <a:pt x="7434" y="10620"/>
                    <a:pt x="7384" y="10666"/>
                    <a:pt x="7373" y="10719"/>
                  </a:cubicBezTo>
                  <a:cubicBezTo>
                    <a:pt x="7363" y="10764"/>
                    <a:pt x="7363" y="10834"/>
                    <a:pt x="7389" y="10890"/>
                  </a:cubicBezTo>
                  <a:cubicBezTo>
                    <a:pt x="7392" y="10894"/>
                    <a:pt x="7394" y="10896"/>
                    <a:pt x="7397" y="10899"/>
                  </a:cubicBezTo>
                  <a:cubicBezTo>
                    <a:pt x="7297" y="10863"/>
                    <a:pt x="7210" y="10824"/>
                    <a:pt x="7168" y="10799"/>
                  </a:cubicBezTo>
                  <a:close/>
                  <a:moveTo>
                    <a:pt x="9296" y="11274"/>
                  </a:moveTo>
                  <a:cubicBezTo>
                    <a:pt x="9246" y="11294"/>
                    <a:pt x="9193" y="11314"/>
                    <a:pt x="9138" y="11329"/>
                  </a:cubicBezTo>
                  <a:cubicBezTo>
                    <a:pt x="9062" y="11357"/>
                    <a:pt x="8946" y="11370"/>
                    <a:pt x="8825" y="11374"/>
                  </a:cubicBezTo>
                  <a:cubicBezTo>
                    <a:pt x="8511" y="11319"/>
                    <a:pt x="8232" y="11278"/>
                    <a:pt x="8029" y="11199"/>
                  </a:cubicBezTo>
                  <a:cubicBezTo>
                    <a:pt x="8026" y="11197"/>
                    <a:pt x="8024" y="11196"/>
                    <a:pt x="8018" y="11195"/>
                  </a:cubicBezTo>
                  <a:cubicBezTo>
                    <a:pt x="7955" y="11154"/>
                    <a:pt x="7881" y="11113"/>
                    <a:pt x="7813" y="11087"/>
                  </a:cubicBezTo>
                  <a:cubicBezTo>
                    <a:pt x="7718" y="11047"/>
                    <a:pt x="7642" y="11016"/>
                    <a:pt x="7565" y="10983"/>
                  </a:cubicBezTo>
                  <a:cubicBezTo>
                    <a:pt x="7565" y="10968"/>
                    <a:pt x="7568" y="10953"/>
                    <a:pt x="7565" y="10939"/>
                  </a:cubicBezTo>
                  <a:cubicBezTo>
                    <a:pt x="7560" y="10916"/>
                    <a:pt x="7544" y="10900"/>
                    <a:pt x="7531" y="10889"/>
                  </a:cubicBezTo>
                  <a:cubicBezTo>
                    <a:pt x="7526" y="10883"/>
                    <a:pt x="7521" y="10878"/>
                    <a:pt x="7518" y="10874"/>
                  </a:cubicBezTo>
                  <a:cubicBezTo>
                    <a:pt x="7499" y="10836"/>
                    <a:pt x="7494" y="10777"/>
                    <a:pt x="7505" y="10727"/>
                  </a:cubicBezTo>
                  <a:cubicBezTo>
                    <a:pt x="7513" y="10693"/>
                    <a:pt x="7544" y="10666"/>
                    <a:pt x="7602" y="10641"/>
                  </a:cubicBezTo>
                  <a:cubicBezTo>
                    <a:pt x="7642" y="10626"/>
                    <a:pt x="7763" y="10602"/>
                    <a:pt x="7837" y="10593"/>
                  </a:cubicBezTo>
                  <a:cubicBezTo>
                    <a:pt x="7876" y="10588"/>
                    <a:pt x="7929" y="10592"/>
                    <a:pt x="7987" y="10594"/>
                  </a:cubicBezTo>
                  <a:cubicBezTo>
                    <a:pt x="8047" y="10598"/>
                    <a:pt x="8108" y="10602"/>
                    <a:pt x="8171" y="10596"/>
                  </a:cubicBezTo>
                  <a:cubicBezTo>
                    <a:pt x="8216" y="10592"/>
                    <a:pt x="8256" y="10587"/>
                    <a:pt x="8292" y="10583"/>
                  </a:cubicBezTo>
                  <a:cubicBezTo>
                    <a:pt x="8358" y="10575"/>
                    <a:pt x="8419" y="10567"/>
                    <a:pt x="8493" y="10568"/>
                  </a:cubicBezTo>
                  <a:cubicBezTo>
                    <a:pt x="8548" y="10566"/>
                    <a:pt x="8617" y="10567"/>
                    <a:pt x="8685" y="10565"/>
                  </a:cubicBezTo>
                  <a:cubicBezTo>
                    <a:pt x="8843" y="10559"/>
                    <a:pt x="9022" y="10554"/>
                    <a:pt x="9136" y="10578"/>
                  </a:cubicBezTo>
                  <a:cubicBezTo>
                    <a:pt x="9280" y="10607"/>
                    <a:pt x="9486" y="10701"/>
                    <a:pt x="9536" y="10778"/>
                  </a:cubicBezTo>
                  <a:cubicBezTo>
                    <a:pt x="9573" y="10834"/>
                    <a:pt x="9560" y="10918"/>
                    <a:pt x="9546" y="10992"/>
                  </a:cubicBezTo>
                  <a:cubicBezTo>
                    <a:pt x="9541" y="11029"/>
                    <a:pt x="9536" y="11064"/>
                    <a:pt x="9536" y="11095"/>
                  </a:cubicBezTo>
                  <a:lnTo>
                    <a:pt x="9536" y="11108"/>
                  </a:lnTo>
                  <a:cubicBezTo>
                    <a:pt x="9507" y="11157"/>
                    <a:pt x="9465" y="11196"/>
                    <a:pt x="9462" y="11201"/>
                  </a:cubicBezTo>
                  <a:lnTo>
                    <a:pt x="9386" y="11232"/>
                  </a:lnTo>
                  <a:lnTo>
                    <a:pt x="9296" y="11274"/>
                  </a:lnTo>
                  <a:close/>
                  <a:moveTo>
                    <a:pt x="12026" y="12284"/>
                  </a:moveTo>
                  <a:cubicBezTo>
                    <a:pt x="11994" y="12328"/>
                    <a:pt x="11962" y="12364"/>
                    <a:pt x="11931" y="12387"/>
                  </a:cubicBezTo>
                  <a:cubicBezTo>
                    <a:pt x="11917" y="12387"/>
                    <a:pt x="11902" y="12383"/>
                    <a:pt x="11889" y="12383"/>
                  </a:cubicBezTo>
                  <a:cubicBezTo>
                    <a:pt x="11675" y="12376"/>
                    <a:pt x="11485" y="12383"/>
                    <a:pt x="11314" y="12383"/>
                  </a:cubicBezTo>
                  <a:cubicBezTo>
                    <a:pt x="10966" y="12387"/>
                    <a:pt x="10756" y="12341"/>
                    <a:pt x="10545" y="12220"/>
                  </a:cubicBezTo>
                  <a:cubicBezTo>
                    <a:pt x="10476" y="12181"/>
                    <a:pt x="10416" y="12136"/>
                    <a:pt x="10353" y="12089"/>
                  </a:cubicBezTo>
                  <a:cubicBezTo>
                    <a:pt x="10353" y="12039"/>
                    <a:pt x="10347" y="11997"/>
                    <a:pt x="10289" y="11943"/>
                  </a:cubicBezTo>
                  <a:cubicBezTo>
                    <a:pt x="10239" y="11897"/>
                    <a:pt x="10202" y="11842"/>
                    <a:pt x="10181" y="11788"/>
                  </a:cubicBezTo>
                  <a:cubicBezTo>
                    <a:pt x="10168" y="11751"/>
                    <a:pt x="10171" y="11676"/>
                    <a:pt x="10192" y="11641"/>
                  </a:cubicBezTo>
                  <a:cubicBezTo>
                    <a:pt x="10213" y="11609"/>
                    <a:pt x="10218" y="11609"/>
                    <a:pt x="10316" y="11612"/>
                  </a:cubicBezTo>
                  <a:lnTo>
                    <a:pt x="10361" y="11612"/>
                  </a:lnTo>
                  <a:cubicBezTo>
                    <a:pt x="10408" y="11612"/>
                    <a:pt x="10453" y="11612"/>
                    <a:pt x="10500" y="11612"/>
                  </a:cubicBezTo>
                  <a:cubicBezTo>
                    <a:pt x="10566" y="11612"/>
                    <a:pt x="10629" y="11611"/>
                    <a:pt x="10695" y="11612"/>
                  </a:cubicBezTo>
                  <a:cubicBezTo>
                    <a:pt x="10743" y="11613"/>
                    <a:pt x="10779" y="11619"/>
                    <a:pt x="10822" y="11625"/>
                  </a:cubicBezTo>
                  <a:cubicBezTo>
                    <a:pt x="10869" y="11631"/>
                    <a:pt x="10922" y="11639"/>
                    <a:pt x="10990" y="11641"/>
                  </a:cubicBezTo>
                  <a:cubicBezTo>
                    <a:pt x="11038" y="11641"/>
                    <a:pt x="11088" y="11639"/>
                    <a:pt x="11138" y="11638"/>
                  </a:cubicBezTo>
                  <a:cubicBezTo>
                    <a:pt x="11204" y="11635"/>
                    <a:pt x="11272" y="11633"/>
                    <a:pt x="11327" y="11638"/>
                  </a:cubicBezTo>
                  <a:cubicBezTo>
                    <a:pt x="11367" y="11642"/>
                    <a:pt x="11401" y="11646"/>
                    <a:pt x="11435" y="11650"/>
                  </a:cubicBezTo>
                  <a:cubicBezTo>
                    <a:pt x="11504" y="11659"/>
                    <a:pt x="11575" y="11666"/>
                    <a:pt x="11665" y="11666"/>
                  </a:cubicBezTo>
                  <a:cubicBezTo>
                    <a:pt x="11670" y="11666"/>
                    <a:pt x="11678" y="11666"/>
                    <a:pt x="11683" y="11666"/>
                  </a:cubicBezTo>
                  <a:cubicBezTo>
                    <a:pt x="11812" y="11666"/>
                    <a:pt x="12044" y="11704"/>
                    <a:pt x="12163" y="11744"/>
                  </a:cubicBezTo>
                  <a:cubicBezTo>
                    <a:pt x="12286" y="11786"/>
                    <a:pt x="12305" y="11861"/>
                    <a:pt x="12218" y="11972"/>
                  </a:cubicBezTo>
                  <a:cubicBezTo>
                    <a:pt x="12186" y="12014"/>
                    <a:pt x="12163" y="12061"/>
                    <a:pt x="12139" y="12105"/>
                  </a:cubicBezTo>
                  <a:cubicBezTo>
                    <a:pt x="12112" y="12155"/>
                    <a:pt x="12089" y="12203"/>
                    <a:pt x="12052" y="12246"/>
                  </a:cubicBezTo>
                  <a:cubicBezTo>
                    <a:pt x="12047" y="12258"/>
                    <a:pt x="12036" y="12269"/>
                    <a:pt x="12026" y="12284"/>
                  </a:cubicBezTo>
                  <a:close/>
                  <a:moveTo>
                    <a:pt x="13435" y="12134"/>
                  </a:moveTo>
                  <a:cubicBezTo>
                    <a:pt x="13482" y="12136"/>
                    <a:pt x="13501" y="12140"/>
                    <a:pt x="13532" y="12146"/>
                  </a:cubicBezTo>
                  <a:cubicBezTo>
                    <a:pt x="13553" y="12151"/>
                    <a:pt x="13577" y="12157"/>
                    <a:pt x="13609" y="12160"/>
                  </a:cubicBezTo>
                  <a:lnTo>
                    <a:pt x="13683" y="12171"/>
                  </a:lnTo>
                  <a:cubicBezTo>
                    <a:pt x="13893" y="12202"/>
                    <a:pt x="14096" y="12232"/>
                    <a:pt x="14231" y="12317"/>
                  </a:cubicBezTo>
                  <a:cubicBezTo>
                    <a:pt x="14291" y="12355"/>
                    <a:pt x="14310" y="12422"/>
                    <a:pt x="14286" y="12518"/>
                  </a:cubicBezTo>
                  <a:cubicBezTo>
                    <a:pt x="14281" y="12543"/>
                    <a:pt x="14262" y="12558"/>
                    <a:pt x="14246" y="12575"/>
                  </a:cubicBezTo>
                  <a:cubicBezTo>
                    <a:pt x="13975" y="12647"/>
                    <a:pt x="13683" y="12688"/>
                    <a:pt x="13385" y="12684"/>
                  </a:cubicBezTo>
                  <a:cubicBezTo>
                    <a:pt x="13232" y="12680"/>
                    <a:pt x="13085" y="12665"/>
                    <a:pt x="12953" y="12634"/>
                  </a:cubicBezTo>
                  <a:cubicBezTo>
                    <a:pt x="12903" y="12623"/>
                    <a:pt x="12858" y="12606"/>
                    <a:pt x="12811" y="12591"/>
                  </a:cubicBezTo>
                  <a:lnTo>
                    <a:pt x="12871" y="12591"/>
                  </a:lnTo>
                  <a:cubicBezTo>
                    <a:pt x="12871" y="12566"/>
                    <a:pt x="12869" y="12542"/>
                    <a:pt x="12866" y="12516"/>
                  </a:cubicBezTo>
                  <a:cubicBezTo>
                    <a:pt x="12866" y="12510"/>
                    <a:pt x="12866" y="12505"/>
                    <a:pt x="12866" y="12499"/>
                  </a:cubicBezTo>
                  <a:cubicBezTo>
                    <a:pt x="12905" y="12474"/>
                    <a:pt x="12942" y="12446"/>
                    <a:pt x="12958" y="12416"/>
                  </a:cubicBezTo>
                  <a:cubicBezTo>
                    <a:pt x="13019" y="12308"/>
                    <a:pt x="13098" y="12251"/>
                    <a:pt x="13190" y="12133"/>
                  </a:cubicBezTo>
                  <a:cubicBezTo>
                    <a:pt x="13200" y="12133"/>
                    <a:pt x="13203" y="12132"/>
                    <a:pt x="13216" y="12132"/>
                  </a:cubicBezTo>
                  <a:cubicBezTo>
                    <a:pt x="13287" y="12133"/>
                    <a:pt x="13364" y="12133"/>
                    <a:pt x="13435" y="12134"/>
                  </a:cubicBezTo>
                  <a:close/>
                  <a:moveTo>
                    <a:pt x="15392" y="8042"/>
                  </a:moveTo>
                  <a:cubicBezTo>
                    <a:pt x="15324" y="8086"/>
                    <a:pt x="15269" y="8135"/>
                    <a:pt x="15213" y="8182"/>
                  </a:cubicBezTo>
                  <a:cubicBezTo>
                    <a:pt x="15153" y="8223"/>
                    <a:pt x="15089" y="8286"/>
                    <a:pt x="15095" y="8340"/>
                  </a:cubicBezTo>
                  <a:cubicBezTo>
                    <a:pt x="15084" y="8446"/>
                    <a:pt x="14931" y="8520"/>
                    <a:pt x="14813" y="8627"/>
                  </a:cubicBezTo>
                  <a:lnTo>
                    <a:pt x="14581" y="8934"/>
                  </a:lnTo>
                  <a:cubicBezTo>
                    <a:pt x="14541" y="8990"/>
                    <a:pt x="14515" y="9043"/>
                    <a:pt x="14473" y="9089"/>
                  </a:cubicBezTo>
                  <a:cubicBezTo>
                    <a:pt x="14418" y="9141"/>
                    <a:pt x="14412" y="9215"/>
                    <a:pt x="14410" y="9264"/>
                  </a:cubicBezTo>
                  <a:cubicBezTo>
                    <a:pt x="14404" y="9319"/>
                    <a:pt x="14402" y="9371"/>
                    <a:pt x="14378" y="9419"/>
                  </a:cubicBezTo>
                  <a:cubicBezTo>
                    <a:pt x="14365" y="9450"/>
                    <a:pt x="14365" y="9446"/>
                    <a:pt x="14325" y="9476"/>
                  </a:cubicBezTo>
                  <a:cubicBezTo>
                    <a:pt x="14275" y="9509"/>
                    <a:pt x="14275" y="9546"/>
                    <a:pt x="14267" y="9570"/>
                  </a:cubicBezTo>
                  <a:cubicBezTo>
                    <a:pt x="14217" y="9673"/>
                    <a:pt x="14112" y="9762"/>
                    <a:pt x="14015" y="9861"/>
                  </a:cubicBezTo>
                  <a:cubicBezTo>
                    <a:pt x="13970" y="9915"/>
                    <a:pt x="13912" y="9940"/>
                    <a:pt x="13872" y="10027"/>
                  </a:cubicBezTo>
                  <a:cubicBezTo>
                    <a:pt x="13870" y="10067"/>
                    <a:pt x="13780" y="10088"/>
                    <a:pt x="13733" y="10164"/>
                  </a:cubicBezTo>
                  <a:cubicBezTo>
                    <a:pt x="13664" y="10285"/>
                    <a:pt x="13614" y="10358"/>
                    <a:pt x="13522" y="10466"/>
                  </a:cubicBezTo>
                  <a:cubicBezTo>
                    <a:pt x="13467" y="10526"/>
                    <a:pt x="13443" y="10589"/>
                    <a:pt x="13414" y="10629"/>
                  </a:cubicBezTo>
                  <a:cubicBezTo>
                    <a:pt x="13388" y="10663"/>
                    <a:pt x="13332" y="10711"/>
                    <a:pt x="13282" y="10763"/>
                  </a:cubicBezTo>
                  <a:cubicBezTo>
                    <a:pt x="13098" y="10953"/>
                    <a:pt x="12824" y="11178"/>
                    <a:pt x="12818" y="11420"/>
                  </a:cubicBezTo>
                  <a:cubicBezTo>
                    <a:pt x="12803" y="11537"/>
                    <a:pt x="12808" y="11646"/>
                    <a:pt x="12800" y="11753"/>
                  </a:cubicBezTo>
                  <a:lnTo>
                    <a:pt x="12795" y="11836"/>
                  </a:lnTo>
                  <a:cubicBezTo>
                    <a:pt x="12792" y="11862"/>
                    <a:pt x="12792" y="11852"/>
                    <a:pt x="12776" y="11884"/>
                  </a:cubicBezTo>
                  <a:cubicBezTo>
                    <a:pt x="12758" y="11904"/>
                    <a:pt x="12739" y="11980"/>
                    <a:pt x="12739" y="11980"/>
                  </a:cubicBezTo>
                  <a:cubicBezTo>
                    <a:pt x="12734" y="11996"/>
                    <a:pt x="12724" y="12011"/>
                    <a:pt x="12708" y="12029"/>
                  </a:cubicBezTo>
                  <a:cubicBezTo>
                    <a:pt x="12647" y="12101"/>
                    <a:pt x="12484" y="12234"/>
                    <a:pt x="12421" y="12330"/>
                  </a:cubicBezTo>
                  <a:cubicBezTo>
                    <a:pt x="12415" y="12330"/>
                    <a:pt x="12434" y="12321"/>
                    <a:pt x="12413" y="12329"/>
                  </a:cubicBezTo>
                  <a:cubicBezTo>
                    <a:pt x="12379" y="12341"/>
                    <a:pt x="12336" y="12355"/>
                    <a:pt x="12297" y="12367"/>
                  </a:cubicBezTo>
                  <a:cubicBezTo>
                    <a:pt x="12257" y="12378"/>
                    <a:pt x="12215" y="12390"/>
                    <a:pt x="12184" y="12395"/>
                  </a:cubicBezTo>
                  <a:cubicBezTo>
                    <a:pt x="12178" y="12396"/>
                    <a:pt x="12176" y="12396"/>
                    <a:pt x="12173" y="12398"/>
                  </a:cubicBezTo>
                  <a:cubicBezTo>
                    <a:pt x="12178" y="12396"/>
                    <a:pt x="12186" y="12396"/>
                    <a:pt x="12194" y="12396"/>
                  </a:cubicBezTo>
                  <a:cubicBezTo>
                    <a:pt x="12213" y="12395"/>
                    <a:pt x="12244" y="12396"/>
                    <a:pt x="12268" y="12400"/>
                  </a:cubicBezTo>
                  <a:cubicBezTo>
                    <a:pt x="12294" y="12403"/>
                    <a:pt x="12376" y="12421"/>
                    <a:pt x="12402" y="12443"/>
                  </a:cubicBezTo>
                  <a:cubicBezTo>
                    <a:pt x="12413" y="12450"/>
                    <a:pt x="12415" y="12459"/>
                    <a:pt x="12423" y="12466"/>
                  </a:cubicBezTo>
                  <a:cubicBezTo>
                    <a:pt x="12315" y="12437"/>
                    <a:pt x="12202" y="12416"/>
                    <a:pt x="12081" y="12403"/>
                  </a:cubicBezTo>
                  <a:cubicBezTo>
                    <a:pt x="12115" y="12370"/>
                    <a:pt x="12144" y="12337"/>
                    <a:pt x="12162" y="12309"/>
                  </a:cubicBezTo>
                  <a:cubicBezTo>
                    <a:pt x="12170" y="12297"/>
                    <a:pt x="12178" y="12286"/>
                    <a:pt x="12186" y="12278"/>
                  </a:cubicBezTo>
                  <a:cubicBezTo>
                    <a:pt x="12228" y="12230"/>
                    <a:pt x="12255" y="12177"/>
                    <a:pt x="12281" y="12125"/>
                  </a:cubicBezTo>
                  <a:cubicBezTo>
                    <a:pt x="12302" y="12081"/>
                    <a:pt x="12326" y="12040"/>
                    <a:pt x="12355" y="12002"/>
                  </a:cubicBezTo>
                  <a:cubicBezTo>
                    <a:pt x="12468" y="11856"/>
                    <a:pt x="12431" y="11751"/>
                    <a:pt x="12244" y="11687"/>
                  </a:cubicBezTo>
                  <a:cubicBezTo>
                    <a:pt x="12115" y="11643"/>
                    <a:pt x="11854" y="11596"/>
                    <a:pt x="11678" y="11596"/>
                  </a:cubicBezTo>
                  <a:cubicBezTo>
                    <a:pt x="11675" y="11596"/>
                    <a:pt x="11672" y="11596"/>
                    <a:pt x="11670" y="11596"/>
                  </a:cubicBezTo>
                  <a:cubicBezTo>
                    <a:pt x="11599" y="11595"/>
                    <a:pt x="11535" y="11590"/>
                    <a:pt x="11470" y="11581"/>
                  </a:cubicBezTo>
                  <a:cubicBezTo>
                    <a:pt x="11433" y="11576"/>
                    <a:pt x="11393" y="11572"/>
                    <a:pt x="11351" y="11568"/>
                  </a:cubicBezTo>
                  <a:cubicBezTo>
                    <a:pt x="11277" y="11561"/>
                    <a:pt x="11198" y="11564"/>
                    <a:pt x="11124" y="11567"/>
                  </a:cubicBezTo>
                  <a:cubicBezTo>
                    <a:pt x="11080" y="11568"/>
                    <a:pt x="11035" y="11571"/>
                    <a:pt x="10993" y="11569"/>
                  </a:cubicBezTo>
                  <a:cubicBezTo>
                    <a:pt x="10943" y="11568"/>
                    <a:pt x="10906" y="11563"/>
                    <a:pt x="10861" y="11556"/>
                  </a:cubicBezTo>
                  <a:cubicBezTo>
                    <a:pt x="10816" y="11550"/>
                    <a:pt x="10766" y="11542"/>
                    <a:pt x="10700" y="11541"/>
                  </a:cubicBezTo>
                  <a:cubicBezTo>
                    <a:pt x="10632" y="11539"/>
                    <a:pt x="10563" y="11539"/>
                    <a:pt x="10495" y="11541"/>
                  </a:cubicBezTo>
                  <a:cubicBezTo>
                    <a:pt x="10450" y="11541"/>
                    <a:pt x="10405" y="11542"/>
                    <a:pt x="10361" y="11541"/>
                  </a:cubicBezTo>
                  <a:lnTo>
                    <a:pt x="10318" y="11541"/>
                  </a:lnTo>
                  <a:cubicBezTo>
                    <a:pt x="10221" y="11538"/>
                    <a:pt x="10100" y="11537"/>
                    <a:pt x="10047" y="11621"/>
                  </a:cubicBezTo>
                  <a:cubicBezTo>
                    <a:pt x="10015" y="11669"/>
                    <a:pt x="10013" y="11756"/>
                    <a:pt x="10031" y="11804"/>
                  </a:cubicBezTo>
                  <a:cubicBezTo>
                    <a:pt x="10042" y="11831"/>
                    <a:pt x="10068" y="11854"/>
                    <a:pt x="10084" y="11880"/>
                  </a:cubicBezTo>
                  <a:cubicBezTo>
                    <a:pt x="10042" y="11847"/>
                    <a:pt x="9997" y="11812"/>
                    <a:pt x="9950" y="11778"/>
                  </a:cubicBezTo>
                  <a:cubicBezTo>
                    <a:pt x="9836" y="11698"/>
                    <a:pt x="9699" y="11615"/>
                    <a:pt x="9520" y="11547"/>
                  </a:cubicBezTo>
                  <a:cubicBezTo>
                    <a:pt x="9470" y="11528"/>
                    <a:pt x="9415" y="11515"/>
                    <a:pt x="9362" y="11498"/>
                  </a:cubicBezTo>
                  <a:cubicBezTo>
                    <a:pt x="9375" y="11494"/>
                    <a:pt x="9383" y="11489"/>
                    <a:pt x="9396" y="11485"/>
                  </a:cubicBezTo>
                  <a:cubicBezTo>
                    <a:pt x="9460" y="11473"/>
                    <a:pt x="9523" y="11458"/>
                    <a:pt x="9581" y="11429"/>
                  </a:cubicBezTo>
                  <a:cubicBezTo>
                    <a:pt x="9620" y="11410"/>
                    <a:pt x="9641" y="11393"/>
                    <a:pt x="9657" y="11376"/>
                  </a:cubicBezTo>
                  <a:lnTo>
                    <a:pt x="9734" y="11341"/>
                  </a:lnTo>
                  <a:cubicBezTo>
                    <a:pt x="9842" y="11291"/>
                    <a:pt x="9842" y="11230"/>
                    <a:pt x="9876" y="11191"/>
                  </a:cubicBezTo>
                  <a:cubicBezTo>
                    <a:pt x="9905" y="11151"/>
                    <a:pt x="9923" y="11112"/>
                    <a:pt x="9926" y="11075"/>
                  </a:cubicBezTo>
                  <a:cubicBezTo>
                    <a:pt x="9939" y="10999"/>
                    <a:pt x="9971" y="10925"/>
                    <a:pt x="10002" y="10852"/>
                  </a:cubicBezTo>
                  <a:lnTo>
                    <a:pt x="10026" y="10797"/>
                  </a:lnTo>
                  <a:cubicBezTo>
                    <a:pt x="10042" y="10764"/>
                    <a:pt x="10026" y="10727"/>
                    <a:pt x="10023" y="10716"/>
                  </a:cubicBezTo>
                  <a:cubicBezTo>
                    <a:pt x="10007" y="10708"/>
                    <a:pt x="10039" y="10701"/>
                    <a:pt x="10063" y="10622"/>
                  </a:cubicBezTo>
                  <a:cubicBezTo>
                    <a:pt x="10068" y="10519"/>
                    <a:pt x="10031" y="10469"/>
                    <a:pt x="10076" y="10416"/>
                  </a:cubicBezTo>
                  <a:cubicBezTo>
                    <a:pt x="10097" y="10386"/>
                    <a:pt x="10139" y="10331"/>
                    <a:pt x="10134" y="10278"/>
                  </a:cubicBezTo>
                  <a:cubicBezTo>
                    <a:pt x="10131" y="10250"/>
                    <a:pt x="10142" y="10222"/>
                    <a:pt x="10160" y="10189"/>
                  </a:cubicBezTo>
                  <a:cubicBezTo>
                    <a:pt x="10205" y="10108"/>
                    <a:pt x="10237" y="10072"/>
                    <a:pt x="10326" y="9989"/>
                  </a:cubicBezTo>
                  <a:lnTo>
                    <a:pt x="10492" y="9767"/>
                  </a:lnTo>
                  <a:cubicBezTo>
                    <a:pt x="10592" y="9603"/>
                    <a:pt x="10550" y="9443"/>
                    <a:pt x="10550" y="9297"/>
                  </a:cubicBezTo>
                  <a:cubicBezTo>
                    <a:pt x="10505" y="9137"/>
                    <a:pt x="10645" y="9019"/>
                    <a:pt x="10627" y="8843"/>
                  </a:cubicBezTo>
                  <a:cubicBezTo>
                    <a:pt x="10603" y="8764"/>
                    <a:pt x="10619" y="8698"/>
                    <a:pt x="10637" y="8627"/>
                  </a:cubicBezTo>
                  <a:cubicBezTo>
                    <a:pt x="10642" y="8555"/>
                    <a:pt x="10666" y="8471"/>
                    <a:pt x="10682" y="8396"/>
                  </a:cubicBezTo>
                  <a:cubicBezTo>
                    <a:pt x="10748" y="8248"/>
                    <a:pt x="10729" y="8091"/>
                    <a:pt x="10745" y="7939"/>
                  </a:cubicBezTo>
                  <a:cubicBezTo>
                    <a:pt x="10737" y="7788"/>
                    <a:pt x="10714" y="7636"/>
                    <a:pt x="10769" y="7490"/>
                  </a:cubicBezTo>
                  <a:cubicBezTo>
                    <a:pt x="10787" y="7456"/>
                    <a:pt x="10803" y="7409"/>
                    <a:pt x="10798" y="7374"/>
                  </a:cubicBezTo>
                  <a:cubicBezTo>
                    <a:pt x="10795" y="7338"/>
                    <a:pt x="10835" y="7312"/>
                    <a:pt x="10882" y="7280"/>
                  </a:cubicBezTo>
                  <a:cubicBezTo>
                    <a:pt x="10964" y="7213"/>
                    <a:pt x="11027" y="7145"/>
                    <a:pt x="11101" y="7077"/>
                  </a:cubicBezTo>
                  <a:cubicBezTo>
                    <a:pt x="11167" y="7014"/>
                    <a:pt x="11227" y="6949"/>
                    <a:pt x="11285" y="6884"/>
                  </a:cubicBezTo>
                  <a:lnTo>
                    <a:pt x="11327" y="6988"/>
                  </a:lnTo>
                  <a:lnTo>
                    <a:pt x="11717" y="6828"/>
                  </a:lnTo>
                  <a:cubicBezTo>
                    <a:pt x="12518" y="6499"/>
                    <a:pt x="13224" y="6577"/>
                    <a:pt x="14323" y="6847"/>
                  </a:cubicBezTo>
                  <a:cubicBezTo>
                    <a:pt x="15192" y="7061"/>
                    <a:pt x="15587" y="7815"/>
                    <a:pt x="15590" y="7821"/>
                  </a:cubicBezTo>
                  <a:lnTo>
                    <a:pt x="15629" y="7899"/>
                  </a:lnTo>
                  <a:lnTo>
                    <a:pt x="15682" y="7908"/>
                  </a:lnTo>
                  <a:cubicBezTo>
                    <a:pt x="15585" y="7947"/>
                    <a:pt x="15469" y="7985"/>
                    <a:pt x="15392" y="8042"/>
                  </a:cubicBezTo>
                  <a:close/>
                </a:path>
              </a:pathLst>
            </a:custGeom>
            <a:solidFill>
              <a:srgbClr val="BC6B2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544F62-952F-4848-A777-A2774C0B5E46}"/>
              </a:ext>
            </a:extLst>
          </p:cNvPr>
          <p:cNvGrpSpPr/>
          <p:nvPr/>
        </p:nvGrpSpPr>
        <p:grpSpPr>
          <a:xfrm>
            <a:off x="4236321" y="4398820"/>
            <a:ext cx="963579" cy="1913498"/>
            <a:chOff x="3742347" y="4407964"/>
            <a:chExt cx="963579" cy="1913498"/>
          </a:xfrm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70DA20C-F370-48FF-B122-B3CB7782FBE7}"/>
                </a:ext>
              </a:extLst>
            </p:cNvPr>
            <p:cNvSpPr/>
            <p:nvPr/>
          </p:nvSpPr>
          <p:spPr>
            <a:xfrm>
              <a:off x="3752998" y="4418631"/>
              <a:ext cx="938560" cy="1724995"/>
            </a:xfrm>
            <a:custGeom>
              <a:avLst/>
              <a:gdLst>
                <a:gd name="connsiteX0" fmla="*/ 456521 w 938560"/>
                <a:gd name="connsiteY0" fmla="*/ 163 h 1724995"/>
                <a:gd name="connsiteX1" fmla="*/ 490009 w 938560"/>
                <a:gd name="connsiteY1" fmla="*/ 25383 h 1724995"/>
                <a:gd name="connsiteX2" fmla="*/ 508656 w 938560"/>
                <a:gd name="connsiteY2" fmla="*/ 213609 h 1724995"/>
                <a:gd name="connsiteX3" fmla="*/ 522213 w 938560"/>
                <a:gd name="connsiteY3" fmla="*/ 388125 h 1724995"/>
                <a:gd name="connsiteX4" fmla="*/ 539149 w 938560"/>
                <a:gd name="connsiteY4" fmla="*/ 540705 h 1724995"/>
                <a:gd name="connsiteX5" fmla="*/ 574775 w 938560"/>
                <a:gd name="connsiteY5" fmla="*/ 489845 h 1724995"/>
                <a:gd name="connsiteX6" fmla="*/ 667966 w 938560"/>
                <a:gd name="connsiteY6" fmla="*/ 498337 h 1724995"/>
                <a:gd name="connsiteX7" fmla="*/ 722239 w 938560"/>
                <a:gd name="connsiteY7" fmla="*/ 608460 h 1724995"/>
                <a:gd name="connsiteX8" fmla="*/ 722239 w 938560"/>
                <a:gd name="connsiteY8" fmla="*/ 716902 h 1724995"/>
                <a:gd name="connsiteX9" fmla="*/ 818852 w 938560"/>
                <a:gd name="connsiteY9" fmla="*/ 732204 h 1724995"/>
                <a:gd name="connsiteX10" fmla="*/ 896511 w 938560"/>
                <a:gd name="connsiteY10" fmla="*/ 833924 h 1724995"/>
                <a:gd name="connsiteX11" fmla="*/ 925732 w 938560"/>
                <a:gd name="connsiteY11" fmla="*/ 1026573 h 1724995"/>
                <a:gd name="connsiteX12" fmla="*/ 925732 w 938560"/>
                <a:gd name="connsiteY12" fmla="*/ 1252657 h 1724995"/>
                <a:gd name="connsiteX13" fmla="*/ 868036 w 938560"/>
                <a:gd name="connsiteY13" fmla="*/ 1591782 h 1724995"/>
                <a:gd name="connsiteX14" fmla="*/ 863086 w 938560"/>
                <a:gd name="connsiteY14" fmla="*/ 1690029 h 1724995"/>
                <a:gd name="connsiteX15" fmla="*/ 861574 w 938560"/>
                <a:gd name="connsiteY15" fmla="*/ 1724995 h 1724995"/>
                <a:gd name="connsiteX16" fmla="*/ 386337 w 938560"/>
                <a:gd name="connsiteY16" fmla="*/ 1724995 h 1724995"/>
                <a:gd name="connsiteX17" fmla="*/ 386711 w 938560"/>
                <a:gd name="connsiteY17" fmla="*/ 1722691 h 1724995"/>
                <a:gd name="connsiteX18" fmla="*/ 408752 w 938560"/>
                <a:gd name="connsiteY18" fmla="*/ 1552775 h 1724995"/>
                <a:gd name="connsiteX19" fmla="*/ 386639 w 938560"/>
                <a:gd name="connsiteY19" fmla="*/ 1442563 h 1724995"/>
                <a:gd name="connsiteX20" fmla="*/ 239175 w 938560"/>
                <a:gd name="connsiteY20" fmla="*/ 1244254 h 1724995"/>
                <a:gd name="connsiteX21" fmla="*/ 193414 w 938560"/>
                <a:gd name="connsiteY21" fmla="*/ 1088224 h 1724995"/>
                <a:gd name="connsiteX22" fmla="*/ 218817 w 938560"/>
                <a:gd name="connsiteY22" fmla="*/ 893275 h 1724995"/>
                <a:gd name="connsiteX23" fmla="*/ 206971 w 938560"/>
                <a:gd name="connsiteY23" fmla="*/ 859398 h 1724995"/>
                <a:gd name="connsiteX24" fmla="*/ 176478 w 938560"/>
                <a:gd name="connsiteY24" fmla="*/ 764489 h 1724995"/>
                <a:gd name="connsiteX25" fmla="*/ 91711 w 938560"/>
                <a:gd name="connsiteY25" fmla="*/ 594926 h 1724995"/>
                <a:gd name="connsiteX26" fmla="*/ 40816 w 938560"/>
                <a:gd name="connsiteY26" fmla="*/ 433855 h 1724995"/>
                <a:gd name="connsiteX27" fmla="*/ 100 w 938560"/>
                <a:gd name="connsiteY27" fmla="*/ 259339 h 1724995"/>
                <a:gd name="connsiteX28" fmla="*/ 52662 w 938560"/>
                <a:gd name="connsiteY28" fmla="*/ 201668 h 1724995"/>
                <a:gd name="connsiteX29" fmla="*/ 135762 w 938560"/>
                <a:gd name="connsiteY29" fmla="*/ 323732 h 1724995"/>
                <a:gd name="connsiteX30" fmla="*/ 211972 w 938560"/>
                <a:gd name="connsiteY30" fmla="*/ 469501 h 1724995"/>
                <a:gd name="connsiteX31" fmla="*/ 328987 w 938560"/>
                <a:gd name="connsiteY31" fmla="*/ 666130 h 1724995"/>
                <a:gd name="connsiteX32" fmla="*/ 393396 w 938560"/>
                <a:gd name="connsiteY32" fmla="*/ 671261 h 1724995"/>
                <a:gd name="connsiteX33" fmla="*/ 378127 w 938560"/>
                <a:gd name="connsiteY33" fmla="*/ 506828 h 1724995"/>
                <a:gd name="connsiteX34" fmla="*/ 369703 w 938560"/>
                <a:gd name="connsiteY34" fmla="*/ 328862 h 1724995"/>
                <a:gd name="connsiteX35" fmla="*/ 369703 w 938560"/>
                <a:gd name="connsiteY35" fmla="*/ 123653 h 1724995"/>
                <a:gd name="connsiteX36" fmla="*/ 415465 w 938560"/>
                <a:gd name="connsiteY36" fmla="*/ 6720 h 1724995"/>
                <a:gd name="connsiteX37" fmla="*/ 456521 w 938560"/>
                <a:gd name="connsiteY37" fmla="*/ 163 h 172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38560" h="1724995">
                  <a:moveTo>
                    <a:pt x="456521" y="163"/>
                  </a:moveTo>
                  <a:cubicBezTo>
                    <a:pt x="469651" y="1214"/>
                    <a:pt x="481519" y="7560"/>
                    <a:pt x="490009" y="25383"/>
                  </a:cubicBezTo>
                  <a:cubicBezTo>
                    <a:pt x="506945" y="60941"/>
                    <a:pt x="503522" y="162749"/>
                    <a:pt x="508656" y="213609"/>
                  </a:cubicBezTo>
                  <a:cubicBezTo>
                    <a:pt x="513789" y="264292"/>
                    <a:pt x="517080" y="357609"/>
                    <a:pt x="522213" y="388125"/>
                  </a:cubicBezTo>
                  <a:cubicBezTo>
                    <a:pt x="527303" y="418641"/>
                    <a:pt x="539149" y="540705"/>
                    <a:pt x="539149" y="540705"/>
                  </a:cubicBezTo>
                  <a:cubicBezTo>
                    <a:pt x="542571" y="522042"/>
                    <a:pt x="562929" y="498337"/>
                    <a:pt x="574775" y="489845"/>
                  </a:cubicBezTo>
                  <a:cubicBezTo>
                    <a:pt x="586622" y="481354"/>
                    <a:pt x="640895" y="489845"/>
                    <a:pt x="667966" y="498337"/>
                  </a:cubicBezTo>
                  <a:cubicBezTo>
                    <a:pt x="695168" y="506740"/>
                    <a:pt x="712104" y="556007"/>
                    <a:pt x="722239" y="608460"/>
                  </a:cubicBezTo>
                  <a:cubicBezTo>
                    <a:pt x="732374" y="660912"/>
                    <a:pt x="722239" y="716902"/>
                    <a:pt x="722239" y="716902"/>
                  </a:cubicBezTo>
                  <a:cubicBezTo>
                    <a:pt x="766290" y="711772"/>
                    <a:pt x="784937" y="720352"/>
                    <a:pt x="818852" y="732204"/>
                  </a:cubicBezTo>
                  <a:cubicBezTo>
                    <a:pt x="852768" y="743968"/>
                    <a:pt x="878259" y="794828"/>
                    <a:pt x="896511" y="833924"/>
                  </a:cubicBezTo>
                  <a:cubicBezTo>
                    <a:pt x="914851" y="872931"/>
                    <a:pt x="912174" y="944047"/>
                    <a:pt x="925732" y="1026573"/>
                  </a:cubicBezTo>
                  <a:cubicBezTo>
                    <a:pt x="939245" y="1109099"/>
                    <a:pt x="946090" y="1191713"/>
                    <a:pt x="925732" y="1252657"/>
                  </a:cubicBezTo>
                  <a:cubicBezTo>
                    <a:pt x="905374" y="1313777"/>
                    <a:pt x="874837" y="1473079"/>
                    <a:pt x="868036" y="1591782"/>
                  </a:cubicBezTo>
                  <a:cubicBezTo>
                    <a:pt x="866358" y="1621436"/>
                    <a:pt x="864672" y="1655545"/>
                    <a:pt x="863086" y="1690029"/>
                  </a:cubicBezTo>
                  <a:lnTo>
                    <a:pt x="861574" y="1724995"/>
                  </a:lnTo>
                  <a:lnTo>
                    <a:pt x="386337" y="1724995"/>
                  </a:lnTo>
                  <a:lnTo>
                    <a:pt x="386711" y="1722691"/>
                  </a:lnTo>
                  <a:cubicBezTo>
                    <a:pt x="398573" y="1648944"/>
                    <a:pt x="409586" y="1576480"/>
                    <a:pt x="408752" y="1552775"/>
                  </a:cubicBezTo>
                  <a:cubicBezTo>
                    <a:pt x="407041" y="1505276"/>
                    <a:pt x="398485" y="1464676"/>
                    <a:pt x="386639" y="1442563"/>
                  </a:cubicBezTo>
                  <a:cubicBezTo>
                    <a:pt x="374837" y="1420539"/>
                    <a:pt x="264579" y="1283261"/>
                    <a:pt x="239175" y="1244254"/>
                  </a:cubicBezTo>
                  <a:cubicBezTo>
                    <a:pt x="213815" y="1205246"/>
                    <a:pt x="188412" y="1174730"/>
                    <a:pt x="193414" y="1088224"/>
                  </a:cubicBezTo>
                  <a:cubicBezTo>
                    <a:pt x="198459" y="1001718"/>
                    <a:pt x="218817" y="893275"/>
                    <a:pt x="218817" y="893275"/>
                  </a:cubicBezTo>
                  <a:cubicBezTo>
                    <a:pt x="218817" y="893275"/>
                    <a:pt x="210393" y="876381"/>
                    <a:pt x="206971" y="859398"/>
                  </a:cubicBezTo>
                  <a:cubicBezTo>
                    <a:pt x="203548" y="842415"/>
                    <a:pt x="193414" y="805177"/>
                    <a:pt x="176478" y="764489"/>
                  </a:cubicBezTo>
                  <a:cubicBezTo>
                    <a:pt x="159542" y="723713"/>
                    <a:pt x="106936" y="625442"/>
                    <a:pt x="91711" y="594926"/>
                  </a:cubicBezTo>
                  <a:cubicBezTo>
                    <a:pt x="76443" y="564410"/>
                    <a:pt x="59507" y="479673"/>
                    <a:pt x="40816" y="433855"/>
                  </a:cubicBezTo>
                  <a:cubicBezTo>
                    <a:pt x="22169" y="388125"/>
                    <a:pt x="1811" y="293216"/>
                    <a:pt x="100" y="259339"/>
                  </a:cubicBezTo>
                  <a:cubicBezTo>
                    <a:pt x="-1612" y="225373"/>
                    <a:pt x="18747" y="210071"/>
                    <a:pt x="52662" y="201668"/>
                  </a:cubicBezTo>
                  <a:cubicBezTo>
                    <a:pt x="86578" y="193177"/>
                    <a:pt x="123915" y="300027"/>
                    <a:pt x="135762" y="323732"/>
                  </a:cubicBezTo>
                  <a:cubicBezTo>
                    <a:pt x="147564" y="347437"/>
                    <a:pt x="196748" y="438985"/>
                    <a:pt x="211972" y="469501"/>
                  </a:cubicBezTo>
                  <a:cubicBezTo>
                    <a:pt x="227241" y="500017"/>
                    <a:pt x="308585" y="647467"/>
                    <a:pt x="328987" y="666130"/>
                  </a:cubicBezTo>
                  <a:cubicBezTo>
                    <a:pt x="349345" y="684794"/>
                    <a:pt x="384972" y="689924"/>
                    <a:pt x="393396" y="671261"/>
                  </a:cubicBezTo>
                  <a:cubicBezTo>
                    <a:pt x="401908" y="652597"/>
                    <a:pt x="383261" y="542474"/>
                    <a:pt x="378127" y="506828"/>
                  </a:cubicBezTo>
                  <a:cubicBezTo>
                    <a:pt x="373126" y="471182"/>
                    <a:pt x="373126" y="415369"/>
                    <a:pt x="369703" y="328862"/>
                  </a:cubicBezTo>
                  <a:cubicBezTo>
                    <a:pt x="366281" y="242356"/>
                    <a:pt x="366281" y="169383"/>
                    <a:pt x="369703" y="123653"/>
                  </a:cubicBezTo>
                  <a:cubicBezTo>
                    <a:pt x="373126" y="77924"/>
                    <a:pt x="388350" y="13530"/>
                    <a:pt x="415465" y="6720"/>
                  </a:cubicBezTo>
                  <a:cubicBezTo>
                    <a:pt x="429000" y="3359"/>
                    <a:pt x="443392" y="-888"/>
                    <a:pt x="456521" y="163"/>
                  </a:cubicBezTo>
                  <a:close/>
                </a:path>
              </a:pathLst>
            </a:custGeom>
            <a:solidFill>
              <a:srgbClr val="FAB29A"/>
            </a:solidFill>
            <a:ln w="190500">
              <a:solidFill>
                <a:srgbClr val="2B323B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/>
            </a:p>
          </p:txBody>
        </p:sp>
        <p:sp>
          <p:nvSpPr>
            <p:cNvPr id="97" name="Line">
              <a:extLst>
                <a:ext uri="{FF2B5EF4-FFF2-40B4-BE49-F238E27FC236}">
                  <a16:creationId xmlns:a16="http://schemas.microsoft.com/office/drawing/2014/main" id="{EDC11C88-CFF3-43DF-8D00-474D06B7590D}"/>
                </a:ext>
              </a:extLst>
            </p:cNvPr>
            <p:cNvSpPr/>
            <p:nvPr/>
          </p:nvSpPr>
          <p:spPr>
            <a:xfrm>
              <a:off x="3753010" y="4418627"/>
              <a:ext cx="938575" cy="1900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84" extrusionOk="0">
                  <a:moveTo>
                    <a:pt x="19475" y="21484"/>
                  </a:moveTo>
                  <a:cubicBezTo>
                    <a:pt x="19475" y="21484"/>
                    <a:pt x="19631" y="19337"/>
                    <a:pt x="19784" y="17996"/>
                  </a:cubicBezTo>
                  <a:cubicBezTo>
                    <a:pt x="19939" y="16654"/>
                    <a:pt x="20635" y="14853"/>
                    <a:pt x="21099" y="14162"/>
                  </a:cubicBezTo>
                  <a:cubicBezTo>
                    <a:pt x="21563" y="13473"/>
                    <a:pt x="21407" y="12539"/>
                    <a:pt x="21099" y="11606"/>
                  </a:cubicBezTo>
                  <a:cubicBezTo>
                    <a:pt x="20790" y="10673"/>
                    <a:pt x="20851" y="9869"/>
                    <a:pt x="20433" y="9428"/>
                  </a:cubicBezTo>
                  <a:cubicBezTo>
                    <a:pt x="20017" y="8986"/>
                    <a:pt x="19436" y="8411"/>
                    <a:pt x="18663" y="8278"/>
                  </a:cubicBezTo>
                  <a:cubicBezTo>
                    <a:pt x="17890" y="8144"/>
                    <a:pt x="17465" y="8047"/>
                    <a:pt x="16461" y="8105"/>
                  </a:cubicBezTo>
                  <a:cubicBezTo>
                    <a:pt x="16461" y="8105"/>
                    <a:pt x="16692" y="7472"/>
                    <a:pt x="16461" y="6879"/>
                  </a:cubicBezTo>
                  <a:cubicBezTo>
                    <a:pt x="16230" y="6286"/>
                    <a:pt x="15844" y="5729"/>
                    <a:pt x="15224" y="5634"/>
                  </a:cubicBezTo>
                  <a:cubicBezTo>
                    <a:pt x="14607" y="5538"/>
                    <a:pt x="13370" y="5442"/>
                    <a:pt x="13100" y="5538"/>
                  </a:cubicBezTo>
                  <a:cubicBezTo>
                    <a:pt x="12830" y="5634"/>
                    <a:pt x="12366" y="5902"/>
                    <a:pt x="12288" y="6113"/>
                  </a:cubicBezTo>
                  <a:cubicBezTo>
                    <a:pt x="12288" y="6113"/>
                    <a:pt x="12018" y="4733"/>
                    <a:pt x="11902" y="4388"/>
                  </a:cubicBezTo>
                  <a:cubicBezTo>
                    <a:pt x="11785" y="4043"/>
                    <a:pt x="11710" y="2988"/>
                    <a:pt x="11593" y="2415"/>
                  </a:cubicBezTo>
                  <a:cubicBezTo>
                    <a:pt x="11476" y="1840"/>
                    <a:pt x="11554" y="689"/>
                    <a:pt x="11168" y="287"/>
                  </a:cubicBezTo>
                  <a:cubicBezTo>
                    <a:pt x="10781" y="-116"/>
                    <a:pt x="10086" y="0"/>
                    <a:pt x="9469" y="76"/>
                  </a:cubicBezTo>
                  <a:cubicBezTo>
                    <a:pt x="8851" y="153"/>
                    <a:pt x="8504" y="881"/>
                    <a:pt x="8426" y="1398"/>
                  </a:cubicBezTo>
                  <a:cubicBezTo>
                    <a:pt x="8348" y="1915"/>
                    <a:pt x="8348" y="2740"/>
                    <a:pt x="8426" y="3718"/>
                  </a:cubicBezTo>
                  <a:cubicBezTo>
                    <a:pt x="8504" y="4696"/>
                    <a:pt x="8504" y="5327"/>
                    <a:pt x="8618" y="5730"/>
                  </a:cubicBezTo>
                  <a:cubicBezTo>
                    <a:pt x="8735" y="6133"/>
                    <a:pt x="9160" y="7378"/>
                    <a:pt x="8966" y="7589"/>
                  </a:cubicBezTo>
                  <a:cubicBezTo>
                    <a:pt x="8774" y="7800"/>
                    <a:pt x="7962" y="7742"/>
                    <a:pt x="7498" y="7531"/>
                  </a:cubicBezTo>
                  <a:cubicBezTo>
                    <a:pt x="7033" y="7320"/>
                    <a:pt x="5179" y="5653"/>
                    <a:pt x="4831" y="5308"/>
                  </a:cubicBezTo>
                  <a:cubicBezTo>
                    <a:pt x="4484" y="4963"/>
                    <a:pt x="3363" y="3928"/>
                    <a:pt x="3094" y="3660"/>
                  </a:cubicBezTo>
                  <a:cubicBezTo>
                    <a:pt x="2824" y="3392"/>
                    <a:pt x="1973" y="2184"/>
                    <a:pt x="1200" y="2280"/>
                  </a:cubicBezTo>
                  <a:cubicBezTo>
                    <a:pt x="427" y="2375"/>
                    <a:pt x="-37" y="2548"/>
                    <a:pt x="2" y="2932"/>
                  </a:cubicBezTo>
                  <a:cubicBezTo>
                    <a:pt x="41" y="3315"/>
                    <a:pt x="505" y="4388"/>
                    <a:pt x="930" y="4905"/>
                  </a:cubicBezTo>
                  <a:cubicBezTo>
                    <a:pt x="1356" y="5423"/>
                    <a:pt x="1742" y="6381"/>
                    <a:pt x="2090" y="6726"/>
                  </a:cubicBezTo>
                  <a:cubicBezTo>
                    <a:pt x="2437" y="7071"/>
                    <a:pt x="3636" y="8182"/>
                    <a:pt x="4022" y="8643"/>
                  </a:cubicBezTo>
                  <a:cubicBezTo>
                    <a:pt x="4408" y="9103"/>
                    <a:pt x="4639" y="9524"/>
                    <a:pt x="4717" y="9716"/>
                  </a:cubicBezTo>
                  <a:cubicBezTo>
                    <a:pt x="4795" y="9908"/>
                    <a:pt x="4987" y="10099"/>
                    <a:pt x="4987" y="10099"/>
                  </a:cubicBezTo>
                  <a:cubicBezTo>
                    <a:pt x="4987" y="10099"/>
                    <a:pt x="4523" y="11325"/>
                    <a:pt x="4408" y="12303"/>
                  </a:cubicBezTo>
                  <a:cubicBezTo>
                    <a:pt x="4294" y="13281"/>
                    <a:pt x="4873" y="13626"/>
                    <a:pt x="5451" y="14067"/>
                  </a:cubicBezTo>
                  <a:cubicBezTo>
                    <a:pt x="6030" y="14508"/>
                    <a:pt x="8543" y="16060"/>
                    <a:pt x="8812" y="16309"/>
                  </a:cubicBezTo>
                  <a:cubicBezTo>
                    <a:pt x="9082" y="16559"/>
                    <a:pt x="9277" y="17018"/>
                    <a:pt x="9316" y="17555"/>
                  </a:cubicBezTo>
                  <a:cubicBezTo>
                    <a:pt x="9354" y="18091"/>
                    <a:pt x="8312" y="20832"/>
                    <a:pt x="8195" y="21484"/>
                  </a:cubicBezTo>
                </a:path>
              </a:pathLst>
            </a:custGeom>
            <a:solidFill>
              <a:srgbClr val="EBAE7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98" name="Shape">
              <a:extLst>
                <a:ext uri="{FF2B5EF4-FFF2-40B4-BE49-F238E27FC236}">
                  <a16:creationId xmlns:a16="http://schemas.microsoft.com/office/drawing/2014/main" id="{8466098C-D5B8-42EE-BD7A-BDA30B3942FF}"/>
                </a:ext>
              </a:extLst>
            </p:cNvPr>
            <p:cNvSpPr/>
            <p:nvPr/>
          </p:nvSpPr>
          <p:spPr>
            <a:xfrm>
              <a:off x="3742347" y="4407964"/>
              <a:ext cx="963579" cy="1913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482" extrusionOk="0">
                  <a:moveTo>
                    <a:pt x="20797" y="10641"/>
                  </a:moveTo>
                  <a:cubicBezTo>
                    <a:pt x="20707" y="10152"/>
                    <a:pt x="20629" y="9729"/>
                    <a:pt x="20362" y="9439"/>
                  </a:cubicBezTo>
                  <a:cubicBezTo>
                    <a:pt x="19890" y="8929"/>
                    <a:pt x="19319" y="8374"/>
                    <a:pt x="18490" y="8227"/>
                  </a:cubicBezTo>
                  <a:lnTo>
                    <a:pt x="18310" y="8194"/>
                  </a:lnTo>
                  <a:cubicBezTo>
                    <a:pt x="17741" y="8092"/>
                    <a:pt x="17314" y="8015"/>
                    <a:pt x="16574" y="8034"/>
                  </a:cubicBezTo>
                  <a:cubicBezTo>
                    <a:pt x="16629" y="7799"/>
                    <a:pt x="16688" y="7363"/>
                    <a:pt x="16525" y="6940"/>
                  </a:cubicBezTo>
                  <a:cubicBezTo>
                    <a:pt x="16218" y="6136"/>
                    <a:pt x="15764" y="5697"/>
                    <a:pt x="15138" y="5599"/>
                  </a:cubicBezTo>
                  <a:cubicBezTo>
                    <a:pt x="14867" y="5556"/>
                    <a:pt x="13289" y="5359"/>
                    <a:pt x="12838" y="5523"/>
                  </a:cubicBezTo>
                  <a:cubicBezTo>
                    <a:pt x="12703" y="5572"/>
                    <a:pt x="12538" y="5653"/>
                    <a:pt x="12387" y="5747"/>
                  </a:cubicBezTo>
                  <a:cubicBezTo>
                    <a:pt x="12300" y="5314"/>
                    <a:pt x="12170" y="4690"/>
                    <a:pt x="12097" y="4470"/>
                  </a:cubicBezTo>
                  <a:cubicBezTo>
                    <a:pt x="12035" y="4284"/>
                    <a:pt x="11983" y="3858"/>
                    <a:pt x="11931" y="3445"/>
                  </a:cubicBezTo>
                  <a:cubicBezTo>
                    <a:pt x="11891" y="3111"/>
                    <a:pt x="11849" y="2768"/>
                    <a:pt x="11799" y="2518"/>
                  </a:cubicBezTo>
                  <a:cubicBezTo>
                    <a:pt x="11766" y="2345"/>
                    <a:pt x="11747" y="2111"/>
                    <a:pt x="11730" y="1866"/>
                  </a:cubicBezTo>
                  <a:cubicBezTo>
                    <a:pt x="11688" y="1273"/>
                    <a:pt x="11643" y="661"/>
                    <a:pt x="11362" y="361"/>
                  </a:cubicBezTo>
                  <a:cubicBezTo>
                    <a:pt x="10913" y="-118"/>
                    <a:pt x="10063" y="-8"/>
                    <a:pt x="9501" y="65"/>
                  </a:cubicBezTo>
                  <a:lnTo>
                    <a:pt x="9402" y="78"/>
                  </a:lnTo>
                  <a:cubicBezTo>
                    <a:pt x="8405" y="204"/>
                    <a:pt x="8204" y="1380"/>
                    <a:pt x="8186" y="1514"/>
                  </a:cubicBezTo>
                  <a:cubicBezTo>
                    <a:pt x="8110" y="2033"/>
                    <a:pt x="8110" y="2856"/>
                    <a:pt x="8186" y="3833"/>
                  </a:cubicBezTo>
                  <a:cubicBezTo>
                    <a:pt x="8209" y="4125"/>
                    <a:pt x="8223" y="4386"/>
                    <a:pt x="8238" y="4618"/>
                  </a:cubicBezTo>
                  <a:cubicBezTo>
                    <a:pt x="8271" y="5164"/>
                    <a:pt x="8294" y="5558"/>
                    <a:pt x="8375" y="5845"/>
                  </a:cubicBezTo>
                  <a:lnTo>
                    <a:pt x="8441" y="6066"/>
                  </a:lnTo>
                  <a:cubicBezTo>
                    <a:pt x="8545" y="6410"/>
                    <a:pt x="8859" y="7458"/>
                    <a:pt x="8736" y="7616"/>
                  </a:cubicBezTo>
                  <a:cubicBezTo>
                    <a:pt x="8729" y="7624"/>
                    <a:pt x="8705" y="7649"/>
                    <a:pt x="8589" y="7661"/>
                  </a:cubicBezTo>
                  <a:cubicBezTo>
                    <a:pt x="8375" y="7684"/>
                    <a:pt x="7997" y="7635"/>
                    <a:pt x="7737" y="7514"/>
                  </a:cubicBezTo>
                  <a:cubicBezTo>
                    <a:pt x="7354" y="7336"/>
                    <a:pt x="5621" y="5769"/>
                    <a:pt x="5205" y="5346"/>
                  </a:cubicBezTo>
                  <a:cubicBezTo>
                    <a:pt x="5026" y="5164"/>
                    <a:pt x="4634" y="4788"/>
                    <a:pt x="4268" y="4436"/>
                  </a:cubicBezTo>
                  <a:cubicBezTo>
                    <a:pt x="3944" y="4126"/>
                    <a:pt x="3639" y="3834"/>
                    <a:pt x="3517" y="3709"/>
                  </a:cubicBezTo>
                  <a:cubicBezTo>
                    <a:pt x="3472" y="3664"/>
                    <a:pt x="3408" y="3589"/>
                    <a:pt x="3332" y="3498"/>
                  </a:cubicBezTo>
                  <a:cubicBezTo>
                    <a:pt x="2766" y="2821"/>
                    <a:pt x="2140" y="2169"/>
                    <a:pt x="1370" y="2267"/>
                  </a:cubicBezTo>
                  <a:cubicBezTo>
                    <a:pt x="758" y="2345"/>
                    <a:pt x="-52" y="2510"/>
                    <a:pt x="2" y="3053"/>
                  </a:cubicBezTo>
                  <a:cubicBezTo>
                    <a:pt x="42" y="3463"/>
                    <a:pt x="515" y="4550"/>
                    <a:pt x="923" y="5059"/>
                  </a:cubicBezTo>
                  <a:cubicBezTo>
                    <a:pt x="1117" y="5299"/>
                    <a:pt x="1304" y="5645"/>
                    <a:pt x="1485" y="5978"/>
                  </a:cubicBezTo>
                  <a:cubicBezTo>
                    <a:pt x="1684" y="6343"/>
                    <a:pt x="1870" y="6687"/>
                    <a:pt x="2057" y="6876"/>
                  </a:cubicBezTo>
                  <a:cubicBezTo>
                    <a:pt x="2149" y="6969"/>
                    <a:pt x="2300" y="7118"/>
                    <a:pt x="2482" y="7295"/>
                  </a:cubicBezTo>
                  <a:cubicBezTo>
                    <a:pt x="2950" y="7752"/>
                    <a:pt x="3656" y="8443"/>
                    <a:pt x="3925" y="8770"/>
                  </a:cubicBezTo>
                  <a:cubicBezTo>
                    <a:pt x="4305" y="9231"/>
                    <a:pt x="4518" y="9640"/>
                    <a:pt x="4586" y="9810"/>
                  </a:cubicBezTo>
                  <a:cubicBezTo>
                    <a:pt x="4638" y="9941"/>
                    <a:pt x="4733" y="10065"/>
                    <a:pt x="4801" y="10144"/>
                  </a:cubicBezTo>
                  <a:cubicBezTo>
                    <a:pt x="4797" y="10154"/>
                    <a:pt x="4789" y="10160"/>
                    <a:pt x="4785" y="10170"/>
                  </a:cubicBezTo>
                  <a:lnTo>
                    <a:pt x="4825" y="10173"/>
                  </a:lnTo>
                  <a:cubicBezTo>
                    <a:pt x="4827" y="10176"/>
                    <a:pt x="4832" y="10180"/>
                    <a:pt x="4834" y="10184"/>
                  </a:cubicBezTo>
                  <a:cubicBezTo>
                    <a:pt x="4754" y="10411"/>
                    <a:pt x="4383" y="11482"/>
                    <a:pt x="4282" y="12346"/>
                  </a:cubicBezTo>
                  <a:cubicBezTo>
                    <a:pt x="4173" y="13287"/>
                    <a:pt x="4676" y="13673"/>
                    <a:pt x="5210" y="14081"/>
                  </a:cubicBezTo>
                  <a:lnTo>
                    <a:pt x="5337" y="14179"/>
                  </a:lnTo>
                  <a:cubicBezTo>
                    <a:pt x="5616" y="14396"/>
                    <a:pt x="6336" y="14872"/>
                    <a:pt x="7033" y="15332"/>
                  </a:cubicBezTo>
                  <a:cubicBezTo>
                    <a:pt x="7704" y="15776"/>
                    <a:pt x="8467" y="16279"/>
                    <a:pt x="8592" y="16396"/>
                  </a:cubicBezTo>
                  <a:cubicBezTo>
                    <a:pt x="8837" y="16629"/>
                    <a:pt x="9012" y="17080"/>
                    <a:pt x="9048" y="17574"/>
                  </a:cubicBezTo>
                  <a:cubicBezTo>
                    <a:pt x="9069" y="17878"/>
                    <a:pt x="8703" y="19018"/>
                    <a:pt x="8410" y="19934"/>
                  </a:cubicBezTo>
                  <a:cubicBezTo>
                    <a:pt x="8193" y="20609"/>
                    <a:pt x="8006" y="21192"/>
                    <a:pt x="7961" y="21458"/>
                  </a:cubicBezTo>
                  <a:lnTo>
                    <a:pt x="8497" y="21482"/>
                  </a:lnTo>
                  <a:cubicBezTo>
                    <a:pt x="8542" y="21226"/>
                    <a:pt x="8736" y="20620"/>
                    <a:pt x="8941" y="19977"/>
                  </a:cubicBezTo>
                  <a:cubicBezTo>
                    <a:pt x="9270" y="18953"/>
                    <a:pt x="9610" y="17895"/>
                    <a:pt x="9586" y="17564"/>
                  </a:cubicBezTo>
                  <a:cubicBezTo>
                    <a:pt x="9548" y="17022"/>
                    <a:pt x="9355" y="16538"/>
                    <a:pt x="9066" y="16267"/>
                  </a:cubicBezTo>
                  <a:cubicBezTo>
                    <a:pt x="8929" y="16139"/>
                    <a:pt x="8370" y="15767"/>
                    <a:pt x="7461" y="15167"/>
                  </a:cubicBezTo>
                  <a:cubicBezTo>
                    <a:pt x="6769" y="14711"/>
                    <a:pt x="6055" y="14239"/>
                    <a:pt x="5788" y="14031"/>
                  </a:cubicBezTo>
                  <a:lnTo>
                    <a:pt x="5659" y="13930"/>
                  </a:lnTo>
                  <a:cubicBezTo>
                    <a:pt x="5155" y="13545"/>
                    <a:pt x="4721" y="13213"/>
                    <a:pt x="4818" y="12362"/>
                  </a:cubicBezTo>
                  <a:cubicBezTo>
                    <a:pt x="4929" y="11411"/>
                    <a:pt x="5373" y="10202"/>
                    <a:pt x="5377" y="10190"/>
                  </a:cubicBezTo>
                  <a:lnTo>
                    <a:pt x="5394" y="10144"/>
                  </a:lnTo>
                  <a:lnTo>
                    <a:pt x="5382" y="10132"/>
                  </a:lnTo>
                  <a:cubicBezTo>
                    <a:pt x="5432" y="10089"/>
                    <a:pt x="5498" y="10038"/>
                    <a:pt x="5557" y="9988"/>
                  </a:cubicBezTo>
                  <a:lnTo>
                    <a:pt x="5864" y="9724"/>
                  </a:lnTo>
                  <a:cubicBezTo>
                    <a:pt x="6069" y="9557"/>
                    <a:pt x="6299" y="9407"/>
                    <a:pt x="6603" y="9342"/>
                  </a:cubicBezTo>
                  <a:cubicBezTo>
                    <a:pt x="6903" y="9274"/>
                    <a:pt x="7272" y="9304"/>
                    <a:pt x="7673" y="9340"/>
                  </a:cubicBezTo>
                  <a:cubicBezTo>
                    <a:pt x="8067" y="9375"/>
                    <a:pt x="8476" y="9421"/>
                    <a:pt x="8911" y="9429"/>
                  </a:cubicBezTo>
                  <a:cubicBezTo>
                    <a:pt x="9260" y="9426"/>
                    <a:pt x="9591" y="9427"/>
                    <a:pt x="9933" y="9424"/>
                  </a:cubicBezTo>
                  <a:cubicBezTo>
                    <a:pt x="9888" y="9463"/>
                    <a:pt x="9829" y="9499"/>
                    <a:pt x="9763" y="9535"/>
                  </a:cubicBezTo>
                  <a:cubicBezTo>
                    <a:pt x="9671" y="9584"/>
                    <a:pt x="9574" y="9636"/>
                    <a:pt x="9520" y="9704"/>
                  </a:cubicBezTo>
                  <a:cubicBezTo>
                    <a:pt x="9421" y="9828"/>
                    <a:pt x="9383" y="10057"/>
                    <a:pt x="9617" y="10153"/>
                  </a:cubicBezTo>
                  <a:cubicBezTo>
                    <a:pt x="9673" y="10177"/>
                    <a:pt x="9744" y="10186"/>
                    <a:pt x="9806" y="10194"/>
                  </a:cubicBezTo>
                  <a:cubicBezTo>
                    <a:pt x="9943" y="10210"/>
                    <a:pt x="10084" y="10219"/>
                    <a:pt x="10231" y="10219"/>
                  </a:cubicBezTo>
                  <a:cubicBezTo>
                    <a:pt x="10812" y="10219"/>
                    <a:pt x="11464" y="10089"/>
                    <a:pt x="12146" y="9837"/>
                  </a:cubicBezTo>
                  <a:cubicBezTo>
                    <a:pt x="12330" y="9769"/>
                    <a:pt x="12448" y="9706"/>
                    <a:pt x="12500" y="9649"/>
                  </a:cubicBezTo>
                  <a:cubicBezTo>
                    <a:pt x="12512" y="9694"/>
                    <a:pt x="12519" y="9741"/>
                    <a:pt x="12522" y="9788"/>
                  </a:cubicBezTo>
                  <a:cubicBezTo>
                    <a:pt x="12517" y="9838"/>
                    <a:pt x="12531" y="9893"/>
                    <a:pt x="12503" y="9903"/>
                  </a:cubicBezTo>
                  <a:cubicBezTo>
                    <a:pt x="12262" y="10313"/>
                    <a:pt x="11556" y="10522"/>
                    <a:pt x="10866" y="10737"/>
                  </a:cubicBezTo>
                  <a:lnTo>
                    <a:pt x="10351" y="10902"/>
                  </a:lnTo>
                  <a:cubicBezTo>
                    <a:pt x="10188" y="10950"/>
                    <a:pt x="9999" y="10981"/>
                    <a:pt x="9806" y="11011"/>
                  </a:cubicBezTo>
                  <a:cubicBezTo>
                    <a:pt x="9612" y="11042"/>
                    <a:pt x="9409" y="11071"/>
                    <a:pt x="9222" y="11127"/>
                  </a:cubicBezTo>
                  <a:cubicBezTo>
                    <a:pt x="9168" y="11139"/>
                    <a:pt x="9123" y="11162"/>
                    <a:pt x="9085" y="11188"/>
                  </a:cubicBezTo>
                  <a:lnTo>
                    <a:pt x="8580" y="11205"/>
                  </a:lnTo>
                  <a:cubicBezTo>
                    <a:pt x="8389" y="11211"/>
                    <a:pt x="8242" y="11234"/>
                    <a:pt x="8115" y="11181"/>
                  </a:cubicBezTo>
                  <a:cubicBezTo>
                    <a:pt x="7808" y="11084"/>
                    <a:pt x="7475" y="11022"/>
                    <a:pt x="7210" y="10901"/>
                  </a:cubicBezTo>
                  <a:cubicBezTo>
                    <a:pt x="7444" y="11038"/>
                    <a:pt x="7772" y="11126"/>
                    <a:pt x="8037" y="11236"/>
                  </a:cubicBezTo>
                  <a:cubicBezTo>
                    <a:pt x="8091" y="11266"/>
                    <a:pt x="8219" y="11299"/>
                    <a:pt x="8311" y="11301"/>
                  </a:cubicBezTo>
                  <a:cubicBezTo>
                    <a:pt x="8408" y="11308"/>
                    <a:pt x="8502" y="11306"/>
                    <a:pt x="8582" y="11308"/>
                  </a:cubicBezTo>
                  <a:lnTo>
                    <a:pt x="8993" y="11321"/>
                  </a:lnTo>
                  <a:cubicBezTo>
                    <a:pt x="8986" y="11356"/>
                    <a:pt x="8981" y="11387"/>
                    <a:pt x="8965" y="11423"/>
                  </a:cubicBezTo>
                  <a:cubicBezTo>
                    <a:pt x="8953" y="11465"/>
                    <a:pt x="8941" y="11507"/>
                    <a:pt x="8929" y="11549"/>
                  </a:cubicBezTo>
                  <a:cubicBezTo>
                    <a:pt x="8736" y="11558"/>
                    <a:pt x="8556" y="11580"/>
                    <a:pt x="8389" y="11586"/>
                  </a:cubicBezTo>
                  <a:cubicBezTo>
                    <a:pt x="8195" y="11592"/>
                    <a:pt x="7966" y="11597"/>
                    <a:pt x="7772" y="11610"/>
                  </a:cubicBezTo>
                  <a:cubicBezTo>
                    <a:pt x="7673" y="11617"/>
                    <a:pt x="7614" y="11600"/>
                    <a:pt x="7503" y="11575"/>
                  </a:cubicBezTo>
                  <a:cubicBezTo>
                    <a:pt x="7387" y="11560"/>
                    <a:pt x="7293" y="11557"/>
                    <a:pt x="7187" y="11549"/>
                  </a:cubicBezTo>
                  <a:cubicBezTo>
                    <a:pt x="7087" y="11548"/>
                    <a:pt x="7007" y="11516"/>
                    <a:pt x="6908" y="11495"/>
                  </a:cubicBezTo>
                  <a:cubicBezTo>
                    <a:pt x="6809" y="11478"/>
                    <a:pt x="6709" y="11458"/>
                    <a:pt x="6606" y="11460"/>
                  </a:cubicBezTo>
                  <a:cubicBezTo>
                    <a:pt x="6707" y="11463"/>
                    <a:pt x="6804" y="11489"/>
                    <a:pt x="6894" y="11509"/>
                  </a:cubicBezTo>
                  <a:cubicBezTo>
                    <a:pt x="6976" y="11533"/>
                    <a:pt x="7064" y="11574"/>
                    <a:pt x="7175" y="11582"/>
                  </a:cubicBezTo>
                  <a:cubicBezTo>
                    <a:pt x="7269" y="11595"/>
                    <a:pt x="7383" y="11607"/>
                    <a:pt x="7463" y="11623"/>
                  </a:cubicBezTo>
                  <a:cubicBezTo>
                    <a:pt x="7531" y="11646"/>
                    <a:pt x="7661" y="11684"/>
                    <a:pt x="7775" y="11679"/>
                  </a:cubicBezTo>
                  <a:cubicBezTo>
                    <a:pt x="7992" y="11677"/>
                    <a:pt x="8176" y="11684"/>
                    <a:pt x="8396" y="11689"/>
                  </a:cubicBezTo>
                  <a:cubicBezTo>
                    <a:pt x="8530" y="11691"/>
                    <a:pt x="8658" y="11686"/>
                    <a:pt x="8781" y="11683"/>
                  </a:cubicBezTo>
                  <a:cubicBezTo>
                    <a:pt x="8710" y="11709"/>
                    <a:pt x="8672" y="11742"/>
                    <a:pt x="8625" y="11761"/>
                  </a:cubicBezTo>
                  <a:lnTo>
                    <a:pt x="8393" y="11852"/>
                  </a:lnTo>
                  <a:cubicBezTo>
                    <a:pt x="8313" y="11878"/>
                    <a:pt x="8233" y="11918"/>
                    <a:pt x="8150" y="11935"/>
                  </a:cubicBezTo>
                  <a:cubicBezTo>
                    <a:pt x="8070" y="11951"/>
                    <a:pt x="7938" y="11980"/>
                    <a:pt x="7862" y="12003"/>
                  </a:cubicBezTo>
                  <a:cubicBezTo>
                    <a:pt x="7772" y="12024"/>
                    <a:pt x="7680" y="12040"/>
                    <a:pt x="7579" y="12044"/>
                  </a:cubicBezTo>
                  <a:cubicBezTo>
                    <a:pt x="7468" y="12052"/>
                    <a:pt x="7368" y="12071"/>
                    <a:pt x="7269" y="12077"/>
                  </a:cubicBezTo>
                  <a:cubicBezTo>
                    <a:pt x="7158" y="12079"/>
                    <a:pt x="7061" y="12109"/>
                    <a:pt x="6962" y="12110"/>
                  </a:cubicBezTo>
                  <a:cubicBezTo>
                    <a:pt x="6858" y="12111"/>
                    <a:pt x="6747" y="12116"/>
                    <a:pt x="6655" y="12144"/>
                  </a:cubicBezTo>
                  <a:cubicBezTo>
                    <a:pt x="6752" y="12121"/>
                    <a:pt x="6858" y="12122"/>
                    <a:pt x="6962" y="12127"/>
                  </a:cubicBezTo>
                  <a:cubicBezTo>
                    <a:pt x="7076" y="12131"/>
                    <a:pt x="7175" y="12107"/>
                    <a:pt x="7274" y="12110"/>
                  </a:cubicBezTo>
                  <a:cubicBezTo>
                    <a:pt x="7385" y="12109"/>
                    <a:pt x="7489" y="12096"/>
                    <a:pt x="7586" y="12095"/>
                  </a:cubicBezTo>
                  <a:cubicBezTo>
                    <a:pt x="7694" y="12096"/>
                    <a:pt x="7808" y="12084"/>
                    <a:pt x="7912" y="12065"/>
                  </a:cubicBezTo>
                  <a:cubicBezTo>
                    <a:pt x="8025" y="12040"/>
                    <a:pt x="8089" y="12031"/>
                    <a:pt x="8207" y="12014"/>
                  </a:cubicBezTo>
                  <a:cubicBezTo>
                    <a:pt x="8323" y="11995"/>
                    <a:pt x="8403" y="11962"/>
                    <a:pt x="8502" y="11935"/>
                  </a:cubicBezTo>
                  <a:cubicBezTo>
                    <a:pt x="8596" y="11906"/>
                    <a:pt x="8691" y="11878"/>
                    <a:pt x="8785" y="11844"/>
                  </a:cubicBezTo>
                  <a:cubicBezTo>
                    <a:pt x="8818" y="11828"/>
                    <a:pt x="8854" y="11812"/>
                    <a:pt x="8885" y="11800"/>
                  </a:cubicBezTo>
                  <a:cubicBezTo>
                    <a:pt x="8880" y="11882"/>
                    <a:pt x="8882" y="11963"/>
                    <a:pt x="8903" y="12046"/>
                  </a:cubicBezTo>
                  <a:cubicBezTo>
                    <a:pt x="8937" y="12150"/>
                    <a:pt x="9003" y="12248"/>
                    <a:pt x="9010" y="12347"/>
                  </a:cubicBezTo>
                  <a:cubicBezTo>
                    <a:pt x="9026" y="12445"/>
                    <a:pt x="8929" y="12539"/>
                    <a:pt x="8868" y="12638"/>
                  </a:cubicBezTo>
                  <a:cubicBezTo>
                    <a:pt x="8599" y="13025"/>
                    <a:pt x="8294" y="13412"/>
                    <a:pt x="7803" y="13743"/>
                  </a:cubicBezTo>
                  <a:cubicBezTo>
                    <a:pt x="8313" y="13420"/>
                    <a:pt x="8639" y="13035"/>
                    <a:pt x="8932" y="12650"/>
                  </a:cubicBezTo>
                  <a:cubicBezTo>
                    <a:pt x="8996" y="12554"/>
                    <a:pt x="9104" y="12459"/>
                    <a:pt x="9095" y="12347"/>
                  </a:cubicBezTo>
                  <a:cubicBezTo>
                    <a:pt x="9092" y="12240"/>
                    <a:pt x="9029" y="12139"/>
                    <a:pt x="9005" y="12040"/>
                  </a:cubicBezTo>
                  <a:cubicBezTo>
                    <a:pt x="8960" y="11840"/>
                    <a:pt x="9024" y="11635"/>
                    <a:pt x="9097" y="11435"/>
                  </a:cubicBezTo>
                  <a:cubicBezTo>
                    <a:pt x="9121" y="11390"/>
                    <a:pt x="9128" y="11320"/>
                    <a:pt x="9144" y="11288"/>
                  </a:cubicBezTo>
                  <a:cubicBezTo>
                    <a:pt x="9175" y="11253"/>
                    <a:pt x="9203" y="11216"/>
                    <a:pt x="9303" y="11194"/>
                  </a:cubicBezTo>
                  <a:cubicBezTo>
                    <a:pt x="9468" y="11148"/>
                    <a:pt x="9662" y="11121"/>
                    <a:pt x="9858" y="11094"/>
                  </a:cubicBezTo>
                  <a:cubicBezTo>
                    <a:pt x="10054" y="11066"/>
                    <a:pt x="10257" y="11039"/>
                    <a:pt x="10448" y="10985"/>
                  </a:cubicBezTo>
                  <a:lnTo>
                    <a:pt x="10972" y="10827"/>
                  </a:lnTo>
                  <a:cubicBezTo>
                    <a:pt x="11149" y="10775"/>
                    <a:pt x="11329" y="10723"/>
                    <a:pt x="11506" y="10666"/>
                  </a:cubicBezTo>
                  <a:cubicBezTo>
                    <a:pt x="11520" y="10738"/>
                    <a:pt x="11551" y="10815"/>
                    <a:pt x="11631" y="10890"/>
                  </a:cubicBezTo>
                  <a:cubicBezTo>
                    <a:pt x="11752" y="11009"/>
                    <a:pt x="11960" y="11089"/>
                    <a:pt x="12163" y="11138"/>
                  </a:cubicBezTo>
                  <a:cubicBezTo>
                    <a:pt x="12578" y="11234"/>
                    <a:pt x="13006" y="11245"/>
                    <a:pt x="13421" y="11220"/>
                  </a:cubicBezTo>
                  <a:cubicBezTo>
                    <a:pt x="13514" y="11215"/>
                    <a:pt x="13610" y="11204"/>
                    <a:pt x="13705" y="11191"/>
                  </a:cubicBezTo>
                  <a:lnTo>
                    <a:pt x="13565" y="11357"/>
                  </a:lnTo>
                  <a:cubicBezTo>
                    <a:pt x="13466" y="11487"/>
                    <a:pt x="13377" y="11617"/>
                    <a:pt x="13308" y="11752"/>
                  </a:cubicBezTo>
                  <a:cubicBezTo>
                    <a:pt x="13237" y="11886"/>
                    <a:pt x="13183" y="12024"/>
                    <a:pt x="13155" y="12164"/>
                  </a:cubicBezTo>
                  <a:cubicBezTo>
                    <a:pt x="13131" y="12295"/>
                    <a:pt x="13086" y="12463"/>
                    <a:pt x="13256" y="12620"/>
                  </a:cubicBezTo>
                  <a:cubicBezTo>
                    <a:pt x="13336" y="12697"/>
                    <a:pt x="13469" y="12763"/>
                    <a:pt x="13620" y="12800"/>
                  </a:cubicBezTo>
                  <a:cubicBezTo>
                    <a:pt x="13691" y="12818"/>
                    <a:pt x="13764" y="12831"/>
                    <a:pt x="13835" y="12841"/>
                  </a:cubicBezTo>
                  <a:lnTo>
                    <a:pt x="13849" y="13068"/>
                  </a:lnTo>
                  <a:lnTo>
                    <a:pt x="13856" y="13215"/>
                  </a:lnTo>
                  <a:cubicBezTo>
                    <a:pt x="13849" y="13267"/>
                    <a:pt x="13903" y="13329"/>
                    <a:pt x="13913" y="13360"/>
                  </a:cubicBezTo>
                  <a:cubicBezTo>
                    <a:pt x="13920" y="13379"/>
                    <a:pt x="13915" y="13388"/>
                    <a:pt x="13913" y="13425"/>
                  </a:cubicBezTo>
                  <a:cubicBezTo>
                    <a:pt x="13910" y="13440"/>
                    <a:pt x="13922" y="13469"/>
                    <a:pt x="13950" y="13487"/>
                  </a:cubicBezTo>
                  <a:cubicBezTo>
                    <a:pt x="13979" y="13504"/>
                    <a:pt x="13979" y="13504"/>
                    <a:pt x="13976" y="13501"/>
                  </a:cubicBezTo>
                  <a:cubicBezTo>
                    <a:pt x="13993" y="13529"/>
                    <a:pt x="13983" y="13580"/>
                    <a:pt x="13981" y="13630"/>
                  </a:cubicBezTo>
                  <a:lnTo>
                    <a:pt x="13998" y="13918"/>
                  </a:lnTo>
                  <a:lnTo>
                    <a:pt x="14014" y="14205"/>
                  </a:lnTo>
                  <a:cubicBezTo>
                    <a:pt x="14026" y="14294"/>
                    <a:pt x="13924" y="14381"/>
                    <a:pt x="13880" y="14475"/>
                  </a:cubicBezTo>
                  <a:cubicBezTo>
                    <a:pt x="13750" y="14648"/>
                    <a:pt x="13539" y="14818"/>
                    <a:pt x="13315" y="14963"/>
                  </a:cubicBezTo>
                  <a:cubicBezTo>
                    <a:pt x="13558" y="14824"/>
                    <a:pt x="13787" y="14664"/>
                    <a:pt x="13943" y="14487"/>
                  </a:cubicBezTo>
                  <a:cubicBezTo>
                    <a:pt x="13995" y="14397"/>
                    <a:pt x="14111" y="14314"/>
                    <a:pt x="14116" y="14207"/>
                  </a:cubicBezTo>
                  <a:lnTo>
                    <a:pt x="14132" y="13919"/>
                  </a:lnTo>
                  <a:lnTo>
                    <a:pt x="14149" y="13633"/>
                  </a:lnTo>
                  <a:cubicBezTo>
                    <a:pt x="14154" y="13588"/>
                    <a:pt x="14180" y="13542"/>
                    <a:pt x="14154" y="13475"/>
                  </a:cubicBezTo>
                  <a:cubicBezTo>
                    <a:pt x="14139" y="13449"/>
                    <a:pt x="14102" y="13432"/>
                    <a:pt x="14102" y="13431"/>
                  </a:cubicBezTo>
                  <a:cubicBezTo>
                    <a:pt x="14102" y="13430"/>
                    <a:pt x="14104" y="13434"/>
                    <a:pt x="14104" y="13425"/>
                  </a:cubicBezTo>
                  <a:cubicBezTo>
                    <a:pt x="14106" y="13414"/>
                    <a:pt x="14120" y="13375"/>
                    <a:pt x="14111" y="13346"/>
                  </a:cubicBezTo>
                  <a:cubicBezTo>
                    <a:pt x="14094" y="13282"/>
                    <a:pt x="14061" y="13255"/>
                    <a:pt x="14073" y="13208"/>
                  </a:cubicBezTo>
                  <a:lnTo>
                    <a:pt x="14083" y="13068"/>
                  </a:lnTo>
                  <a:lnTo>
                    <a:pt x="14094" y="12882"/>
                  </a:lnTo>
                  <a:cubicBezTo>
                    <a:pt x="14118" y="12891"/>
                    <a:pt x="14149" y="12904"/>
                    <a:pt x="14177" y="12924"/>
                  </a:cubicBezTo>
                  <a:cubicBezTo>
                    <a:pt x="14227" y="12958"/>
                    <a:pt x="14269" y="12997"/>
                    <a:pt x="14319" y="13038"/>
                  </a:cubicBezTo>
                  <a:lnTo>
                    <a:pt x="14470" y="13152"/>
                  </a:lnTo>
                  <a:cubicBezTo>
                    <a:pt x="14522" y="13193"/>
                    <a:pt x="14555" y="13233"/>
                    <a:pt x="14624" y="13281"/>
                  </a:cubicBezTo>
                  <a:cubicBezTo>
                    <a:pt x="14701" y="13328"/>
                    <a:pt x="14720" y="13331"/>
                    <a:pt x="14753" y="13388"/>
                  </a:cubicBezTo>
                  <a:cubicBezTo>
                    <a:pt x="14784" y="13436"/>
                    <a:pt x="14820" y="13479"/>
                    <a:pt x="14860" y="13521"/>
                  </a:cubicBezTo>
                  <a:lnTo>
                    <a:pt x="15086" y="13777"/>
                  </a:lnTo>
                  <a:cubicBezTo>
                    <a:pt x="15167" y="13861"/>
                    <a:pt x="15256" y="13942"/>
                    <a:pt x="15271" y="14029"/>
                  </a:cubicBezTo>
                  <a:cubicBezTo>
                    <a:pt x="15287" y="14134"/>
                    <a:pt x="15422" y="14213"/>
                    <a:pt x="15438" y="14298"/>
                  </a:cubicBezTo>
                  <a:lnTo>
                    <a:pt x="15443" y="14368"/>
                  </a:lnTo>
                  <a:cubicBezTo>
                    <a:pt x="15448" y="14383"/>
                    <a:pt x="15443" y="14390"/>
                    <a:pt x="15460" y="14409"/>
                  </a:cubicBezTo>
                  <a:cubicBezTo>
                    <a:pt x="15481" y="14423"/>
                    <a:pt x="15497" y="14427"/>
                    <a:pt x="15497" y="14433"/>
                  </a:cubicBezTo>
                  <a:cubicBezTo>
                    <a:pt x="15504" y="14452"/>
                    <a:pt x="15495" y="14476"/>
                    <a:pt x="15497" y="14500"/>
                  </a:cubicBezTo>
                  <a:cubicBezTo>
                    <a:pt x="15504" y="14524"/>
                    <a:pt x="15521" y="14547"/>
                    <a:pt x="15533" y="14571"/>
                  </a:cubicBezTo>
                  <a:cubicBezTo>
                    <a:pt x="15589" y="14662"/>
                    <a:pt x="15630" y="14752"/>
                    <a:pt x="15719" y="14836"/>
                  </a:cubicBezTo>
                  <a:cubicBezTo>
                    <a:pt x="15639" y="14752"/>
                    <a:pt x="15608" y="14657"/>
                    <a:pt x="15566" y="14568"/>
                  </a:cubicBezTo>
                  <a:cubicBezTo>
                    <a:pt x="15556" y="14545"/>
                    <a:pt x="15545" y="14523"/>
                    <a:pt x="15540" y="14501"/>
                  </a:cubicBezTo>
                  <a:cubicBezTo>
                    <a:pt x="15542" y="14480"/>
                    <a:pt x="15556" y="14457"/>
                    <a:pt x="15549" y="14428"/>
                  </a:cubicBezTo>
                  <a:cubicBezTo>
                    <a:pt x="15512" y="14391"/>
                    <a:pt x="15500" y="14397"/>
                    <a:pt x="15504" y="14367"/>
                  </a:cubicBezTo>
                  <a:lnTo>
                    <a:pt x="15509" y="14296"/>
                  </a:lnTo>
                  <a:cubicBezTo>
                    <a:pt x="15495" y="14193"/>
                    <a:pt x="15372" y="14113"/>
                    <a:pt x="15375" y="14027"/>
                  </a:cubicBezTo>
                  <a:cubicBezTo>
                    <a:pt x="15370" y="13925"/>
                    <a:pt x="15282" y="13834"/>
                    <a:pt x="15214" y="13749"/>
                  </a:cubicBezTo>
                  <a:lnTo>
                    <a:pt x="15016" y="13485"/>
                  </a:lnTo>
                  <a:cubicBezTo>
                    <a:pt x="14980" y="13440"/>
                    <a:pt x="14952" y="13396"/>
                    <a:pt x="14931" y="13353"/>
                  </a:cubicBezTo>
                  <a:cubicBezTo>
                    <a:pt x="14916" y="13333"/>
                    <a:pt x="14914" y="13310"/>
                    <a:pt x="14876" y="13279"/>
                  </a:cubicBezTo>
                  <a:cubicBezTo>
                    <a:pt x="14846" y="13254"/>
                    <a:pt x="14812" y="13236"/>
                    <a:pt x="14789" y="13219"/>
                  </a:cubicBezTo>
                  <a:cubicBezTo>
                    <a:pt x="14751" y="13190"/>
                    <a:pt x="14713" y="13142"/>
                    <a:pt x="14671" y="13103"/>
                  </a:cubicBezTo>
                  <a:lnTo>
                    <a:pt x="14527" y="12978"/>
                  </a:lnTo>
                  <a:cubicBezTo>
                    <a:pt x="14491" y="12945"/>
                    <a:pt x="14453" y="12908"/>
                    <a:pt x="14411" y="12872"/>
                  </a:cubicBezTo>
                  <a:cubicBezTo>
                    <a:pt x="14581" y="12873"/>
                    <a:pt x="14756" y="12866"/>
                    <a:pt x="14926" y="12838"/>
                  </a:cubicBezTo>
                  <a:cubicBezTo>
                    <a:pt x="15261" y="12788"/>
                    <a:pt x="15533" y="12691"/>
                    <a:pt x="15771" y="12577"/>
                  </a:cubicBezTo>
                  <a:cubicBezTo>
                    <a:pt x="15845" y="12594"/>
                    <a:pt x="15930" y="12617"/>
                    <a:pt x="16003" y="12636"/>
                  </a:cubicBezTo>
                  <a:cubicBezTo>
                    <a:pt x="16041" y="12645"/>
                    <a:pt x="16078" y="12655"/>
                    <a:pt x="16130" y="12662"/>
                  </a:cubicBezTo>
                  <a:lnTo>
                    <a:pt x="16239" y="12677"/>
                  </a:lnTo>
                  <a:cubicBezTo>
                    <a:pt x="16305" y="12687"/>
                    <a:pt x="16371" y="12704"/>
                    <a:pt x="16435" y="12723"/>
                  </a:cubicBezTo>
                  <a:cubicBezTo>
                    <a:pt x="16565" y="12760"/>
                    <a:pt x="16669" y="12815"/>
                    <a:pt x="16761" y="12879"/>
                  </a:cubicBezTo>
                  <a:cubicBezTo>
                    <a:pt x="16848" y="12945"/>
                    <a:pt x="16990" y="12999"/>
                    <a:pt x="16976" y="13082"/>
                  </a:cubicBezTo>
                  <a:cubicBezTo>
                    <a:pt x="17018" y="12999"/>
                    <a:pt x="16886" y="12927"/>
                    <a:pt x="16825" y="12859"/>
                  </a:cubicBezTo>
                  <a:cubicBezTo>
                    <a:pt x="16754" y="12787"/>
                    <a:pt x="16655" y="12715"/>
                    <a:pt x="16522" y="12661"/>
                  </a:cubicBezTo>
                  <a:cubicBezTo>
                    <a:pt x="16411" y="12602"/>
                    <a:pt x="16204" y="12568"/>
                    <a:pt x="16109" y="12538"/>
                  </a:cubicBezTo>
                  <a:cubicBezTo>
                    <a:pt x="16052" y="12523"/>
                    <a:pt x="16005" y="12504"/>
                    <a:pt x="15953" y="12486"/>
                  </a:cubicBezTo>
                  <a:cubicBezTo>
                    <a:pt x="16052" y="12432"/>
                    <a:pt x="16144" y="12376"/>
                    <a:pt x="16232" y="12321"/>
                  </a:cubicBezTo>
                  <a:cubicBezTo>
                    <a:pt x="16560" y="12105"/>
                    <a:pt x="16862" y="11884"/>
                    <a:pt x="17134" y="11649"/>
                  </a:cubicBezTo>
                  <a:cubicBezTo>
                    <a:pt x="17295" y="11519"/>
                    <a:pt x="17422" y="11382"/>
                    <a:pt x="17557" y="11248"/>
                  </a:cubicBezTo>
                  <a:cubicBezTo>
                    <a:pt x="17696" y="11235"/>
                    <a:pt x="17736" y="11212"/>
                    <a:pt x="17833" y="11197"/>
                  </a:cubicBezTo>
                  <a:cubicBezTo>
                    <a:pt x="17887" y="11184"/>
                    <a:pt x="17923" y="11170"/>
                    <a:pt x="17954" y="11161"/>
                  </a:cubicBezTo>
                  <a:cubicBezTo>
                    <a:pt x="17975" y="11156"/>
                    <a:pt x="17968" y="11155"/>
                    <a:pt x="17987" y="11153"/>
                  </a:cubicBezTo>
                  <a:lnTo>
                    <a:pt x="18053" y="11144"/>
                  </a:lnTo>
                  <a:lnTo>
                    <a:pt x="18563" y="11081"/>
                  </a:lnTo>
                  <a:cubicBezTo>
                    <a:pt x="18723" y="11065"/>
                    <a:pt x="18893" y="11071"/>
                    <a:pt x="19061" y="11096"/>
                  </a:cubicBezTo>
                  <a:cubicBezTo>
                    <a:pt x="19231" y="11117"/>
                    <a:pt x="19408" y="11133"/>
                    <a:pt x="19531" y="11200"/>
                  </a:cubicBezTo>
                  <a:cubicBezTo>
                    <a:pt x="19427" y="11125"/>
                    <a:pt x="19241" y="11094"/>
                    <a:pt x="19080" y="11064"/>
                  </a:cubicBezTo>
                  <a:cubicBezTo>
                    <a:pt x="18919" y="11027"/>
                    <a:pt x="18733" y="11006"/>
                    <a:pt x="18544" y="11014"/>
                  </a:cubicBezTo>
                  <a:lnTo>
                    <a:pt x="18017" y="11045"/>
                  </a:lnTo>
                  <a:lnTo>
                    <a:pt x="17954" y="11048"/>
                  </a:lnTo>
                  <a:cubicBezTo>
                    <a:pt x="17928" y="11050"/>
                    <a:pt x="17880" y="11057"/>
                    <a:pt x="17861" y="11062"/>
                  </a:cubicBezTo>
                  <a:cubicBezTo>
                    <a:pt x="17814" y="11071"/>
                    <a:pt x="17772" y="11083"/>
                    <a:pt x="17746" y="11087"/>
                  </a:cubicBezTo>
                  <a:cubicBezTo>
                    <a:pt x="17739" y="11087"/>
                    <a:pt x="17732" y="11088"/>
                    <a:pt x="17724" y="11089"/>
                  </a:cubicBezTo>
                  <a:cubicBezTo>
                    <a:pt x="17779" y="11040"/>
                    <a:pt x="17833" y="10992"/>
                    <a:pt x="17897" y="10947"/>
                  </a:cubicBezTo>
                  <a:cubicBezTo>
                    <a:pt x="18183" y="10724"/>
                    <a:pt x="18516" y="10511"/>
                    <a:pt x="18749" y="10265"/>
                  </a:cubicBezTo>
                  <a:cubicBezTo>
                    <a:pt x="18844" y="10140"/>
                    <a:pt x="19019" y="10040"/>
                    <a:pt x="19219" y="9953"/>
                  </a:cubicBezTo>
                  <a:cubicBezTo>
                    <a:pt x="19316" y="9906"/>
                    <a:pt x="19425" y="9870"/>
                    <a:pt x="19550" y="9850"/>
                  </a:cubicBezTo>
                  <a:cubicBezTo>
                    <a:pt x="19678" y="9831"/>
                    <a:pt x="19789" y="9789"/>
                    <a:pt x="19921" y="9779"/>
                  </a:cubicBezTo>
                  <a:lnTo>
                    <a:pt x="19921" y="9779"/>
                  </a:lnTo>
                  <a:lnTo>
                    <a:pt x="19930" y="9759"/>
                  </a:lnTo>
                  <a:lnTo>
                    <a:pt x="19921" y="9779"/>
                  </a:lnTo>
                  <a:cubicBezTo>
                    <a:pt x="19413" y="9838"/>
                    <a:pt x="18912" y="9996"/>
                    <a:pt x="18688" y="10251"/>
                  </a:cubicBezTo>
                  <a:cubicBezTo>
                    <a:pt x="18440" y="10486"/>
                    <a:pt x="18095" y="10689"/>
                    <a:pt x="17786" y="10908"/>
                  </a:cubicBezTo>
                  <a:cubicBezTo>
                    <a:pt x="17462" y="11127"/>
                    <a:pt x="17257" y="11379"/>
                    <a:pt x="16964" y="11597"/>
                  </a:cubicBezTo>
                  <a:cubicBezTo>
                    <a:pt x="16681" y="11819"/>
                    <a:pt x="16362" y="12032"/>
                    <a:pt x="16026" y="12235"/>
                  </a:cubicBezTo>
                  <a:cubicBezTo>
                    <a:pt x="15913" y="12302"/>
                    <a:pt x="15790" y="12364"/>
                    <a:pt x="15665" y="12424"/>
                  </a:cubicBezTo>
                  <a:cubicBezTo>
                    <a:pt x="15653" y="12423"/>
                    <a:pt x="15644" y="12420"/>
                    <a:pt x="15632" y="12419"/>
                  </a:cubicBezTo>
                  <a:lnTo>
                    <a:pt x="15632" y="12438"/>
                  </a:lnTo>
                  <a:cubicBezTo>
                    <a:pt x="15597" y="12454"/>
                    <a:pt x="15561" y="12472"/>
                    <a:pt x="15526" y="12486"/>
                  </a:cubicBezTo>
                  <a:cubicBezTo>
                    <a:pt x="15540" y="12454"/>
                    <a:pt x="15559" y="12422"/>
                    <a:pt x="15587" y="12384"/>
                  </a:cubicBezTo>
                  <a:cubicBezTo>
                    <a:pt x="15783" y="12123"/>
                    <a:pt x="15769" y="11792"/>
                    <a:pt x="15278" y="11682"/>
                  </a:cubicBezTo>
                  <a:cubicBezTo>
                    <a:pt x="14914" y="11600"/>
                    <a:pt x="14229" y="11622"/>
                    <a:pt x="13847" y="11716"/>
                  </a:cubicBezTo>
                  <a:cubicBezTo>
                    <a:pt x="13908" y="11629"/>
                    <a:pt x="13969" y="11540"/>
                    <a:pt x="14043" y="11454"/>
                  </a:cubicBezTo>
                  <a:lnTo>
                    <a:pt x="14208" y="11278"/>
                  </a:lnTo>
                  <a:cubicBezTo>
                    <a:pt x="14274" y="11190"/>
                    <a:pt x="14253" y="11170"/>
                    <a:pt x="14265" y="11127"/>
                  </a:cubicBezTo>
                  <a:lnTo>
                    <a:pt x="14267" y="11050"/>
                  </a:lnTo>
                  <a:cubicBezTo>
                    <a:pt x="14371" y="11009"/>
                    <a:pt x="14468" y="10965"/>
                    <a:pt x="14543" y="10909"/>
                  </a:cubicBezTo>
                  <a:cubicBezTo>
                    <a:pt x="14801" y="10731"/>
                    <a:pt x="14900" y="10536"/>
                    <a:pt x="15034" y="10354"/>
                  </a:cubicBezTo>
                  <a:cubicBezTo>
                    <a:pt x="15164" y="10168"/>
                    <a:pt x="15287" y="9980"/>
                    <a:pt x="15372" y="9785"/>
                  </a:cubicBezTo>
                  <a:cubicBezTo>
                    <a:pt x="15469" y="9583"/>
                    <a:pt x="15412" y="9383"/>
                    <a:pt x="15464" y="9196"/>
                  </a:cubicBezTo>
                  <a:cubicBezTo>
                    <a:pt x="15481" y="9105"/>
                    <a:pt x="15568" y="9015"/>
                    <a:pt x="15620" y="8920"/>
                  </a:cubicBezTo>
                  <a:cubicBezTo>
                    <a:pt x="15679" y="8832"/>
                    <a:pt x="15771" y="8744"/>
                    <a:pt x="15842" y="8652"/>
                  </a:cubicBezTo>
                  <a:lnTo>
                    <a:pt x="16076" y="8382"/>
                  </a:lnTo>
                  <a:cubicBezTo>
                    <a:pt x="16085" y="8365"/>
                    <a:pt x="16092" y="8349"/>
                    <a:pt x="16102" y="8331"/>
                  </a:cubicBezTo>
                  <a:lnTo>
                    <a:pt x="16307" y="8319"/>
                  </a:lnTo>
                  <a:cubicBezTo>
                    <a:pt x="17141" y="8270"/>
                    <a:pt x="17519" y="8338"/>
                    <a:pt x="18147" y="8450"/>
                  </a:cubicBezTo>
                  <a:lnTo>
                    <a:pt x="18329" y="8483"/>
                  </a:lnTo>
                  <a:cubicBezTo>
                    <a:pt x="19014" y="8605"/>
                    <a:pt x="19585" y="9223"/>
                    <a:pt x="19892" y="9554"/>
                  </a:cubicBezTo>
                  <a:cubicBezTo>
                    <a:pt x="20105" y="9783"/>
                    <a:pt x="20183" y="10148"/>
                    <a:pt x="20261" y="10569"/>
                  </a:cubicBezTo>
                  <a:cubicBezTo>
                    <a:pt x="20249" y="10568"/>
                    <a:pt x="20240" y="10568"/>
                    <a:pt x="20228" y="10567"/>
                  </a:cubicBezTo>
                  <a:cubicBezTo>
                    <a:pt x="20124" y="10554"/>
                    <a:pt x="20006" y="10554"/>
                    <a:pt x="19909" y="10560"/>
                  </a:cubicBezTo>
                  <a:lnTo>
                    <a:pt x="19614" y="10577"/>
                  </a:lnTo>
                  <a:cubicBezTo>
                    <a:pt x="19508" y="10579"/>
                    <a:pt x="19430" y="10617"/>
                    <a:pt x="19330" y="10620"/>
                  </a:cubicBezTo>
                  <a:cubicBezTo>
                    <a:pt x="19432" y="10629"/>
                    <a:pt x="19526" y="10601"/>
                    <a:pt x="19621" y="10611"/>
                  </a:cubicBezTo>
                  <a:lnTo>
                    <a:pt x="19909" y="10629"/>
                  </a:lnTo>
                  <a:cubicBezTo>
                    <a:pt x="20006" y="10635"/>
                    <a:pt x="20086" y="10645"/>
                    <a:pt x="20166" y="10665"/>
                  </a:cubicBezTo>
                  <a:cubicBezTo>
                    <a:pt x="20202" y="10674"/>
                    <a:pt x="20242" y="10682"/>
                    <a:pt x="20284" y="10690"/>
                  </a:cubicBezTo>
                  <a:cubicBezTo>
                    <a:pt x="20339" y="10991"/>
                    <a:pt x="20403" y="11328"/>
                    <a:pt x="20518" y="11683"/>
                  </a:cubicBezTo>
                  <a:cubicBezTo>
                    <a:pt x="20750" y="12398"/>
                    <a:pt x="21002" y="13433"/>
                    <a:pt x="20528" y="14155"/>
                  </a:cubicBezTo>
                  <a:cubicBezTo>
                    <a:pt x="20039" y="14897"/>
                    <a:pt x="19385" y="16698"/>
                    <a:pt x="19238" y="17997"/>
                  </a:cubicBezTo>
                  <a:cubicBezTo>
                    <a:pt x="19089" y="19315"/>
                    <a:pt x="18938" y="21442"/>
                    <a:pt x="18938" y="21464"/>
                  </a:cubicBezTo>
                  <a:lnTo>
                    <a:pt x="19477" y="21474"/>
                  </a:lnTo>
                  <a:cubicBezTo>
                    <a:pt x="19479" y="21452"/>
                    <a:pt x="19628" y="19328"/>
                    <a:pt x="19777" y="18012"/>
                  </a:cubicBezTo>
                  <a:cubicBezTo>
                    <a:pt x="19930" y="16649"/>
                    <a:pt x="20627" y="14869"/>
                    <a:pt x="21040" y="14241"/>
                  </a:cubicBezTo>
                  <a:cubicBezTo>
                    <a:pt x="21548" y="13470"/>
                    <a:pt x="21312" y="12445"/>
                    <a:pt x="21050" y="11639"/>
                  </a:cubicBezTo>
                  <a:cubicBezTo>
                    <a:pt x="20915" y="11284"/>
                    <a:pt x="20851" y="10943"/>
                    <a:pt x="20797" y="10641"/>
                  </a:cubicBezTo>
                  <a:close/>
                  <a:moveTo>
                    <a:pt x="11832" y="10544"/>
                  </a:moveTo>
                  <a:cubicBezTo>
                    <a:pt x="11834" y="10543"/>
                    <a:pt x="11837" y="10543"/>
                    <a:pt x="11839" y="10542"/>
                  </a:cubicBezTo>
                  <a:lnTo>
                    <a:pt x="11844" y="10544"/>
                  </a:lnTo>
                  <a:lnTo>
                    <a:pt x="11832" y="10544"/>
                  </a:lnTo>
                  <a:close/>
                  <a:moveTo>
                    <a:pt x="12418" y="9522"/>
                  </a:moveTo>
                  <a:cubicBezTo>
                    <a:pt x="12415" y="9534"/>
                    <a:pt x="12413" y="9547"/>
                    <a:pt x="12411" y="9557"/>
                  </a:cubicBezTo>
                  <a:lnTo>
                    <a:pt x="12401" y="9558"/>
                  </a:lnTo>
                  <a:lnTo>
                    <a:pt x="12399" y="9583"/>
                  </a:lnTo>
                  <a:cubicBezTo>
                    <a:pt x="12394" y="9613"/>
                    <a:pt x="12347" y="9678"/>
                    <a:pt x="12066" y="9782"/>
                  </a:cubicBezTo>
                  <a:cubicBezTo>
                    <a:pt x="11494" y="9994"/>
                    <a:pt x="10642" y="10226"/>
                    <a:pt x="9836" y="10126"/>
                  </a:cubicBezTo>
                  <a:cubicBezTo>
                    <a:pt x="9787" y="10121"/>
                    <a:pt x="9737" y="10113"/>
                    <a:pt x="9699" y="10099"/>
                  </a:cubicBezTo>
                  <a:cubicBezTo>
                    <a:pt x="9529" y="10030"/>
                    <a:pt x="9558" y="9836"/>
                    <a:pt x="9643" y="9729"/>
                  </a:cubicBezTo>
                  <a:cubicBezTo>
                    <a:pt x="9688" y="9673"/>
                    <a:pt x="9770" y="9628"/>
                    <a:pt x="9858" y="9582"/>
                  </a:cubicBezTo>
                  <a:cubicBezTo>
                    <a:pt x="9945" y="9535"/>
                    <a:pt x="10028" y="9484"/>
                    <a:pt x="10082" y="9421"/>
                  </a:cubicBezTo>
                  <a:cubicBezTo>
                    <a:pt x="10101" y="9421"/>
                    <a:pt x="10120" y="9421"/>
                    <a:pt x="10141" y="9421"/>
                  </a:cubicBezTo>
                  <a:cubicBezTo>
                    <a:pt x="10349" y="9417"/>
                    <a:pt x="10561" y="9406"/>
                    <a:pt x="10769" y="9387"/>
                  </a:cubicBezTo>
                  <a:cubicBezTo>
                    <a:pt x="10883" y="9375"/>
                    <a:pt x="10961" y="9369"/>
                    <a:pt x="11100" y="9346"/>
                  </a:cubicBezTo>
                  <a:lnTo>
                    <a:pt x="11147" y="9336"/>
                  </a:lnTo>
                  <a:cubicBezTo>
                    <a:pt x="11154" y="9336"/>
                    <a:pt x="11128" y="9335"/>
                    <a:pt x="11161" y="9336"/>
                  </a:cubicBezTo>
                  <a:cubicBezTo>
                    <a:pt x="11180" y="9338"/>
                    <a:pt x="11242" y="9342"/>
                    <a:pt x="11298" y="9334"/>
                  </a:cubicBezTo>
                  <a:lnTo>
                    <a:pt x="11371" y="9321"/>
                  </a:lnTo>
                  <a:cubicBezTo>
                    <a:pt x="11747" y="9245"/>
                    <a:pt x="12123" y="9249"/>
                    <a:pt x="12319" y="9387"/>
                  </a:cubicBezTo>
                  <a:cubicBezTo>
                    <a:pt x="12363" y="9418"/>
                    <a:pt x="12396" y="9455"/>
                    <a:pt x="12425" y="9494"/>
                  </a:cubicBezTo>
                  <a:cubicBezTo>
                    <a:pt x="12422" y="9504"/>
                    <a:pt x="12420" y="9511"/>
                    <a:pt x="12418" y="9522"/>
                  </a:cubicBezTo>
                  <a:close/>
                  <a:moveTo>
                    <a:pt x="11990" y="10487"/>
                  </a:moveTo>
                  <a:cubicBezTo>
                    <a:pt x="11995" y="10486"/>
                    <a:pt x="12000" y="10484"/>
                    <a:pt x="12002" y="10482"/>
                  </a:cubicBezTo>
                  <a:cubicBezTo>
                    <a:pt x="12163" y="10414"/>
                    <a:pt x="12316" y="10337"/>
                    <a:pt x="12444" y="10249"/>
                  </a:cubicBezTo>
                  <a:cubicBezTo>
                    <a:pt x="12583" y="10161"/>
                    <a:pt x="12654" y="10052"/>
                    <a:pt x="12727" y="9972"/>
                  </a:cubicBezTo>
                  <a:cubicBezTo>
                    <a:pt x="12765" y="9952"/>
                    <a:pt x="12796" y="9886"/>
                    <a:pt x="12789" y="9867"/>
                  </a:cubicBezTo>
                  <a:lnTo>
                    <a:pt x="12793" y="9786"/>
                  </a:lnTo>
                  <a:cubicBezTo>
                    <a:pt x="12793" y="9769"/>
                    <a:pt x="12789" y="9749"/>
                    <a:pt x="12789" y="9731"/>
                  </a:cubicBezTo>
                  <a:cubicBezTo>
                    <a:pt x="12845" y="9721"/>
                    <a:pt x="12907" y="9704"/>
                    <a:pt x="12968" y="9686"/>
                  </a:cubicBezTo>
                  <a:cubicBezTo>
                    <a:pt x="13044" y="9664"/>
                    <a:pt x="13122" y="9643"/>
                    <a:pt x="13171" y="9639"/>
                  </a:cubicBezTo>
                  <a:cubicBezTo>
                    <a:pt x="13332" y="9627"/>
                    <a:pt x="13497" y="9639"/>
                    <a:pt x="13653" y="9674"/>
                  </a:cubicBezTo>
                  <a:cubicBezTo>
                    <a:pt x="13950" y="9739"/>
                    <a:pt x="14163" y="9880"/>
                    <a:pt x="14191" y="10034"/>
                  </a:cubicBezTo>
                  <a:cubicBezTo>
                    <a:pt x="14206" y="10104"/>
                    <a:pt x="14198" y="10176"/>
                    <a:pt x="14191" y="10246"/>
                  </a:cubicBezTo>
                  <a:cubicBezTo>
                    <a:pt x="14187" y="10287"/>
                    <a:pt x="14184" y="10328"/>
                    <a:pt x="14184" y="10368"/>
                  </a:cubicBezTo>
                  <a:lnTo>
                    <a:pt x="14184" y="10399"/>
                  </a:lnTo>
                  <a:cubicBezTo>
                    <a:pt x="14187" y="10456"/>
                    <a:pt x="14187" y="10474"/>
                    <a:pt x="14106" y="10506"/>
                  </a:cubicBezTo>
                  <a:cubicBezTo>
                    <a:pt x="13915" y="10583"/>
                    <a:pt x="13535" y="10604"/>
                    <a:pt x="13228" y="10622"/>
                  </a:cubicBezTo>
                  <a:cubicBezTo>
                    <a:pt x="13143" y="10627"/>
                    <a:pt x="13062" y="10632"/>
                    <a:pt x="12994" y="10637"/>
                  </a:cubicBezTo>
                  <a:cubicBezTo>
                    <a:pt x="12538" y="10672"/>
                    <a:pt x="12222" y="10640"/>
                    <a:pt x="12002" y="10535"/>
                  </a:cubicBezTo>
                  <a:lnTo>
                    <a:pt x="11990" y="10487"/>
                  </a:lnTo>
                  <a:close/>
                  <a:moveTo>
                    <a:pt x="15205" y="11743"/>
                  </a:moveTo>
                  <a:cubicBezTo>
                    <a:pt x="15677" y="11849"/>
                    <a:pt x="15568" y="12192"/>
                    <a:pt x="15443" y="12358"/>
                  </a:cubicBezTo>
                  <a:cubicBezTo>
                    <a:pt x="15410" y="12402"/>
                    <a:pt x="15375" y="12468"/>
                    <a:pt x="15356" y="12540"/>
                  </a:cubicBezTo>
                  <a:cubicBezTo>
                    <a:pt x="15188" y="12599"/>
                    <a:pt x="15013" y="12648"/>
                    <a:pt x="14822" y="12671"/>
                  </a:cubicBezTo>
                  <a:cubicBezTo>
                    <a:pt x="14598" y="12702"/>
                    <a:pt x="14354" y="12690"/>
                    <a:pt x="14104" y="12673"/>
                  </a:cubicBezTo>
                  <a:cubicBezTo>
                    <a:pt x="13863" y="12654"/>
                    <a:pt x="13681" y="12610"/>
                    <a:pt x="13603" y="12522"/>
                  </a:cubicBezTo>
                  <a:cubicBezTo>
                    <a:pt x="13514" y="12436"/>
                    <a:pt x="13542" y="12321"/>
                    <a:pt x="13577" y="12190"/>
                  </a:cubicBezTo>
                  <a:cubicBezTo>
                    <a:pt x="13613" y="12071"/>
                    <a:pt x="13669" y="11952"/>
                    <a:pt x="13740" y="11835"/>
                  </a:cubicBezTo>
                  <a:cubicBezTo>
                    <a:pt x="13752" y="11824"/>
                    <a:pt x="13764" y="11813"/>
                    <a:pt x="13778" y="11807"/>
                  </a:cubicBezTo>
                  <a:cubicBezTo>
                    <a:pt x="14076" y="11697"/>
                    <a:pt x="14848" y="11663"/>
                    <a:pt x="15205" y="11743"/>
                  </a:cubicBezTo>
                  <a:close/>
                  <a:moveTo>
                    <a:pt x="15993" y="8161"/>
                  </a:moveTo>
                  <a:lnTo>
                    <a:pt x="15930" y="8341"/>
                  </a:lnTo>
                  <a:lnTo>
                    <a:pt x="16059" y="8334"/>
                  </a:lnTo>
                  <a:cubicBezTo>
                    <a:pt x="15826" y="8613"/>
                    <a:pt x="15453" y="8874"/>
                    <a:pt x="15313" y="9185"/>
                  </a:cubicBezTo>
                  <a:cubicBezTo>
                    <a:pt x="15238" y="9384"/>
                    <a:pt x="15268" y="9583"/>
                    <a:pt x="15160" y="9761"/>
                  </a:cubicBezTo>
                  <a:cubicBezTo>
                    <a:pt x="15058" y="9946"/>
                    <a:pt x="14916" y="10125"/>
                    <a:pt x="14768" y="10305"/>
                  </a:cubicBezTo>
                  <a:cubicBezTo>
                    <a:pt x="14614" y="10483"/>
                    <a:pt x="14484" y="10671"/>
                    <a:pt x="14265" y="10804"/>
                  </a:cubicBezTo>
                  <a:cubicBezTo>
                    <a:pt x="14047" y="10938"/>
                    <a:pt x="13726" y="11003"/>
                    <a:pt x="13374" y="11014"/>
                  </a:cubicBezTo>
                  <a:cubicBezTo>
                    <a:pt x="13027" y="11026"/>
                    <a:pt x="12654" y="10999"/>
                    <a:pt x="12373" y="10923"/>
                  </a:cubicBezTo>
                  <a:cubicBezTo>
                    <a:pt x="12125" y="10852"/>
                    <a:pt x="12037" y="10765"/>
                    <a:pt x="12028" y="10626"/>
                  </a:cubicBezTo>
                  <a:cubicBezTo>
                    <a:pt x="12226" y="10696"/>
                    <a:pt x="12458" y="10719"/>
                    <a:pt x="12673" y="10719"/>
                  </a:cubicBezTo>
                  <a:cubicBezTo>
                    <a:pt x="12798" y="10719"/>
                    <a:pt x="12918" y="10712"/>
                    <a:pt x="13025" y="10704"/>
                  </a:cubicBezTo>
                  <a:cubicBezTo>
                    <a:pt x="13093" y="10699"/>
                    <a:pt x="13171" y="10694"/>
                    <a:pt x="13254" y="10689"/>
                  </a:cubicBezTo>
                  <a:cubicBezTo>
                    <a:pt x="13577" y="10670"/>
                    <a:pt x="13979" y="10647"/>
                    <a:pt x="14198" y="10559"/>
                  </a:cubicBezTo>
                  <a:cubicBezTo>
                    <a:pt x="14331" y="10505"/>
                    <a:pt x="14328" y="10457"/>
                    <a:pt x="14326" y="10397"/>
                  </a:cubicBezTo>
                  <a:lnTo>
                    <a:pt x="14326" y="10367"/>
                  </a:lnTo>
                  <a:cubicBezTo>
                    <a:pt x="14326" y="10328"/>
                    <a:pt x="14331" y="10288"/>
                    <a:pt x="14333" y="10249"/>
                  </a:cubicBezTo>
                  <a:cubicBezTo>
                    <a:pt x="14340" y="10176"/>
                    <a:pt x="14347" y="10101"/>
                    <a:pt x="14333" y="10027"/>
                  </a:cubicBezTo>
                  <a:cubicBezTo>
                    <a:pt x="14298" y="9850"/>
                    <a:pt x="14054" y="9686"/>
                    <a:pt x="13714" y="9612"/>
                  </a:cubicBezTo>
                  <a:cubicBezTo>
                    <a:pt x="13535" y="9572"/>
                    <a:pt x="13343" y="9559"/>
                    <a:pt x="13159" y="9572"/>
                  </a:cubicBezTo>
                  <a:cubicBezTo>
                    <a:pt x="13086" y="9578"/>
                    <a:pt x="12999" y="9601"/>
                    <a:pt x="12909" y="9627"/>
                  </a:cubicBezTo>
                  <a:cubicBezTo>
                    <a:pt x="12874" y="9637"/>
                    <a:pt x="12829" y="9650"/>
                    <a:pt x="12789" y="9660"/>
                  </a:cubicBezTo>
                  <a:cubicBezTo>
                    <a:pt x="12786" y="9648"/>
                    <a:pt x="12789" y="9636"/>
                    <a:pt x="12784" y="9624"/>
                  </a:cubicBezTo>
                  <a:cubicBezTo>
                    <a:pt x="12758" y="9515"/>
                    <a:pt x="12703" y="9401"/>
                    <a:pt x="12569" y="9299"/>
                  </a:cubicBezTo>
                  <a:cubicBezTo>
                    <a:pt x="12434" y="9197"/>
                    <a:pt x="12189" y="9124"/>
                    <a:pt x="11952" y="9114"/>
                  </a:cubicBezTo>
                  <a:cubicBezTo>
                    <a:pt x="11721" y="9102"/>
                    <a:pt x="11475" y="9118"/>
                    <a:pt x="11298" y="9156"/>
                  </a:cubicBezTo>
                  <a:lnTo>
                    <a:pt x="11230" y="9168"/>
                  </a:lnTo>
                  <a:cubicBezTo>
                    <a:pt x="11227" y="9168"/>
                    <a:pt x="11225" y="9168"/>
                    <a:pt x="11213" y="9166"/>
                  </a:cubicBezTo>
                  <a:cubicBezTo>
                    <a:pt x="11197" y="9164"/>
                    <a:pt x="11116" y="9162"/>
                    <a:pt x="11076" y="9168"/>
                  </a:cubicBezTo>
                  <a:cubicBezTo>
                    <a:pt x="11029" y="9174"/>
                    <a:pt x="10996" y="9181"/>
                    <a:pt x="10982" y="9184"/>
                  </a:cubicBezTo>
                  <a:cubicBezTo>
                    <a:pt x="10927" y="9191"/>
                    <a:pt x="10805" y="9205"/>
                    <a:pt x="10717" y="9211"/>
                  </a:cubicBezTo>
                  <a:cubicBezTo>
                    <a:pt x="10526" y="9225"/>
                    <a:pt x="10332" y="9232"/>
                    <a:pt x="10134" y="9235"/>
                  </a:cubicBezTo>
                  <a:cubicBezTo>
                    <a:pt x="9744" y="9238"/>
                    <a:pt x="9322" y="9227"/>
                    <a:pt x="8929" y="9224"/>
                  </a:cubicBezTo>
                  <a:cubicBezTo>
                    <a:pt x="8549" y="9213"/>
                    <a:pt x="8162" y="9165"/>
                    <a:pt x="7758" y="9122"/>
                  </a:cubicBezTo>
                  <a:cubicBezTo>
                    <a:pt x="7553" y="9102"/>
                    <a:pt x="7357" y="9080"/>
                    <a:pt x="7128" y="9072"/>
                  </a:cubicBezTo>
                  <a:cubicBezTo>
                    <a:pt x="6901" y="9063"/>
                    <a:pt x="6655" y="9075"/>
                    <a:pt x="6428" y="9122"/>
                  </a:cubicBezTo>
                  <a:cubicBezTo>
                    <a:pt x="5966" y="9215"/>
                    <a:pt x="5673" y="9412"/>
                    <a:pt x="5444" y="9587"/>
                  </a:cubicBezTo>
                  <a:lnTo>
                    <a:pt x="5148" y="9824"/>
                  </a:lnTo>
                  <a:cubicBezTo>
                    <a:pt x="5137" y="9802"/>
                    <a:pt x="5127" y="9779"/>
                    <a:pt x="5118" y="9758"/>
                  </a:cubicBezTo>
                  <a:cubicBezTo>
                    <a:pt x="5047" y="9578"/>
                    <a:pt x="4823" y="9147"/>
                    <a:pt x="4426" y="8666"/>
                  </a:cubicBezTo>
                  <a:cubicBezTo>
                    <a:pt x="4147" y="8327"/>
                    <a:pt x="3462" y="7658"/>
                    <a:pt x="2964" y="7169"/>
                  </a:cubicBezTo>
                  <a:cubicBezTo>
                    <a:pt x="2784" y="6993"/>
                    <a:pt x="2633" y="6846"/>
                    <a:pt x="2541" y="6754"/>
                  </a:cubicBezTo>
                  <a:cubicBezTo>
                    <a:pt x="2378" y="6589"/>
                    <a:pt x="2199" y="6257"/>
                    <a:pt x="2007" y="5905"/>
                  </a:cubicBezTo>
                  <a:cubicBezTo>
                    <a:pt x="1821" y="5564"/>
                    <a:pt x="1629" y="5211"/>
                    <a:pt x="1424" y="4955"/>
                  </a:cubicBezTo>
                  <a:cubicBezTo>
                    <a:pt x="1391" y="4914"/>
                    <a:pt x="1360" y="4870"/>
                    <a:pt x="1327" y="4823"/>
                  </a:cubicBezTo>
                  <a:cubicBezTo>
                    <a:pt x="1372" y="4810"/>
                    <a:pt x="1422" y="4797"/>
                    <a:pt x="1481" y="4776"/>
                  </a:cubicBezTo>
                  <a:cubicBezTo>
                    <a:pt x="1554" y="4747"/>
                    <a:pt x="1599" y="4721"/>
                    <a:pt x="1648" y="4710"/>
                  </a:cubicBezTo>
                  <a:cubicBezTo>
                    <a:pt x="1705" y="4696"/>
                    <a:pt x="1788" y="4688"/>
                    <a:pt x="1866" y="4665"/>
                  </a:cubicBezTo>
                  <a:cubicBezTo>
                    <a:pt x="1996" y="4616"/>
                    <a:pt x="2116" y="4591"/>
                    <a:pt x="2270" y="4570"/>
                  </a:cubicBezTo>
                  <a:cubicBezTo>
                    <a:pt x="2430" y="4551"/>
                    <a:pt x="2543" y="4492"/>
                    <a:pt x="2695" y="4476"/>
                  </a:cubicBezTo>
                  <a:lnTo>
                    <a:pt x="2697" y="4476"/>
                  </a:lnTo>
                  <a:lnTo>
                    <a:pt x="2697" y="4474"/>
                  </a:lnTo>
                  <a:lnTo>
                    <a:pt x="2702" y="4453"/>
                  </a:lnTo>
                  <a:lnTo>
                    <a:pt x="2690" y="4473"/>
                  </a:lnTo>
                  <a:cubicBezTo>
                    <a:pt x="2534" y="4479"/>
                    <a:pt x="2397" y="4530"/>
                    <a:pt x="2253" y="4534"/>
                  </a:cubicBezTo>
                  <a:cubicBezTo>
                    <a:pt x="2104" y="4542"/>
                    <a:pt x="1929" y="4565"/>
                    <a:pt x="1802" y="4603"/>
                  </a:cubicBezTo>
                  <a:cubicBezTo>
                    <a:pt x="1745" y="4616"/>
                    <a:pt x="1672" y="4617"/>
                    <a:pt x="1585" y="4630"/>
                  </a:cubicBezTo>
                  <a:cubicBezTo>
                    <a:pt x="1488" y="4646"/>
                    <a:pt x="1422" y="4677"/>
                    <a:pt x="1367" y="4691"/>
                  </a:cubicBezTo>
                  <a:lnTo>
                    <a:pt x="1252" y="4715"/>
                  </a:lnTo>
                  <a:cubicBezTo>
                    <a:pt x="900" y="4168"/>
                    <a:pt x="569" y="3342"/>
                    <a:pt x="541" y="3039"/>
                  </a:cubicBezTo>
                  <a:cubicBezTo>
                    <a:pt x="517" y="2810"/>
                    <a:pt x="673" y="2636"/>
                    <a:pt x="1502" y="2531"/>
                  </a:cubicBezTo>
                  <a:cubicBezTo>
                    <a:pt x="1677" y="2509"/>
                    <a:pt x="2059" y="2676"/>
                    <a:pt x="2839" y="3604"/>
                  </a:cubicBezTo>
                  <a:cubicBezTo>
                    <a:pt x="2921" y="3701"/>
                    <a:pt x="2987" y="3781"/>
                    <a:pt x="3037" y="3830"/>
                  </a:cubicBezTo>
                  <a:cubicBezTo>
                    <a:pt x="3162" y="3956"/>
                    <a:pt x="3467" y="4251"/>
                    <a:pt x="3793" y="4563"/>
                  </a:cubicBezTo>
                  <a:cubicBezTo>
                    <a:pt x="4159" y="4914"/>
                    <a:pt x="4546" y="5286"/>
                    <a:pt x="4726" y="5467"/>
                  </a:cubicBezTo>
                  <a:cubicBezTo>
                    <a:pt x="4811" y="5552"/>
                    <a:pt x="5026" y="5758"/>
                    <a:pt x="5302" y="6012"/>
                  </a:cubicBezTo>
                  <a:lnTo>
                    <a:pt x="5300" y="6010"/>
                  </a:lnTo>
                  <a:cubicBezTo>
                    <a:pt x="5231" y="6063"/>
                    <a:pt x="5028" y="6107"/>
                    <a:pt x="4870" y="6160"/>
                  </a:cubicBezTo>
                  <a:cubicBezTo>
                    <a:pt x="4794" y="6181"/>
                    <a:pt x="4674" y="6220"/>
                    <a:pt x="4617" y="6256"/>
                  </a:cubicBezTo>
                  <a:cubicBezTo>
                    <a:pt x="4549" y="6287"/>
                    <a:pt x="4471" y="6305"/>
                    <a:pt x="4397" y="6333"/>
                  </a:cubicBezTo>
                  <a:lnTo>
                    <a:pt x="3890" y="6481"/>
                  </a:lnTo>
                  <a:lnTo>
                    <a:pt x="3635" y="6548"/>
                  </a:lnTo>
                  <a:cubicBezTo>
                    <a:pt x="3547" y="6576"/>
                    <a:pt x="3498" y="6621"/>
                    <a:pt x="3405" y="6638"/>
                  </a:cubicBezTo>
                  <a:cubicBezTo>
                    <a:pt x="3502" y="6627"/>
                    <a:pt x="3568" y="6582"/>
                    <a:pt x="3651" y="6562"/>
                  </a:cubicBezTo>
                  <a:lnTo>
                    <a:pt x="3925" y="6510"/>
                  </a:lnTo>
                  <a:lnTo>
                    <a:pt x="4454" y="6394"/>
                  </a:lnTo>
                  <a:cubicBezTo>
                    <a:pt x="4544" y="6370"/>
                    <a:pt x="4648" y="6349"/>
                    <a:pt x="4730" y="6319"/>
                  </a:cubicBezTo>
                  <a:cubicBezTo>
                    <a:pt x="4811" y="6283"/>
                    <a:pt x="4860" y="6275"/>
                    <a:pt x="4959" y="6252"/>
                  </a:cubicBezTo>
                  <a:cubicBezTo>
                    <a:pt x="5108" y="6212"/>
                    <a:pt x="5269" y="6194"/>
                    <a:pt x="5432" y="6129"/>
                  </a:cubicBezTo>
                  <a:cubicBezTo>
                    <a:pt x="6048" y="6692"/>
                    <a:pt x="6882" y="7422"/>
                    <a:pt x="7281" y="7661"/>
                  </a:cubicBezTo>
                  <a:lnTo>
                    <a:pt x="7293" y="7721"/>
                  </a:lnTo>
                  <a:cubicBezTo>
                    <a:pt x="7293" y="7742"/>
                    <a:pt x="7295" y="7739"/>
                    <a:pt x="7250" y="7772"/>
                  </a:cubicBezTo>
                  <a:cubicBezTo>
                    <a:pt x="7231" y="7785"/>
                    <a:pt x="7203" y="7811"/>
                    <a:pt x="7196" y="7831"/>
                  </a:cubicBezTo>
                  <a:cubicBezTo>
                    <a:pt x="7189" y="7847"/>
                    <a:pt x="7187" y="7854"/>
                    <a:pt x="7184" y="7859"/>
                  </a:cubicBezTo>
                  <a:lnTo>
                    <a:pt x="7151" y="7876"/>
                  </a:lnTo>
                  <a:lnTo>
                    <a:pt x="7130" y="7887"/>
                  </a:lnTo>
                  <a:lnTo>
                    <a:pt x="7125" y="7898"/>
                  </a:lnTo>
                  <a:lnTo>
                    <a:pt x="7113" y="7933"/>
                  </a:lnTo>
                  <a:cubicBezTo>
                    <a:pt x="7104" y="7937"/>
                    <a:pt x="7092" y="7942"/>
                    <a:pt x="7083" y="7946"/>
                  </a:cubicBezTo>
                  <a:lnTo>
                    <a:pt x="7033" y="7974"/>
                  </a:lnTo>
                  <a:lnTo>
                    <a:pt x="7019" y="8005"/>
                  </a:lnTo>
                  <a:cubicBezTo>
                    <a:pt x="6941" y="8057"/>
                    <a:pt x="6802" y="8106"/>
                    <a:pt x="6712" y="8163"/>
                  </a:cubicBezTo>
                  <a:cubicBezTo>
                    <a:pt x="6603" y="8215"/>
                    <a:pt x="6464" y="8249"/>
                    <a:pt x="6339" y="8301"/>
                  </a:cubicBezTo>
                  <a:cubicBezTo>
                    <a:pt x="6209" y="8345"/>
                    <a:pt x="6084" y="8398"/>
                    <a:pt x="5961" y="8446"/>
                  </a:cubicBezTo>
                  <a:cubicBezTo>
                    <a:pt x="5829" y="8484"/>
                    <a:pt x="5706" y="8544"/>
                    <a:pt x="5557" y="8565"/>
                  </a:cubicBezTo>
                  <a:cubicBezTo>
                    <a:pt x="5715" y="8550"/>
                    <a:pt x="5838" y="8497"/>
                    <a:pt x="5984" y="8465"/>
                  </a:cubicBezTo>
                  <a:cubicBezTo>
                    <a:pt x="6119" y="8422"/>
                    <a:pt x="6247" y="8377"/>
                    <a:pt x="6384" y="8339"/>
                  </a:cubicBezTo>
                  <a:cubicBezTo>
                    <a:pt x="6511" y="8296"/>
                    <a:pt x="6665" y="8266"/>
                    <a:pt x="6794" y="8215"/>
                  </a:cubicBezTo>
                  <a:cubicBezTo>
                    <a:pt x="6908" y="8155"/>
                    <a:pt x="7040" y="8125"/>
                    <a:pt x="7165" y="8055"/>
                  </a:cubicBezTo>
                  <a:lnTo>
                    <a:pt x="7175" y="8051"/>
                  </a:lnTo>
                  <a:lnTo>
                    <a:pt x="7184" y="8037"/>
                  </a:lnTo>
                  <a:lnTo>
                    <a:pt x="7198" y="8016"/>
                  </a:lnTo>
                  <a:cubicBezTo>
                    <a:pt x="7224" y="8007"/>
                    <a:pt x="7250" y="7999"/>
                    <a:pt x="7274" y="7988"/>
                  </a:cubicBezTo>
                  <a:lnTo>
                    <a:pt x="7286" y="7983"/>
                  </a:lnTo>
                  <a:lnTo>
                    <a:pt x="7295" y="7966"/>
                  </a:lnTo>
                  <a:lnTo>
                    <a:pt x="7309" y="7939"/>
                  </a:lnTo>
                  <a:lnTo>
                    <a:pt x="7338" y="7928"/>
                  </a:lnTo>
                  <a:lnTo>
                    <a:pt x="7359" y="7920"/>
                  </a:lnTo>
                  <a:lnTo>
                    <a:pt x="7366" y="7912"/>
                  </a:lnTo>
                  <a:cubicBezTo>
                    <a:pt x="7413" y="7855"/>
                    <a:pt x="7397" y="7852"/>
                    <a:pt x="7430" y="7837"/>
                  </a:cubicBezTo>
                  <a:cubicBezTo>
                    <a:pt x="7451" y="7828"/>
                    <a:pt x="7494" y="7797"/>
                    <a:pt x="7517" y="7764"/>
                  </a:cubicBezTo>
                  <a:cubicBezTo>
                    <a:pt x="7871" y="7897"/>
                    <a:pt x="8337" y="7967"/>
                    <a:pt x="8707" y="7928"/>
                  </a:cubicBezTo>
                  <a:cubicBezTo>
                    <a:pt x="8955" y="7903"/>
                    <a:pt x="9144" y="7831"/>
                    <a:pt x="9236" y="7728"/>
                  </a:cubicBezTo>
                  <a:cubicBezTo>
                    <a:pt x="9399" y="7547"/>
                    <a:pt x="9274" y="6990"/>
                    <a:pt x="8984" y="6025"/>
                  </a:cubicBezTo>
                  <a:lnTo>
                    <a:pt x="8920" y="5807"/>
                  </a:lnTo>
                  <a:cubicBezTo>
                    <a:pt x="8847" y="5548"/>
                    <a:pt x="8823" y="5182"/>
                    <a:pt x="8792" y="4686"/>
                  </a:cubicBezTo>
                  <a:cubicBezTo>
                    <a:pt x="8856" y="4685"/>
                    <a:pt x="8963" y="4692"/>
                    <a:pt x="9050" y="4677"/>
                  </a:cubicBezTo>
                  <a:cubicBezTo>
                    <a:pt x="9234" y="4656"/>
                    <a:pt x="9414" y="4634"/>
                    <a:pt x="9607" y="4615"/>
                  </a:cubicBezTo>
                  <a:cubicBezTo>
                    <a:pt x="9815" y="4599"/>
                    <a:pt x="9980" y="4555"/>
                    <a:pt x="10169" y="4545"/>
                  </a:cubicBezTo>
                  <a:cubicBezTo>
                    <a:pt x="10361" y="4531"/>
                    <a:pt x="10554" y="4506"/>
                    <a:pt x="10720" y="4455"/>
                  </a:cubicBezTo>
                  <a:cubicBezTo>
                    <a:pt x="10545" y="4496"/>
                    <a:pt x="10354" y="4508"/>
                    <a:pt x="10162" y="4512"/>
                  </a:cubicBezTo>
                  <a:cubicBezTo>
                    <a:pt x="9964" y="4510"/>
                    <a:pt x="9770" y="4546"/>
                    <a:pt x="9595" y="4549"/>
                  </a:cubicBezTo>
                  <a:cubicBezTo>
                    <a:pt x="9409" y="4556"/>
                    <a:pt x="9210" y="4568"/>
                    <a:pt x="9014" y="4579"/>
                  </a:cubicBezTo>
                  <a:cubicBezTo>
                    <a:pt x="8941" y="4587"/>
                    <a:pt x="8889" y="4575"/>
                    <a:pt x="8785" y="4573"/>
                  </a:cubicBezTo>
                  <a:cubicBezTo>
                    <a:pt x="8771" y="4349"/>
                    <a:pt x="8757" y="4101"/>
                    <a:pt x="8736" y="3823"/>
                  </a:cubicBezTo>
                  <a:cubicBezTo>
                    <a:pt x="8660" y="2857"/>
                    <a:pt x="8660" y="2045"/>
                    <a:pt x="8736" y="1535"/>
                  </a:cubicBezTo>
                  <a:cubicBezTo>
                    <a:pt x="8823" y="934"/>
                    <a:pt x="9194" y="388"/>
                    <a:pt x="9546" y="344"/>
                  </a:cubicBezTo>
                  <a:lnTo>
                    <a:pt x="9650" y="331"/>
                  </a:lnTo>
                  <a:cubicBezTo>
                    <a:pt x="10276" y="250"/>
                    <a:pt x="10642" y="217"/>
                    <a:pt x="10890" y="479"/>
                  </a:cubicBezTo>
                  <a:cubicBezTo>
                    <a:pt x="11123" y="728"/>
                    <a:pt x="11171" y="1365"/>
                    <a:pt x="11206" y="1877"/>
                  </a:cubicBezTo>
                  <a:cubicBezTo>
                    <a:pt x="11211" y="1932"/>
                    <a:pt x="11213" y="1987"/>
                    <a:pt x="11218" y="2041"/>
                  </a:cubicBezTo>
                  <a:cubicBezTo>
                    <a:pt x="11123" y="2047"/>
                    <a:pt x="11034" y="2062"/>
                    <a:pt x="10968" y="2070"/>
                  </a:cubicBezTo>
                  <a:cubicBezTo>
                    <a:pt x="10899" y="2082"/>
                    <a:pt x="10805" y="2074"/>
                    <a:pt x="10691" y="2078"/>
                  </a:cubicBezTo>
                  <a:cubicBezTo>
                    <a:pt x="10571" y="2084"/>
                    <a:pt x="10483" y="2108"/>
                    <a:pt x="10401" y="2111"/>
                  </a:cubicBezTo>
                  <a:lnTo>
                    <a:pt x="10110" y="2120"/>
                  </a:lnTo>
                  <a:lnTo>
                    <a:pt x="9957" y="2124"/>
                  </a:lnTo>
                  <a:cubicBezTo>
                    <a:pt x="9886" y="2132"/>
                    <a:pt x="9862" y="2152"/>
                    <a:pt x="9822" y="2151"/>
                  </a:cubicBezTo>
                  <a:cubicBezTo>
                    <a:pt x="9780" y="2154"/>
                    <a:pt x="9721" y="2147"/>
                    <a:pt x="9666" y="2169"/>
                  </a:cubicBezTo>
                  <a:cubicBezTo>
                    <a:pt x="9631" y="2190"/>
                    <a:pt x="9600" y="2191"/>
                    <a:pt x="9548" y="2193"/>
                  </a:cubicBezTo>
                  <a:cubicBezTo>
                    <a:pt x="9458" y="2193"/>
                    <a:pt x="9336" y="2179"/>
                    <a:pt x="9267" y="2223"/>
                  </a:cubicBezTo>
                  <a:cubicBezTo>
                    <a:pt x="9345" y="2185"/>
                    <a:pt x="9449" y="2205"/>
                    <a:pt x="9546" y="2211"/>
                  </a:cubicBezTo>
                  <a:cubicBezTo>
                    <a:pt x="9591" y="2215"/>
                    <a:pt x="9664" y="2208"/>
                    <a:pt x="9697" y="2189"/>
                  </a:cubicBezTo>
                  <a:cubicBezTo>
                    <a:pt x="9723" y="2179"/>
                    <a:pt x="9773" y="2185"/>
                    <a:pt x="9827" y="2185"/>
                  </a:cubicBezTo>
                  <a:cubicBezTo>
                    <a:pt x="9888" y="2188"/>
                    <a:pt x="9943" y="2165"/>
                    <a:pt x="9971" y="2167"/>
                  </a:cubicBezTo>
                  <a:lnTo>
                    <a:pt x="10113" y="2172"/>
                  </a:lnTo>
                  <a:lnTo>
                    <a:pt x="10410" y="2181"/>
                  </a:lnTo>
                  <a:cubicBezTo>
                    <a:pt x="10526" y="2179"/>
                    <a:pt x="10620" y="2161"/>
                    <a:pt x="10698" y="2164"/>
                  </a:cubicBezTo>
                  <a:cubicBezTo>
                    <a:pt x="10779" y="2165"/>
                    <a:pt x="10883" y="2181"/>
                    <a:pt x="11008" y="2171"/>
                  </a:cubicBezTo>
                  <a:cubicBezTo>
                    <a:pt x="11097" y="2164"/>
                    <a:pt x="11166" y="2157"/>
                    <a:pt x="11230" y="2157"/>
                  </a:cubicBezTo>
                  <a:cubicBezTo>
                    <a:pt x="11242" y="2300"/>
                    <a:pt x="11256" y="2436"/>
                    <a:pt x="11279" y="2547"/>
                  </a:cubicBezTo>
                  <a:cubicBezTo>
                    <a:pt x="11329" y="2795"/>
                    <a:pt x="11369" y="3134"/>
                    <a:pt x="11412" y="3464"/>
                  </a:cubicBezTo>
                  <a:cubicBezTo>
                    <a:pt x="11466" y="3902"/>
                    <a:pt x="11518" y="4316"/>
                    <a:pt x="11582" y="4516"/>
                  </a:cubicBezTo>
                  <a:cubicBezTo>
                    <a:pt x="11693" y="4850"/>
                    <a:pt x="11952" y="6207"/>
                    <a:pt x="11955" y="6220"/>
                  </a:cubicBezTo>
                  <a:lnTo>
                    <a:pt x="12030" y="6610"/>
                  </a:lnTo>
                  <a:cubicBezTo>
                    <a:pt x="12023" y="6633"/>
                    <a:pt x="12021" y="6657"/>
                    <a:pt x="12023" y="6668"/>
                  </a:cubicBezTo>
                  <a:cubicBezTo>
                    <a:pt x="12037" y="6693"/>
                    <a:pt x="11957" y="6762"/>
                    <a:pt x="11943" y="6856"/>
                  </a:cubicBezTo>
                  <a:cubicBezTo>
                    <a:pt x="11941" y="6912"/>
                    <a:pt x="11948" y="6910"/>
                    <a:pt x="11936" y="6943"/>
                  </a:cubicBezTo>
                  <a:cubicBezTo>
                    <a:pt x="11929" y="6967"/>
                    <a:pt x="11915" y="6999"/>
                    <a:pt x="11910" y="7037"/>
                  </a:cubicBezTo>
                  <a:cubicBezTo>
                    <a:pt x="11893" y="7040"/>
                    <a:pt x="11874" y="7041"/>
                    <a:pt x="11863" y="7046"/>
                  </a:cubicBezTo>
                  <a:cubicBezTo>
                    <a:pt x="11818" y="7059"/>
                    <a:pt x="11797" y="7069"/>
                    <a:pt x="11775" y="7074"/>
                  </a:cubicBezTo>
                  <a:lnTo>
                    <a:pt x="11582" y="7111"/>
                  </a:lnTo>
                  <a:cubicBezTo>
                    <a:pt x="11449" y="7138"/>
                    <a:pt x="11315" y="7173"/>
                    <a:pt x="11180" y="7204"/>
                  </a:cubicBezTo>
                  <a:lnTo>
                    <a:pt x="10986" y="7246"/>
                  </a:lnTo>
                  <a:cubicBezTo>
                    <a:pt x="10930" y="7262"/>
                    <a:pt x="10864" y="7248"/>
                    <a:pt x="10776" y="7254"/>
                  </a:cubicBezTo>
                  <a:cubicBezTo>
                    <a:pt x="10694" y="7263"/>
                    <a:pt x="10637" y="7288"/>
                    <a:pt x="10571" y="7290"/>
                  </a:cubicBezTo>
                  <a:cubicBezTo>
                    <a:pt x="10507" y="7293"/>
                    <a:pt x="10410" y="7287"/>
                    <a:pt x="10370" y="7324"/>
                  </a:cubicBezTo>
                  <a:cubicBezTo>
                    <a:pt x="10422" y="7292"/>
                    <a:pt x="10498" y="7306"/>
                    <a:pt x="10571" y="7307"/>
                  </a:cubicBezTo>
                  <a:cubicBezTo>
                    <a:pt x="10651" y="7309"/>
                    <a:pt x="10722" y="7288"/>
                    <a:pt x="10783" y="7288"/>
                  </a:cubicBezTo>
                  <a:cubicBezTo>
                    <a:pt x="10840" y="7286"/>
                    <a:pt x="10920" y="7307"/>
                    <a:pt x="11005" y="7295"/>
                  </a:cubicBezTo>
                  <a:lnTo>
                    <a:pt x="11225" y="7268"/>
                  </a:lnTo>
                  <a:cubicBezTo>
                    <a:pt x="11364" y="7247"/>
                    <a:pt x="11497" y="7226"/>
                    <a:pt x="11641" y="7208"/>
                  </a:cubicBezTo>
                  <a:lnTo>
                    <a:pt x="11865" y="7184"/>
                  </a:lnTo>
                  <a:cubicBezTo>
                    <a:pt x="11877" y="7181"/>
                    <a:pt x="11879" y="7181"/>
                    <a:pt x="11889" y="7179"/>
                  </a:cubicBezTo>
                  <a:cubicBezTo>
                    <a:pt x="11882" y="7201"/>
                    <a:pt x="11877" y="7223"/>
                    <a:pt x="11874" y="7251"/>
                  </a:cubicBezTo>
                  <a:lnTo>
                    <a:pt x="11889" y="7452"/>
                  </a:lnTo>
                  <a:lnTo>
                    <a:pt x="11955" y="8241"/>
                  </a:lnTo>
                  <a:cubicBezTo>
                    <a:pt x="11967" y="8371"/>
                    <a:pt x="11971" y="8508"/>
                    <a:pt x="12047" y="8637"/>
                  </a:cubicBezTo>
                  <a:cubicBezTo>
                    <a:pt x="12070" y="8674"/>
                    <a:pt x="12099" y="8695"/>
                    <a:pt x="12096" y="8728"/>
                  </a:cubicBezTo>
                  <a:cubicBezTo>
                    <a:pt x="12104" y="8762"/>
                    <a:pt x="12108" y="8796"/>
                    <a:pt x="12118" y="8829"/>
                  </a:cubicBezTo>
                  <a:cubicBezTo>
                    <a:pt x="12134" y="8860"/>
                    <a:pt x="12141" y="8893"/>
                    <a:pt x="12170" y="8924"/>
                  </a:cubicBezTo>
                  <a:cubicBezTo>
                    <a:pt x="12207" y="8953"/>
                    <a:pt x="12307" y="8957"/>
                    <a:pt x="12269" y="8999"/>
                  </a:cubicBezTo>
                  <a:cubicBezTo>
                    <a:pt x="12314" y="8959"/>
                    <a:pt x="12205" y="8945"/>
                    <a:pt x="12184" y="8921"/>
                  </a:cubicBezTo>
                  <a:cubicBezTo>
                    <a:pt x="12163" y="8892"/>
                    <a:pt x="12160" y="8857"/>
                    <a:pt x="12148" y="8825"/>
                  </a:cubicBezTo>
                  <a:cubicBezTo>
                    <a:pt x="12144" y="8792"/>
                    <a:pt x="12146" y="8760"/>
                    <a:pt x="12144" y="8728"/>
                  </a:cubicBezTo>
                  <a:cubicBezTo>
                    <a:pt x="12153" y="8695"/>
                    <a:pt x="12120" y="8655"/>
                    <a:pt x="12108" y="8629"/>
                  </a:cubicBezTo>
                  <a:cubicBezTo>
                    <a:pt x="12056" y="8502"/>
                    <a:pt x="12073" y="8371"/>
                    <a:pt x="12085" y="8241"/>
                  </a:cubicBezTo>
                  <a:lnTo>
                    <a:pt x="12151" y="7452"/>
                  </a:lnTo>
                  <a:lnTo>
                    <a:pt x="12167" y="7259"/>
                  </a:lnTo>
                  <a:cubicBezTo>
                    <a:pt x="12174" y="7216"/>
                    <a:pt x="12236" y="7136"/>
                    <a:pt x="12233" y="7063"/>
                  </a:cubicBezTo>
                  <a:cubicBezTo>
                    <a:pt x="12238" y="7042"/>
                    <a:pt x="12252" y="7017"/>
                    <a:pt x="12271" y="6981"/>
                  </a:cubicBezTo>
                  <a:cubicBezTo>
                    <a:pt x="12293" y="6952"/>
                    <a:pt x="12297" y="6882"/>
                    <a:pt x="12302" y="6874"/>
                  </a:cubicBezTo>
                  <a:cubicBezTo>
                    <a:pt x="12304" y="6834"/>
                    <a:pt x="12387" y="6789"/>
                    <a:pt x="12415" y="6681"/>
                  </a:cubicBezTo>
                  <a:cubicBezTo>
                    <a:pt x="12422" y="6638"/>
                    <a:pt x="12422" y="6649"/>
                    <a:pt x="12448" y="6608"/>
                  </a:cubicBezTo>
                  <a:cubicBezTo>
                    <a:pt x="12481" y="6570"/>
                    <a:pt x="12479" y="6495"/>
                    <a:pt x="12484" y="6489"/>
                  </a:cubicBezTo>
                  <a:cubicBezTo>
                    <a:pt x="12491" y="6467"/>
                    <a:pt x="12505" y="6439"/>
                    <a:pt x="12519" y="6403"/>
                  </a:cubicBezTo>
                  <a:cubicBezTo>
                    <a:pt x="12536" y="6373"/>
                    <a:pt x="12545" y="6310"/>
                    <a:pt x="12550" y="6309"/>
                  </a:cubicBezTo>
                  <a:cubicBezTo>
                    <a:pt x="12562" y="6277"/>
                    <a:pt x="12642" y="6228"/>
                    <a:pt x="12703" y="6133"/>
                  </a:cubicBezTo>
                  <a:cubicBezTo>
                    <a:pt x="12734" y="6087"/>
                    <a:pt x="12727" y="6026"/>
                    <a:pt x="12729" y="6016"/>
                  </a:cubicBezTo>
                  <a:cubicBezTo>
                    <a:pt x="12737" y="6013"/>
                    <a:pt x="12755" y="5990"/>
                    <a:pt x="12774" y="5949"/>
                  </a:cubicBezTo>
                  <a:cubicBezTo>
                    <a:pt x="12902" y="5864"/>
                    <a:pt x="13046" y="5789"/>
                    <a:pt x="13155" y="5751"/>
                  </a:cubicBezTo>
                  <a:cubicBezTo>
                    <a:pt x="13332" y="5705"/>
                    <a:pt x="14309" y="5755"/>
                    <a:pt x="14990" y="5863"/>
                  </a:cubicBezTo>
                  <a:cubicBezTo>
                    <a:pt x="15176" y="5893"/>
                    <a:pt x="15651" y="6063"/>
                    <a:pt x="16007" y="6996"/>
                  </a:cubicBezTo>
                  <a:cubicBezTo>
                    <a:pt x="16208" y="7549"/>
                    <a:pt x="15996" y="8155"/>
                    <a:pt x="15993" y="8161"/>
                  </a:cubicBezTo>
                  <a:close/>
                </a:path>
              </a:pathLst>
            </a:custGeom>
            <a:solidFill>
              <a:srgbClr val="BC6B2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53E9A44-BC6B-4A7A-A364-2AFDE46BE149}"/>
              </a:ext>
            </a:extLst>
          </p:cNvPr>
          <p:cNvGrpSpPr/>
          <p:nvPr/>
        </p:nvGrpSpPr>
        <p:grpSpPr>
          <a:xfrm>
            <a:off x="6935567" y="4382826"/>
            <a:ext cx="912512" cy="1929492"/>
            <a:chOff x="6226504" y="4380757"/>
            <a:chExt cx="912512" cy="1929492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9897D7F-1B30-4535-A117-C6479FC59194}"/>
                </a:ext>
              </a:extLst>
            </p:cNvPr>
            <p:cNvSpPr/>
            <p:nvPr/>
          </p:nvSpPr>
          <p:spPr>
            <a:xfrm>
              <a:off x="6237171" y="4380766"/>
              <a:ext cx="889159" cy="1762859"/>
            </a:xfrm>
            <a:custGeom>
              <a:avLst/>
              <a:gdLst>
                <a:gd name="connsiteX0" fmla="*/ 313541 w 889159"/>
                <a:gd name="connsiteY0" fmla="*/ 937 h 1762859"/>
                <a:gd name="connsiteX1" fmla="*/ 353929 w 889159"/>
                <a:gd name="connsiteY1" fmla="*/ 34933 h 1762859"/>
                <a:gd name="connsiteX2" fmla="*/ 385586 w 889159"/>
                <a:gd name="connsiteY2" fmla="*/ 198797 h 1762859"/>
                <a:gd name="connsiteX3" fmla="*/ 423992 w 889159"/>
                <a:gd name="connsiteY3" fmla="*/ 380799 h 1762859"/>
                <a:gd name="connsiteX4" fmla="*/ 455649 w 889159"/>
                <a:gd name="connsiteY4" fmla="*/ 490427 h 1762859"/>
                <a:gd name="connsiteX5" fmla="*/ 500885 w 889159"/>
                <a:gd name="connsiteY5" fmla="*/ 627083 h 1762859"/>
                <a:gd name="connsiteX6" fmla="*/ 496387 w 889159"/>
                <a:gd name="connsiteY6" fmla="*/ 569380 h 1762859"/>
                <a:gd name="connsiteX7" fmla="*/ 482849 w 889159"/>
                <a:gd name="connsiteY7" fmla="*/ 324162 h 1762859"/>
                <a:gd name="connsiteX8" fmla="*/ 468145 w 889159"/>
                <a:gd name="connsiteY8" fmla="*/ 129713 h 1762859"/>
                <a:gd name="connsiteX9" fmla="*/ 521254 w 889159"/>
                <a:gd name="connsiteY9" fmla="*/ 12261 h 1762859"/>
                <a:gd name="connsiteX10" fmla="*/ 602605 w 889159"/>
                <a:gd name="connsiteY10" fmla="*/ 148918 h 1762859"/>
                <a:gd name="connsiteX11" fmla="*/ 636511 w 889159"/>
                <a:gd name="connsiteY11" fmla="*/ 320695 h 1762859"/>
                <a:gd name="connsiteX12" fmla="*/ 659130 w 889159"/>
                <a:gd name="connsiteY12" fmla="*/ 512921 h 1762859"/>
                <a:gd name="connsiteX13" fmla="*/ 668210 w 889159"/>
                <a:gd name="connsiteY13" fmla="*/ 679008 h 1762859"/>
                <a:gd name="connsiteX14" fmla="*/ 721319 w 889159"/>
                <a:gd name="connsiteY14" fmla="*/ 595431 h 1762859"/>
                <a:gd name="connsiteX15" fmla="*/ 797005 w 889159"/>
                <a:gd name="connsiteY15" fmla="*/ 585295 h 1762859"/>
                <a:gd name="connsiteX16" fmla="*/ 856946 w 889159"/>
                <a:gd name="connsiteY16" fmla="*/ 646288 h 1762859"/>
                <a:gd name="connsiteX17" fmla="*/ 876148 w 889159"/>
                <a:gd name="connsiteY17" fmla="*/ 762762 h 1762859"/>
                <a:gd name="connsiteX18" fmla="*/ 879564 w 889159"/>
                <a:gd name="connsiteY18" fmla="*/ 840737 h 1762859"/>
                <a:gd name="connsiteX19" fmla="*/ 887436 w 889159"/>
                <a:gd name="connsiteY19" fmla="*/ 1019361 h 1762859"/>
                <a:gd name="connsiteX20" fmla="*/ 876148 w 889159"/>
                <a:gd name="connsiteY20" fmla="*/ 1238616 h 1762859"/>
                <a:gd name="connsiteX21" fmla="*/ 806086 w 889159"/>
                <a:gd name="connsiteY21" fmla="*/ 1437422 h 1762859"/>
                <a:gd name="connsiteX22" fmla="*/ 781260 w 889159"/>
                <a:gd name="connsiteY22" fmla="*/ 1726740 h 1762859"/>
                <a:gd name="connsiteX23" fmla="*/ 780581 w 889159"/>
                <a:gd name="connsiteY23" fmla="*/ 1745878 h 1762859"/>
                <a:gd name="connsiteX24" fmla="*/ 779438 w 889159"/>
                <a:gd name="connsiteY24" fmla="*/ 1762859 h 1762859"/>
                <a:gd name="connsiteX25" fmla="*/ 287867 w 889159"/>
                <a:gd name="connsiteY25" fmla="*/ 1762859 h 1762859"/>
                <a:gd name="connsiteX26" fmla="*/ 296459 w 889159"/>
                <a:gd name="connsiteY26" fmla="*/ 1725923 h 1762859"/>
                <a:gd name="connsiteX27" fmla="*/ 336976 w 889159"/>
                <a:gd name="connsiteY27" fmla="*/ 1505617 h 1762859"/>
                <a:gd name="connsiteX28" fmla="*/ 259041 w 889159"/>
                <a:gd name="connsiteY28" fmla="*/ 1427642 h 1762859"/>
                <a:gd name="connsiteX29" fmla="*/ 122290 w 889159"/>
                <a:gd name="connsiteY29" fmla="*/ 1234437 h 1762859"/>
                <a:gd name="connsiteX30" fmla="*/ 92882 w 889159"/>
                <a:gd name="connsiteY30" fmla="*/ 1078398 h 1762859"/>
                <a:gd name="connsiteX31" fmla="*/ 104170 w 889159"/>
                <a:gd name="connsiteY31" fmla="*/ 888483 h 1762859"/>
                <a:gd name="connsiteX32" fmla="*/ 162945 w 889159"/>
                <a:gd name="connsiteY32" fmla="*/ 845539 h 1762859"/>
                <a:gd name="connsiteX33" fmla="*/ 114292 w 889159"/>
                <a:gd name="connsiteY33" fmla="*/ 659003 h 1762859"/>
                <a:gd name="connsiteX34" fmla="*/ 50978 w 889159"/>
                <a:gd name="connsiteY34" fmla="*/ 510965 h 1762859"/>
                <a:gd name="connsiteX35" fmla="*/ 12573 w 889159"/>
                <a:gd name="connsiteY35" fmla="*/ 321050 h 1762859"/>
                <a:gd name="connsiteX36" fmla="*/ 37440 w 889159"/>
                <a:gd name="connsiteY36" fmla="*/ 148118 h 1762859"/>
                <a:gd name="connsiteX37" fmla="*/ 118791 w 889159"/>
                <a:gd name="connsiteY37" fmla="*/ 188839 h 1762859"/>
                <a:gd name="connsiteX38" fmla="*/ 168485 w 889159"/>
                <a:gd name="connsiteY38" fmla="*/ 353770 h 1762859"/>
                <a:gd name="connsiteX39" fmla="*/ 231841 w 889159"/>
                <a:gd name="connsiteY39" fmla="*/ 492827 h 1762859"/>
                <a:gd name="connsiteX40" fmla="*/ 282700 w 889159"/>
                <a:gd name="connsiteY40" fmla="*/ 623883 h 1762859"/>
                <a:gd name="connsiteX41" fmla="*/ 333560 w 889159"/>
                <a:gd name="connsiteY41" fmla="*/ 673584 h 1762859"/>
                <a:gd name="connsiteX42" fmla="*/ 281534 w 889159"/>
                <a:gd name="connsiteY42" fmla="*/ 477979 h 1762859"/>
                <a:gd name="connsiteX43" fmla="*/ 261165 w 889159"/>
                <a:gd name="connsiteY43" fmla="*/ 332253 h 1762859"/>
                <a:gd name="connsiteX44" fmla="*/ 239713 w 889159"/>
                <a:gd name="connsiteY44" fmla="*/ 151407 h 1762859"/>
                <a:gd name="connsiteX45" fmla="*/ 286116 w 889159"/>
                <a:gd name="connsiteY45" fmla="*/ 1058 h 1762859"/>
                <a:gd name="connsiteX46" fmla="*/ 313541 w 889159"/>
                <a:gd name="connsiteY46" fmla="*/ 937 h 1762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889159" h="1762859">
                  <a:moveTo>
                    <a:pt x="313541" y="937"/>
                  </a:moveTo>
                  <a:cubicBezTo>
                    <a:pt x="337161" y="4642"/>
                    <a:pt x="349680" y="18863"/>
                    <a:pt x="353929" y="34933"/>
                  </a:cubicBezTo>
                  <a:cubicBezTo>
                    <a:pt x="359594" y="56450"/>
                    <a:pt x="378797" y="170612"/>
                    <a:pt x="385586" y="198797"/>
                  </a:cubicBezTo>
                  <a:cubicBezTo>
                    <a:pt x="392334" y="227071"/>
                    <a:pt x="418327" y="355904"/>
                    <a:pt x="423992" y="380799"/>
                  </a:cubicBezTo>
                  <a:cubicBezTo>
                    <a:pt x="429657" y="405605"/>
                    <a:pt x="447776" y="453173"/>
                    <a:pt x="455649" y="490427"/>
                  </a:cubicBezTo>
                  <a:cubicBezTo>
                    <a:pt x="463563" y="527592"/>
                    <a:pt x="500885" y="627083"/>
                    <a:pt x="500885" y="627083"/>
                  </a:cubicBezTo>
                  <a:cubicBezTo>
                    <a:pt x="500885" y="627083"/>
                    <a:pt x="498636" y="588585"/>
                    <a:pt x="496387" y="569380"/>
                  </a:cubicBezTo>
                  <a:cubicBezTo>
                    <a:pt x="494179" y="550175"/>
                    <a:pt x="487431" y="377242"/>
                    <a:pt x="482849" y="324162"/>
                  </a:cubicBezTo>
                  <a:cubicBezTo>
                    <a:pt x="478267" y="270993"/>
                    <a:pt x="473810" y="194174"/>
                    <a:pt x="468145" y="129713"/>
                  </a:cubicBezTo>
                  <a:cubicBezTo>
                    <a:pt x="462480" y="65341"/>
                    <a:pt x="457898" y="15640"/>
                    <a:pt x="521254" y="12261"/>
                  </a:cubicBezTo>
                  <a:cubicBezTo>
                    <a:pt x="584485" y="8793"/>
                    <a:pt x="595774" y="118421"/>
                    <a:pt x="602605" y="148918"/>
                  </a:cubicBezTo>
                  <a:cubicBezTo>
                    <a:pt x="609436" y="179414"/>
                    <a:pt x="627472" y="250632"/>
                    <a:pt x="636511" y="320695"/>
                  </a:cubicBezTo>
                  <a:cubicBezTo>
                    <a:pt x="645592" y="390757"/>
                    <a:pt x="656880" y="490249"/>
                    <a:pt x="659130" y="512921"/>
                  </a:cubicBezTo>
                  <a:cubicBezTo>
                    <a:pt x="661379" y="535505"/>
                    <a:pt x="668210" y="679008"/>
                    <a:pt x="668210" y="679008"/>
                  </a:cubicBezTo>
                  <a:cubicBezTo>
                    <a:pt x="683997" y="650823"/>
                    <a:pt x="707782" y="614636"/>
                    <a:pt x="721319" y="595431"/>
                  </a:cubicBezTo>
                  <a:cubicBezTo>
                    <a:pt x="734857" y="576226"/>
                    <a:pt x="759683" y="575159"/>
                    <a:pt x="797005" y="585295"/>
                  </a:cubicBezTo>
                  <a:cubicBezTo>
                    <a:pt x="834369" y="595431"/>
                    <a:pt x="847907" y="621482"/>
                    <a:pt x="856946" y="646288"/>
                  </a:cubicBezTo>
                  <a:cubicBezTo>
                    <a:pt x="866026" y="671272"/>
                    <a:pt x="877314" y="741335"/>
                    <a:pt x="876148" y="762762"/>
                  </a:cubicBezTo>
                  <a:cubicBezTo>
                    <a:pt x="875107" y="784190"/>
                    <a:pt x="877314" y="819310"/>
                    <a:pt x="879564" y="840737"/>
                  </a:cubicBezTo>
                  <a:cubicBezTo>
                    <a:pt x="881813" y="862254"/>
                    <a:pt x="882979" y="940229"/>
                    <a:pt x="887436" y="1019361"/>
                  </a:cubicBezTo>
                  <a:cubicBezTo>
                    <a:pt x="891935" y="1098492"/>
                    <a:pt x="887436" y="1184291"/>
                    <a:pt x="876148" y="1238616"/>
                  </a:cubicBezTo>
                  <a:cubicBezTo>
                    <a:pt x="864860" y="1292763"/>
                    <a:pt x="828704" y="1362914"/>
                    <a:pt x="806086" y="1437422"/>
                  </a:cubicBezTo>
                  <a:cubicBezTo>
                    <a:pt x="783467" y="1512019"/>
                    <a:pt x="781260" y="1688419"/>
                    <a:pt x="781260" y="1726740"/>
                  </a:cubicBezTo>
                  <a:cubicBezTo>
                    <a:pt x="781260" y="1731541"/>
                    <a:pt x="781013" y="1738091"/>
                    <a:pt x="780581" y="1745878"/>
                  </a:cubicBezTo>
                  <a:lnTo>
                    <a:pt x="779438" y="1762859"/>
                  </a:lnTo>
                  <a:lnTo>
                    <a:pt x="287867" y="1762859"/>
                  </a:lnTo>
                  <a:lnTo>
                    <a:pt x="296459" y="1725923"/>
                  </a:lnTo>
                  <a:cubicBezTo>
                    <a:pt x="316654" y="1636583"/>
                    <a:pt x="339538" y="1520888"/>
                    <a:pt x="336976" y="1505617"/>
                  </a:cubicBezTo>
                  <a:cubicBezTo>
                    <a:pt x="333560" y="1485345"/>
                    <a:pt x="311067" y="1483033"/>
                    <a:pt x="259041" y="1427642"/>
                  </a:cubicBezTo>
                  <a:cubicBezTo>
                    <a:pt x="207098" y="1372339"/>
                    <a:pt x="153989" y="1276226"/>
                    <a:pt x="122290" y="1234437"/>
                  </a:cubicBezTo>
                  <a:cubicBezTo>
                    <a:pt x="90633" y="1192471"/>
                    <a:pt x="90633" y="1123654"/>
                    <a:pt x="92882" y="1078398"/>
                  </a:cubicBezTo>
                  <a:cubicBezTo>
                    <a:pt x="95131" y="1033231"/>
                    <a:pt x="96298" y="925826"/>
                    <a:pt x="104170" y="888483"/>
                  </a:cubicBezTo>
                  <a:cubicBezTo>
                    <a:pt x="112085" y="851140"/>
                    <a:pt x="162945" y="845539"/>
                    <a:pt x="162945" y="845539"/>
                  </a:cubicBezTo>
                  <a:cubicBezTo>
                    <a:pt x="162945" y="845539"/>
                    <a:pt x="139160" y="722307"/>
                    <a:pt x="114292" y="659003"/>
                  </a:cubicBezTo>
                  <a:cubicBezTo>
                    <a:pt x="89342" y="595787"/>
                    <a:pt x="64516" y="553909"/>
                    <a:pt x="50978" y="510965"/>
                  </a:cubicBezTo>
                  <a:cubicBezTo>
                    <a:pt x="37440" y="468021"/>
                    <a:pt x="31775" y="411473"/>
                    <a:pt x="12573" y="321050"/>
                  </a:cubicBezTo>
                  <a:cubicBezTo>
                    <a:pt x="-6630" y="230627"/>
                    <a:pt x="-7797" y="167234"/>
                    <a:pt x="37440" y="148118"/>
                  </a:cubicBezTo>
                  <a:cubicBezTo>
                    <a:pt x="82635" y="128913"/>
                    <a:pt x="108669" y="165100"/>
                    <a:pt x="118791" y="188839"/>
                  </a:cubicBezTo>
                  <a:cubicBezTo>
                    <a:pt x="128913" y="212490"/>
                    <a:pt x="158238" y="331186"/>
                    <a:pt x="168485" y="353770"/>
                  </a:cubicBezTo>
                  <a:cubicBezTo>
                    <a:pt x="178732" y="376353"/>
                    <a:pt x="219344" y="466954"/>
                    <a:pt x="231841" y="492827"/>
                  </a:cubicBezTo>
                  <a:cubicBezTo>
                    <a:pt x="244295" y="518789"/>
                    <a:pt x="257833" y="563956"/>
                    <a:pt x="282700" y="623883"/>
                  </a:cubicBezTo>
                  <a:cubicBezTo>
                    <a:pt x="307526" y="683720"/>
                    <a:pt x="333560" y="684876"/>
                    <a:pt x="333560" y="673584"/>
                  </a:cubicBezTo>
                  <a:cubicBezTo>
                    <a:pt x="333560" y="662292"/>
                    <a:pt x="290573" y="523235"/>
                    <a:pt x="281534" y="477979"/>
                  </a:cubicBezTo>
                  <a:cubicBezTo>
                    <a:pt x="272453" y="432812"/>
                    <a:pt x="265622" y="381955"/>
                    <a:pt x="261165" y="332253"/>
                  </a:cubicBezTo>
                  <a:cubicBezTo>
                    <a:pt x="256667" y="282463"/>
                    <a:pt x="248794" y="231605"/>
                    <a:pt x="239713" y="151407"/>
                  </a:cubicBezTo>
                  <a:cubicBezTo>
                    <a:pt x="230758" y="71120"/>
                    <a:pt x="244295" y="6660"/>
                    <a:pt x="286116" y="1058"/>
                  </a:cubicBezTo>
                  <a:cubicBezTo>
                    <a:pt x="296561" y="-365"/>
                    <a:pt x="305668" y="-298"/>
                    <a:pt x="313541" y="937"/>
                  </a:cubicBezTo>
                  <a:close/>
                </a:path>
              </a:pathLst>
            </a:custGeom>
            <a:solidFill>
              <a:srgbClr val="FAB29A"/>
            </a:solidFill>
            <a:ln w="190500">
              <a:solidFill>
                <a:srgbClr val="2B323B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/>
            </a:p>
          </p:txBody>
        </p:sp>
        <p:sp>
          <p:nvSpPr>
            <p:cNvPr id="101" name="Line">
              <a:extLst>
                <a:ext uri="{FF2B5EF4-FFF2-40B4-BE49-F238E27FC236}">
                  <a16:creationId xmlns:a16="http://schemas.microsoft.com/office/drawing/2014/main" id="{27CDD7F1-B6A9-4C2E-B035-ADE2EEBBF3F0}"/>
                </a:ext>
              </a:extLst>
            </p:cNvPr>
            <p:cNvSpPr/>
            <p:nvPr/>
          </p:nvSpPr>
          <p:spPr>
            <a:xfrm>
              <a:off x="6237164" y="4391454"/>
              <a:ext cx="889151" cy="1915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548" extrusionOk="0">
                  <a:moveTo>
                    <a:pt x="18377" y="21544"/>
                  </a:moveTo>
                  <a:cubicBezTo>
                    <a:pt x="18377" y="21544"/>
                    <a:pt x="18756" y="19853"/>
                    <a:pt x="18756" y="19421"/>
                  </a:cubicBezTo>
                  <a:cubicBezTo>
                    <a:pt x="18756" y="18990"/>
                    <a:pt x="18809" y="17006"/>
                    <a:pt x="19352" y="16167"/>
                  </a:cubicBezTo>
                  <a:cubicBezTo>
                    <a:pt x="19895" y="15329"/>
                    <a:pt x="20763" y="14540"/>
                    <a:pt x="21034" y="13931"/>
                  </a:cubicBezTo>
                  <a:cubicBezTo>
                    <a:pt x="21305" y="13320"/>
                    <a:pt x="21413" y="12355"/>
                    <a:pt x="21305" y="11465"/>
                  </a:cubicBezTo>
                  <a:cubicBezTo>
                    <a:pt x="21198" y="10575"/>
                    <a:pt x="21170" y="9698"/>
                    <a:pt x="21116" y="9456"/>
                  </a:cubicBezTo>
                  <a:cubicBezTo>
                    <a:pt x="21062" y="9215"/>
                    <a:pt x="21009" y="8820"/>
                    <a:pt x="21034" y="8579"/>
                  </a:cubicBezTo>
                  <a:cubicBezTo>
                    <a:pt x="21062" y="8338"/>
                    <a:pt x="20791" y="7550"/>
                    <a:pt x="20573" y="7269"/>
                  </a:cubicBezTo>
                  <a:cubicBezTo>
                    <a:pt x="20356" y="6990"/>
                    <a:pt x="20031" y="6697"/>
                    <a:pt x="19134" y="6583"/>
                  </a:cubicBezTo>
                  <a:cubicBezTo>
                    <a:pt x="18238" y="6469"/>
                    <a:pt x="17642" y="6481"/>
                    <a:pt x="17317" y="6697"/>
                  </a:cubicBezTo>
                  <a:cubicBezTo>
                    <a:pt x="16992" y="6913"/>
                    <a:pt x="16421" y="7320"/>
                    <a:pt x="16042" y="7637"/>
                  </a:cubicBezTo>
                  <a:cubicBezTo>
                    <a:pt x="16042" y="7637"/>
                    <a:pt x="15878" y="6023"/>
                    <a:pt x="15824" y="5769"/>
                  </a:cubicBezTo>
                  <a:cubicBezTo>
                    <a:pt x="15770" y="5514"/>
                    <a:pt x="15499" y="4395"/>
                    <a:pt x="15281" y="3607"/>
                  </a:cubicBezTo>
                  <a:cubicBezTo>
                    <a:pt x="15064" y="2819"/>
                    <a:pt x="14631" y="2018"/>
                    <a:pt x="14467" y="1675"/>
                  </a:cubicBezTo>
                  <a:cubicBezTo>
                    <a:pt x="14303" y="1332"/>
                    <a:pt x="14032" y="99"/>
                    <a:pt x="12514" y="138"/>
                  </a:cubicBezTo>
                  <a:cubicBezTo>
                    <a:pt x="10993" y="176"/>
                    <a:pt x="11103" y="735"/>
                    <a:pt x="11239" y="1459"/>
                  </a:cubicBezTo>
                  <a:cubicBezTo>
                    <a:pt x="11375" y="2184"/>
                    <a:pt x="11482" y="3048"/>
                    <a:pt x="11592" y="3646"/>
                  </a:cubicBezTo>
                  <a:cubicBezTo>
                    <a:pt x="11702" y="4243"/>
                    <a:pt x="11864" y="6188"/>
                    <a:pt x="11917" y="6404"/>
                  </a:cubicBezTo>
                  <a:cubicBezTo>
                    <a:pt x="11971" y="6620"/>
                    <a:pt x="12025" y="7053"/>
                    <a:pt x="12025" y="7053"/>
                  </a:cubicBezTo>
                  <a:cubicBezTo>
                    <a:pt x="12025" y="7053"/>
                    <a:pt x="11129" y="5934"/>
                    <a:pt x="10939" y="5516"/>
                  </a:cubicBezTo>
                  <a:cubicBezTo>
                    <a:pt x="10750" y="5097"/>
                    <a:pt x="10315" y="4562"/>
                    <a:pt x="10179" y="4283"/>
                  </a:cubicBezTo>
                  <a:cubicBezTo>
                    <a:pt x="10043" y="4003"/>
                    <a:pt x="9419" y="2554"/>
                    <a:pt x="9257" y="2236"/>
                  </a:cubicBezTo>
                  <a:cubicBezTo>
                    <a:pt x="9094" y="1919"/>
                    <a:pt x="8633" y="635"/>
                    <a:pt x="8497" y="393"/>
                  </a:cubicBezTo>
                  <a:cubicBezTo>
                    <a:pt x="8361" y="152"/>
                    <a:pt x="7872" y="-52"/>
                    <a:pt x="6869" y="12"/>
                  </a:cubicBezTo>
                  <a:cubicBezTo>
                    <a:pt x="5865" y="75"/>
                    <a:pt x="5540" y="800"/>
                    <a:pt x="5755" y="1703"/>
                  </a:cubicBezTo>
                  <a:cubicBezTo>
                    <a:pt x="5973" y="2605"/>
                    <a:pt x="6162" y="3177"/>
                    <a:pt x="6270" y="3737"/>
                  </a:cubicBezTo>
                  <a:cubicBezTo>
                    <a:pt x="6377" y="4296"/>
                    <a:pt x="6541" y="4868"/>
                    <a:pt x="6759" y="5376"/>
                  </a:cubicBezTo>
                  <a:cubicBezTo>
                    <a:pt x="6976" y="5885"/>
                    <a:pt x="8008" y="7449"/>
                    <a:pt x="8008" y="7576"/>
                  </a:cubicBezTo>
                  <a:cubicBezTo>
                    <a:pt x="8008" y="7703"/>
                    <a:pt x="7383" y="7690"/>
                    <a:pt x="6787" y="7017"/>
                  </a:cubicBezTo>
                  <a:cubicBezTo>
                    <a:pt x="6190" y="6343"/>
                    <a:pt x="5865" y="5835"/>
                    <a:pt x="5566" y="5543"/>
                  </a:cubicBezTo>
                  <a:cubicBezTo>
                    <a:pt x="5266" y="5252"/>
                    <a:pt x="4291" y="4233"/>
                    <a:pt x="4045" y="3979"/>
                  </a:cubicBezTo>
                  <a:cubicBezTo>
                    <a:pt x="3799" y="3725"/>
                    <a:pt x="3095" y="2390"/>
                    <a:pt x="2852" y="2124"/>
                  </a:cubicBezTo>
                  <a:cubicBezTo>
                    <a:pt x="2609" y="1857"/>
                    <a:pt x="1984" y="1450"/>
                    <a:pt x="899" y="1666"/>
                  </a:cubicBezTo>
                  <a:cubicBezTo>
                    <a:pt x="-187" y="1881"/>
                    <a:pt x="-159" y="2594"/>
                    <a:pt x="302" y="3611"/>
                  </a:cubicBezTo>
                  <a:cubicBezTo>
                    <a:pt x="763" y="4628"/>
                    <a:pt x="899" y="5264"/>
                    <a:pt x="1224" y="5747"/>
                  </a:cubicBezTo>
                  <a:cubicBezTo>
                    <a:pt x="1549" y="6230"/>
                    <a:pt x="2145" y="6701"/>
                    <a:pt x="2744" y="7412"/>
                  </a:cubicBezTo>
                  <a:cubicBezTo>
                    <a:pt x="3341" y="8124"/>
                    <a:pt x="3912" y="9510"/>
                    <a:pt x="3912" y="9510"/>
                  </a:cubicBezTo>
                  <a:cubicBezTo>
                    <a:pt x="3912" y="9510"/>
                    <a:pt x="2691" y="9573"/>
                    <a:pt x="2501" y="9993"/>
                  </a:cubicBezTo>
                  <a:cubicBezTo>
                    <a:pt x="2312" y="10413"/>
                    <a:pt x="2284" y="11621"/>
                    <a:pt x="2230" y="12129"/>
                  </a:cubicBezTo>
                  <a:cubicBezTo>
                    <a:pt x="2176" y="12638"/>
                    <a:pt x="2176" y="13412"/>
                    <a:pt x="2936" y="13884"/>
                  </a:cubicBezTo>
                  <a:cubicBezTo>
                    <a:pt x="3697" y="14354"/>
                    <a:pt x="4972" y="15435"/>
                    <a:pt x="6219" y="16057"/>
                  </a:cubicBezTo>
                  <a:cubicBezTo>
                    <a:pt x="7468" y="16680"/>
                    <a:pt x="8008" y="16706"/>
                    <a:pt x="8090" y="16934"/>
                  </a:cubicBezTo>
                  <a:cubicBezTo>
                    <a:pt x="8172" y="17163"/>
                    <a:pt x="7168" y="19400"/>
                    <a:pt x="6679" y="20265"/>
                  </a:cubicBezTo>
                  <a:cubicBezTo>
                    <a:pt x="6190" y="21129"/>
                    <a:pt x="6137" y="21548"/>
                    <a:pt x="6137" y="21548"/>
                  </a:cubicBezTo>
                </a:path>
              </a:pathLst>
            </a:custGeom>
            <a:solidFill>
              <a:srgbClr val="EBAE7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6E0085D-9863-4356-A912-5AF3A701205A}"/>
                </a:ext>
              </a:extLst>
            </p:cNvPr>
            <p:cNvSpPr/>
            <p:nvPr/>
          </p:nvSpPr>
          <p:spPr>
            <a:xfrm>
              <a:off x="6226504" y="4380757"/>
              <a:ext cx="912512" cy="1929492"/>
            </a:xfrm>
            <a:custGeom>
              <a:avLst/>
              <a:gdLst>
                <a:gd name="connsiteX0" fmla="*/ 1189892 w 1906382"/>
                <a:gd name="connsiteY0" fmla="*/ 2539834 h 4031012"/>
                <a:gd name="connsiteX1" fmla="*/ 1190117 w 1906382"/>
                <a:gd name="connsiteY1" fmla="*/ 2539834 h 4031012"/>
                <a:gd name="connsiteX2" fmla="*/ 1194127 w 1906382"/>
                <a:gd name="connsiteY2" fmla="*/ 2539834 h 4031012"/>
                <a:gd name="connsiteX3" fmla="*/ 1191006 w 1906382"/>
                <a:gd name="connsiteY3" fmla="*/ 2541176 h 4031012"/>
                <a:gd name="connsiteX4" fmla="*/ 1195908 w 1906382"/>
                <a:gd name="connsiteY4" fmla="*/ 2581276 h 4031012"/>
                <a:gd name="connsiteX5" fmla="*/ 1199250 w 1906382"/>
                <a:gd name="connsiteY5" fmla="*/ 2622040 h 4031012"/>
                <a:gd name="connsiteX6" fmla="*/ 1190785 w 1906382"/>
                <a:gd name="connsiteY6" fmla="*/ 2705818 h 4031012"/>
                <a:gd name="connsiteX7" fmla="*/ 1162713 w 1906382"/>
                <a:gd name="connsiteY7" fmla="*/ 2784460 h 4031012"/>
                <a:gd name="connsiteX8" fmla="*/ 1113921 w 1906382"/>
                <a:gd name="connsiteY8" fmla="*/ 2851514 h 4031012"/>
                <a:gd name="connsiteX9" fmla="*/ 1145114 w 1906382"/>
                <a:gd name="connsiteY9" fmla="*/ 2776437 h 4031012"/>
                <a:gd name="connsiteX10" fmla="*/ 1166276 w 1906382"/>
                <a:gd name="connsiteY10" fmla="*/ 2699801 h 4031012"/>
                <a:gd name="connsiteX11" fmla="*/ 1179644 w 1906382"/>
                <a:gd name="connsiteY11" fmla="*/ 2622040 h 4031012"/>
                <a:gd name="connsiteX12" fmla="*/ 1182986 w 1906382"/>
                <a:gd name="connsiteY12" fmla="*/ 2581276 h 4031012"/>
                <a:gd name="connsiteX13" fmla="*/ 1189670 w 1906382"/>
                <a:gd name="connsiteY13" fmla="*/ 2540281 h 4031012"/>
                <a:gd name="connsiteX14" fmla="*/ 1024808 w 1906382"/>
                <a:gd name="connsiteY14" fmla="*/ 2116539 h 4031012"/>
                <a:gd name="connsiteX15" fmla="*/ 1062453 w 1906382"/>
                <a:gd name="connsiteY15" fmla="*/ 2145289 h 4031012"/>
                <a:gd name="connsiteX16" fmla="*/ 1097441 w 1906382"/>
                <a:gd name="connsiteY16" fmla="*/ 2179360 h 4031012"/>
                <a:gd name="connsiteX17" fmla="*/ 1155577 w 1906382"/>
                <a:gd name="connsiteY17" fmla="*/ 2256005 h 4031012"/>
                <a:gd name="connsiteX18" fmla="*/ 1245597 w 1906382"/>
                <a:gd name="connsiteY18" fmla="*/ 2426425 h 4031012"/>
                <a:gd name="connsiteX19" fmla="*/ 1260961 w 1906382"/>
                <a:gd name="connsiteY19" fmla="*/ 2471423 h 4031012"/>
                <a:gd name="connsiteX20" fmla="*/ 1274780 w 1906382"/>
                <a:gd name="connsiteY20" fmla="*/ 2519130 h 4031012"/>
                <a:gd name="connsiteX21" fmla="*/ 1287025 w 1906382"/>
                <a:gd name="connsiteY21" fmla="*/ 2563908 h 4031012"/>
                <a:gd name="connsiteX22" fmla="*/ 1294375 w 1906382"/>
                <a:gd name="connsiteY22" fmla="*/ 2589729 h 4031012"/>
                <a:gd name="connsiteX23" fmla="*/ 1294158 w 1906382"/>
                <a:gd name="connsiteY23" fmla="*/ 2601317 h 4031012"/>
                <a:gd name="connsiteX24" fmla="*/ 1296382 w 1906382"/>
                <a:gd name="connsiteY24" fmla="*/ 2607772 h 4031012"/>
                <a:gd name="connsiteX25" fmla="*/ 1322894 w 1906382"/>
                <a:gd name="connsiteY25" fmla="*/ 2702461 h 4031012"/>
                <a:gd name="connsiteX26" fmla="*/ 1329132 w 1906382"/>
                <a:gd name="connsiteY26" fmla="*/ 2750828 h 4031012"/>
                <a:gd name="connsiteX27" fmla="*/ 1332916 w 1906382"/>
                <a:gd name="connsiteY27" fmla="*/ 2773752 h 4031012"/>
                <a:gd name="connsiteX28" fmla="*/ 1336713 w 1906382"/>
                <a:gd name="connsiteY28" fmla="*/ 2796708 h 4031012"/>
                <a:gd name="connsiteX29" fmla="*/ 1329580 w 1906382"/>
                <a:gd name="connsiteY29" fmla="*/ 2774886 h 4031012"/>
                <a:gd name="connsiteX30" fmla="*/ 1322678 w 1906382"/>
                <a:gd name="connsiteY30" fmla="*/ 2751269 h 4031012"/>
                <a:gd name="connsiteX31" fmla="*/ 1311097 w 1906382"/>
                <a:gd name="connsiteY31" fmla="*/ 2705799 h 4031012"/>
                <a:gd name="connsiteX32" fmla="*/ 1296166 w 1906382"/>
                <a:gd name="connsiteY32" fmla="*/ 2660359 h 4031012"/>
                <a:gd name="connsiteX33" fmla="*/ 1280354 w 1906382"/>
                <a:gd name="connsiteY33" fmla="*/ 2618699 h 4031012"/>
                <a:gd name="connsiteX34" fmla="*/ 1274116 w 1906382"/>
                <a:gd name="connsiteY34" fmla="*/ 2603112 h 4031012"/>
                <a:gd name="connsiteX35" fmla="*/ 1273437 w 1906382"/>
                <a:gd name="connsiteY35" fmla="*/ 2590863 h 4031012"/>
                <a:gd name="connsiteX36" fmla="*/ 1266535 w 1906382"/>
                <a:gd name="connsiteY36" fmla="*/ 2571245 h 4031012"/>
                <a:gd name="connsiteX37" fmla="*/ 1252499 w 1906382"/>
                <a:gd name="connsiteY37" fmla="*/ 2524231 h 4031012"/>
                <a:gd name="connsiteX38" fmla="*/ 1222204 w 1906382"/>
                <a:gd name="connsiteY38" fmla="*/ 2435337 h 4031012"/>
                <a:gd name="connsiteX39" fmla="*/ 1139549 w 1906382"/>
                <a:gd name="connsiteY39" fmla="*/ 2266459 h 4031012"/>
                <a:gd name="connsiteX40" fmla="*/ 1087636 w 1906382"/>
                <a:gd name="connsiteY40" fmla="*/ 2186729 h 4031012"/>
                <a:gd name="connsiteX41" fmla="*/ 1058901 w 1906382"/>
                <a:gd name="connsiteY41" fmla="*/ 2150862 h 4031012"/>
                <a:gd name="connsiteX42" fmla="*/ 1024808 w 1906382"/>
                <a:gd name="connsiteY42" fmla="*/ 2116539 h 4031012"/>
                <a:gd name="connsiteX43" fmla="*/ 791634 w 1906382"/>
                <a:gd name="connsiteY43" fmla="*/ 1763208 h 4031012"/>
                <a:gd name="connsiteX44" fmla="*/ 752223 w 1906382"/>
                <a:gd name="connsiteY44" fmla="*/ 1774635 h 4031012"/>
                <a:gd name="connsiteX45" fmla="*/ 577160 w 1906382"/>
                <a:gd name="connsiteY45" fmla="*/ 1808541 h 4031012"/>
                <a:gd name="connsiteX46" fmla="*/ 575095 w 1906382"/>
                <a:gd name="connsiteY46" fmla="*/ 1812850 h 4031012"/>
                <a:gd name="connsiteX47" fmla="*/ 568002 w 1906382"/>
                <a:gd name="connsiteY47" fmla="*/ 1830084 h 4031012"/>
                <a:gd name="connsiteX48" fmla="*/ 562436 w 1906382"/>
                <a:gd name="connsiteY48" fmla="*/ 1844508 h 4031012"/>
                <a:gd name="connsiteX49" fmla="*/ 558396 w 1906382"/>
                <a:gd name="connsiteY49" fmla="*/ 1853875 h 4031012"/>
                <a:gd name="connsiteX50" fmla="*/ 553997 w 1906382"/>
                <a:gd name="connsiteY50" fmla="*/ 1890217 h 4031012"/>
                <a:gd name="connsiteX51" fmla="*/ 553279 w 1906382"/>
                <a:gd name="connsiteY51" fmla="*/ 1901831 h 4031012"/>
                <a:gd name="connsiteX52" fmla="*/ 553548 w 1906382"/>
                <a:gd name="connsiteY52" fmla="*/ 1922063 h 4031012"/>
                <a:gd name="connsiteX53" fmla="*/ 565758 w 1906382"/>
                <a:gd name="connsiteY53" fmla="*/ 1929743 h 4031012"/>
                <a:gd name="connsiteX54" fmla="*/ 573299 w 1906382"/>
                <a:gd name="connsiteY54" fmla="*/ 1931616 h 4031012"/>
                <a:gd name="connsiteX55" fmla="*/ 603643 w 1906382"/>
                <a:gd name="connsiteY55" fmla="*/ 1936112 h 4031012"/>
                <a:gd name="connsiteX56" fmla="*/ 627255 w 1906382"/>
                <a:gd name="connsiteY56" fmla="*/ 1936112 h 4031012"/>
                <a:gd name="connsiteX57" fmla="*/ 649968 w 1906382"/>
                <a:gd name="connsiteY57" fmla="*/ 1936112 h 4031012"/>
                <a:gd name="connsiteX58" fmla="*/ 672681 w 1906382"/>
                <a:gd name="connsiteY58" fmla="*/ 1936112 h 4031012"/>
                <a:gd name="connsiteX59" fmla="*/ 684532 w 1906382"/>
                <a:gd name="connsiteY59" fmla="*/ 1936112 h 4031012"/>
                <a:gd name="connsiteX60" fmla="*/ 708143 w 1906382"/>
                <a:gd name="connsiteY60" fmla="*/ 1936112 h 4031012"/>
                <a:gd name="connsiteX61" fmla="*/ 730587 w 1906382"/>
                <a:gd name="connsiteY61" fmla="*/ 1929181 h 4031012"/>
                <a:gd name="connsiteX62" fmla="*/ 732652 w 1906382"/>
                <a:gd name="connsiteY62" fmla="*/ 1927870 h 4031012"/>
                <a:gd name="connsiteX63" fmla="*/ 781669 w 1906382"/>
                <a:gd name="connsiteY63" fmla="*/ 1877291 h 4031012"/>
                <a:gd name="connsiteX64" fmla="*/ 801061 w 1906382"/>
                <a:gd name="connsiteY64" fmla="*/ 1814723 h 4031012"/>
                <a:gd name="connsiteX65" fmla="*/ 801240 w 1906382"/>
                <a:gd name="connsiteY65" fmla="*/ 1810040 h 4031012"/>
                <a:gd name="connsiteX66" fmla="*/ 801240 w 1906382"/>
                <a:gd name="connsiteY66" fmla="*/ 1783065 h 4031012"/>
                <a:gd name="connsiteX67" fmla="*/ 796393 w 1906382"/>
                <a:gd name="connsiteY67" fmla="*/ 1767704 h 4031012"/>
                <a:gd name="connsiteX68" fmla="*/ 793879 w 1906382"/>
                <a:gd name="connsiteY68" fmla="*/ 1765268 h 4031012"/>
                <a:gd name="connsiteX69" fmla="*/ 791634 w 1906382"/>
                <a:gd name="connsiteY69" fmla="*/ 1763208 h 4031012"/>
                <a:gd name="connsiteX70" fmla="*/ 1408396 w 1906382"/>
                <a:gd name="connsiteY70" fmla="*/ 1627020 h 4031012"/>
                <a:gd name="connsiteX71" fmla="*/ 1392775 w 1906382"/>
                <a:gd name="connsiteY71" fmla="*/ 1627582 h 4031012"/>
                <a:gd name="connsiteX72" fmla="*/ 1366022 w 1906382"/>
                <a:gd name="connsiteY72" fmla="*/ 1631141 h 4031012"/>
                <a:gd name="connsiteX73" fmla="*/ 1357762 w 1906382"/>
                <a:gd name="connsiteY73" fmla="*/ 1633763 h 4031012"/>
                <a:gd name="connsiteX74" fmla="*/ 1353812 w 1906382"/>
                <a:gd name="connsiteY74" fmla="*/ 1634700 h 4031012"/>
                <a:gd name="connsiteX75" fmla="*/ 1330201 w 1906382"/>
                <a:gd name="connsiteY75" fmla="*/ 1677973 h 4031012"/>
                <a:gd name="connsiteX76" fmla="*/ 1298061 w 1906382"/>
                <a:gd name="connsiteY76" fmla="*/ 1728552 h 4031012"/>
                <a:gd name="connsiteX77" fmla="*/ 1305692 w 1906382"/>
                <a:gd name="connsiteY77" fmla="*/ 1728177 h 4031012"/>
                <a:gd name="connsiteX78" fmla="*/ 1327508 w 1906382"/>
                <a:gd name="connsiteY78" fmla="*/ 1728177 h 4031012"/>
                <a:gd name="connsiteX79" fmla="*/ 1348874 w 1906382"/>
                <a:gd name="connsiteY79" fmla="*/ 1733797 h 4031012"/>
                <a:gd name="connsiteX80" fmla="*/ 1357313 w 1906382"/>
                <a:gd name="connsiteY80" fmla="*/ 1736982 h 4031012"/>
                <a:gd name="connsiteX81" fmla="*/ 1394301 w 1906382"/>
                <a:gd name="connsiteY81" fmla="*/ 1750469 h 4031012"/>
                <a:gd name="connsiteX82" fmla="*/ 1411718 w 1906382"/>
                <a:gd name="connsiteY82" fmla="*/ 1757213 h 4031012"/>
                <a:gd name="connsiteX83" fmla="*/ 1459568 w 1906382"/>
                <a:gd name="connsiteY83" fmla="*/ 1757401 h 4031012"/>
                <a:gd name="connsiteX84" fmla="*/ 1468097 w 1906382"/>
                <a:gd name="connsiteY84" fmla="*/ 1740916 h 4031012"/>
                <a:gd name="connsiteX85" fmla="*/ 1469443 w 1906382"/>
                <a:gd name="connsiteY85" fmla="*/ 1735670 h 4031012"/>
                <a:gd name="connsiteX86" fmla="*/ 1473214 w 1906382"/>
                <a:gd name="connsiteY86" fmla="*/ 1724993 h 4031012"/>
                <a:gd name="connsiteX87" fmla="*/ 1476266 w 1906382"/>
                <a:gd name="connsiteY87" fmla="*/ 1711130 h 4031012"/>
                <a:gd name="connsiteX88" fmla="*/ 1478960 w 1906382"/>
                <a:gd name="connsiteY88" fmla="*/ 1694645 h 4031012"/>
                <a:gd name="connsiteX89" fmla="*/ 1481204 w 1906382"/>
                <a:gd name="connsiteY89" fmla="*/ 1682656 h 4031012"/>
                <a:gd name="connsiteX90" fmla="*/ 1483628 w 1906382"/>
                <a:gd name="connsiteY90" fmla="*/ 1669169 h 4031012"/>
                <a:gd name="connsiteX91" fmla="*/ 1485693 w 1906382"/>
                <a:gd name="connsiteY91" fmla="*/ 1654557 h 4031012"/>
                <a:gd name="connsiteX92" fmla="*/ 1483179 w 1906382"/>
                <a:gd name="connsiteY92" fmla="*/ 1652122 h 4031012"/>
                <a:gd name="connsiteX93" fmla="*/ 1478780 w 1906382"/>
                <a:gd name="connsiteY93" fmla="*/ 1647813 h 4031012"/>
                <a:gd name="connsiteX94" fmla="*/ 1475638 w 1906382"/>
                <a:gd name="connsiteY94" fmla="*/ 1641069 h 4031012"/>
                <a:gd name="connsiteX95" fmla="*/ 1474291 w 1906382"/>
                <a:gd name="connsiteY95" fmla="*/ 1639009 h 4031012"/>
                <a:gd name="connsiteX96" fmla="*/ 1460915 w 1906382"/>
                <a:gd name="connsiteY96" fmla="*/ 1633576 h 4031012"/>
                <a:gd name="connsiteX97" fmla="*/ 1451847 w 1906382"/>
                <a:gd name="connsiteY97" fmla="*/ 1630766 h 4031012"/>
                <a:gd name="connsiteX98" fmla="*/ 1408396 w 1906382"/>
                <a:gd name="connsiteY98" fmla="*/ 1627020 h 4031012"/>
                <a:gd name="connsiteX99" fmla="*/ 664253 w 1906382"/>
                <a:gd name="connsiteY99" fmla="*/ 204 h 4031012"/>
                <a:gd name="connsiteX100" fmla="*/ 789210 w 1906382"/>
                <a:gd name="connsiteY100" fmla="*/ 92046 h 4031012"/>
                <a:gd name="connsiteX101" fmla="*/ 822428 w 1906382"/>
                <a:gd name="connsiteY101" fmla="*/ 263640 h 4031012"/>
                <a:gd name="connsiteX102" fmla="*/ 855375 w 1906382"/>
                <a:gd name="connsiteY102" fmla="*/ 435233 h 4031012"/>
                <a:gd name="connsiteX103" fmla="*/ 904393 w 1906382"/>
                <a:gd name="connsiteY103" fmla="*/ 666397 h 4031012"/>
                <a:gd name="connsiteX104" fmla="*/ 935815 w 1906382"/>
                <a:gd name="connsiteY104" fmla="*/ 815698 h 4031012"/>
                <a:gd name="connsiteX105" fmla="*/ 961221 w 1906382"/>
                <a:gd name="connsiteY105" fmla="*/ 901495 h 4031012"/>
                <a:gd name="connsiteX106" fmla="*/ 1001980 w 1906382"/>
                <a:gd name="connsiteY106" fmla="*/ 1044989 h 4031012"/>
                <a:gd name="connsiteX107" fmla="*/ 1032503 w 1906382"/>
                <a:gd name="connsiteY107" fmla="*/ 1148956 h 4031012"/>
                <a:gd name="connsiteX108" fmla="*/ 1026039 w 1906382"/>
                <a:gd name="connsiteY108" fmla="*/ 1018201 h 4031012"/>
                <a:gd name="connsiteX109" fmla="*/ 1008713 w 1906382"/>
                <a:gd name="connsiteY109" fmla="*/ 705174 h 4031012"/>
                <a:gd name="connsiteX110" fmla="*/ 995516 w 1906382"/>
                <a:gd name="connsiteY110" fmla="*/ 529459 h 4031012"/>
                <a:gd name="connsiteX111" fmla="*/ 977920 w 1906382"/>
                <a:gd name="connsiteY111" fmla="*/ 299045 h 4031012"/>
                <a:gd name="connsiteX112" fmla="*/ 1006199 w 1906382"/>
                <a:gd name="connsiteY112" fmla="*/ 69942 h 4031012"/>
                <a:gd name="connsiteX113" fmla="*/ 1112943 w 1906382"/>
                <a:gd name="connsiteY113" fmla="*/ 25919 h 4031012"/>
                <a:gd name="connsiteX114" fmla="*/ 1303627 w 1906382"/>
                <a:gd name="connsiteY114" fmla="*/ 302791 h 4031012"/>
                <a:gd name="connsiteX115" fmla="*/ 1309193 w 1906382"/>
                <a:gd name="connsiteY115" fmla="*/ 331453 h 4031012"/>
                <a:gd name="connsiteX116" fmla="*/ 1318350 w 1906382"/>
                <a:gd name="connsiteY116" fmla="*/ 371167 h 4031012"/>
                <a:gd name="connsiteX117" fmla="*/ 1380475 w 1906382"/>
                <a:gd name="connsiteY117" fmla="*/ 692436 h 4031012"/>
                <a:gd name="connsiteX118" fmla="*/ 1427698 w 1906382"/>
                <a:gd name="connsiteY118" fmla="*/ 1094631 h 4031012"/>
                <a:gd name="connsiteX119" fmla="*/ 1442690 w 1906382"/>
                <a:gd name="connsiteY119" fmla="*/ 1359139 h 4031012"/>
                <a:gd name="connsiteX120" fmla="*/ 1511548 w 1906382"/>
                <a:gd name="connsiteY120" fmla="*/ 1254797 h 4031012"/>
                <a:gd name="connsiteX121" fmla="*/ 1697115 w 1906382"/>
                <a:gd name="connsiteY121" fmla="*/ 1223700 h 4031012"/>
                <a:gd name="connsiteX122" fmla="*/ 1839500 w 1906382"/>
                <a:gd name="connsiteY122" fmla="*/ 1366820 h 4031012"/>
                <a:gd name="connsiteX123" fmla="*/ 1881156 w 1906382"/>
                <a:gd name="connsiteY123" fmla="*/ 1620276 h 4031012"/>
                <a:gd name="connsiteX124" fmla="*/ 1888069 w 1906382"/>
                <a:gd name="connsiteY124" fmla="*/ 1779131 h 4031012"/>
                <a:gd name="connsiteX125" fmla="*/ 1894443 w 1906382"/>
                <a:gd name="connsiteY125" fmla="*/ 1914944 h 4031012"/>
                <a:gd name="connsiteX126" fmla="*/ 1902702 w 1906382"/>
                <a:gd name="connsiteY126" fmla="*/ 2154538 h 4031012"/>
                <a:gd name="connsiteX127" fmla="*/ 1878642 w 1906382"/>
                <a:gd name="connsiteY127" fmla="*/ 2619114 h 4031012"/>
                <a:gd name="connsiteX128" fmla="*/ 1805116 w 1906382"/>
                <a:gd name="connsiteY128" fmla="*/ 2835479 h 4031012"/>
                <a:gd name="connsiteX129" fmla="*/ 1731859 w 1906382"/>
                <a:gd name="connsiteY129" fmla="*/ 3036857 h 4031012"/>
                <a:gd name="connsiteX130" fmla="*/ 1681045 w 1906382"/>
                <a:gd name="connsiteY130" fmla="*/ 3634062 h 4031012"/>
                <a:gd name="connsiteX131" fmla="*/ 1647828 w 1906382"/>
                <a:gd name="connsiteY131" fmla="*/ 4031012 h 4031012"/>
                <a:gd name="connsiteX132" fmla="*/ 1597284 w 1906382"/>
                <a:gd name="connsiteY132" fmla="*/ 4025580 h 4031012"/>
                <a:gd name="connsiteX133" fmla="*/ 1630232 w 1906382"/>
                <a:gd name="connsiteY133" fmla="*/ 3634062 h 4031012"/>
                <a:gd name="connsiteX134" fmla="*/ 1683290 w 1906382"/>
                <a:gd name="connsiteY134" fmla="*/ 3022246 h 4031012"/>
                <a:gd name="connsiteX135" fmla="*/ 1757894 w 1906382"/>
                <a:gd name="connsiteY135" fmla="*/ 2816746 h 4031012"/>
                <a:gd name="connsiteX136" fmla="*/ 1828996 w 1906382"/>
                <a:gd name="connsiteY136" fmla="*/ 2608998 h 4031012"/>
                <a:gd name="connsiteX137" fmla="*/ 1852158 w 1906382"/>
                <a:gd name="connsiteY137" fmla="*/ 2157535 h 4031012"/>
                <a:gd name="connsiteX138" fmla="*/ 1848388 w 1906382"/>
                <a:gd name="connsiteY138" fmla="*/ 2081292 h 4031012"/>
                <a:gd name="connsiteX139" fmla="*/ 1808976 w 1906382"/>
                <a:gd name="connsiteY139" fmla="*/ 2094780 h 4031012"/>
                <a:gd name="connsiteX140" fmla="*/ 1747659 w 1906382"/>
                <a:gd name="connsiteY140" fmla="*/ 2104146 h 4031012"/>
                <a:gd name="connsiteX141" fmla="*/ 1687060 w 1906382"/>
                <a:gd name="connsiteY141" fmla="*/ 2107518 h 4031012"/>
                <a:gd name="connsiteX142" fmla="*/ 1655010 w 1906382"/>
                <a:gd name="connsiteY142" fmla="*/ 2105083 h 4031012"/>
                <a:gd name="connsiteX143" fmla="*/ 1628257 w 1906382"/>
                <a:gd name="connsiteY143" fmla="*/ 2100962 h 4031012"/>
                <a:gd name="connsiteX144" fmla="*/ 1596656 w 1906382"/>
                <a:gd name="connsiteY144" fmla="*/ 2094967 h 4031012"/>
                <a:gd name="connsiteX145" fmla="*/ 1568107 w 1906382"/>
                <a:gd name="connsiteY145" fmla="*/ 2088223 h 4031012"/>
                <a:gd name="connsiteX146" fmla="*/ 1508855 w 1906382"/>
                <a:gd name="connsiteY146" fmla="*/ 2076796 h 4031012"/>
                <a:gd name="connsiteX147" fmla="*/ 1395917 w 1906382"/>
                <a:gd name="connsiteY147" fmla="*/ 2038207 h 4031012"/>
                <a:gd name="connsiteX148" fmla="*/ 1452476 w 1906382"/>
                <a:gd name="connsiteY148" fmla="*/ 2054504 h 4031012"/>
                <a:gd name="connsiteX149" fmla="*/ 1510651 w 1906382"/>
                <a:gd name="connsiteY149" fmla="*/ 2070427 h 4031012"/>
                <a:gd name="connsiteX150" fmla="*/ 1570082 w 1906382"/>
                <a:gd name="connsiteY150" fmla="*/ 2078857 h 4031012"/>
                <a:gd name="connsiteX151" fmla="*/ 1600427 w 1906382"/>
                <a:gd name="connsiteY151" fmla="*/ 2084477 h 4031012"/>
                <a:gd name="connsiteX152" fmla="*/ 1627539 w 1906382"/>
                <a:gd name="connsiteY152" fmla="*/ 2088223 h 4031012"/>
                <a:gd name="connsiteX153" fmla="*/ 1643609 w 1906382"/>
                <a:gd name="connsiteY153" fmla="*/ 2087099 h 4031012"/>
                <a:gd name="connsiteX154" fmla="*/ 1659679 w 1906382"/>
                <a:gd name="connsiteY154" fmla="*/ 2091221 h 4031012"/>
                <a:gd name="connsiteX155" fmla="*/ 1687509 w 1906382"/>
                <a:gd name="connsiteY155" fmla="*/ 2091408 h 4031012"/>
                <a:gd name="connsiteX156" fmla="*/ 1746761 w 1906382"/>
                <a:gd name="connsiteY156" fmla="*/ 2085039 h 4031012"/>
                <a:gd name="connsiteX157" fmla="*/ 1803769 w 1906382"/>
                <a:gd name="connsiteY157" fmla="*/ 2073050 h 4031012"/>
                <a:gd name="connsiteX158" fmla="*/ 1847670 w 1906382"/>
                <a:gd name="connsiteY158" fmla="*/ 2056190 h 4031012"/>
                <a:gd name="connsiteX159" fmla="*/ 1842373 w 1906382"/>
                <a:gd name="connsiteY159" fmla="*/ 1918129 h 4031012"/>
                <a:gd name="connsiteX160" fmla="*/ 1836358 w 1906382"/>
                <a:gd name="connsiteY160" fmla="*/ 1785687 h 4031012"/>
                <a:gd name="connsiteX161" fmla="*/ 1829176 w 1906382"/>
                <a:gd name="connsiteY161" fmla="*/ 1618964 h 4031012"/>
                <a:gd name="connsiteX162" fmla="*/ 1790662 w 1906382"/>
                <a:gd name="connsiteY162" fmla="*/ 1385553 h 4031012"/>
                <a:gd name="connsiteX163" fmla="*/ 1682572 w 1906382"/>
                <a:gd name="connsiteY163" fmla="*/ 1273905 h 4031012"/>
                <a:gd name="connsiteX164" fmla="*/ 1551858 w 1906382"/>
                <a:gd name="connsiteY164" fmla="*/ 1285332 h 4031012"/>
                <a:gd name="connsiteX165" fmla="*/ 1442241 w 1906382"/>
                <a:gd name="connsiteY165" fmla="*/ 1457862 h 4031012"/>
                <a:gd name="connsiteX166" fmla="*/ 1398969 w 1906382"/>
                <a:gd name="connsiteY166" fmla="*/ 1535041 h 4031012"/>
                <a:gd name="connsiteX167" fmla="*/ 1398520 w 1906382"/>
                <a:gd name="connsiteY167" fmla="*/ 1527923 h 4031012"/>
                <a:gd name="connsiteX168" fmla="*/ 1395468 w 1906382"/>
                <a:gd name="connsiteY168" fmla="*/ 1534292 h 4031012"/>
                <a:gd name="connsiteX169" fmla="*/ 1389902 w 1906382"/>
                <a:gd name="connsiteY169" fmla="*/ 1551151 h 4031012"/>
                <a:gd name="connsiteX170" fmla="*/ 1360635 w 1906382"/>
                <a:gd name="connsiteY170" fmla="*/ 1620463 h 4031012"/>
                <a:gd name="connsiteX171" fmla="*/ 1361982 w 1906382"/>
                <a:gd name="connsiteY171" fmla="*/ 1620276 h 4031012"/>
                <a:gd name="connsiteX172" fmla="*/ 1391877 w 1906382"/>
                <a:gd name="connsiteY172" fmla="*/ 1616342 h 4031012"/>
                <a:gd name="connsiteX173" fmla="*/ 1406780 w 1906382"/>
                <a:gd name="connsiteY173" fmla="*/ 1615967 h 4031012"/>
                <a:gd name="connsiteX174" fmla="*/ 1455798 w 1906382"/>
                <a:gd name="connsiteY174" fmla="*/ 1620463 h 4031012"/>
                <a:gd name="connsiteX175" fmla="*/ 1463608 w 1906382"/>
                <a:gd name="connsiteY175" fmla="*/ 1622898 h 4031012"/>
                <a:gd name="connsiteX176" fmla="*/ 1481204 w 1906382"/>
                <a:gd name="connsiteY176" fmla="*/ 1630392 h 4031012"/>
                <a:gd name="connsiteX177" fmla="*/ 1487040 w 1906382"/>
                <a:gd name="connsiteY177" fmla="*/ 1639383 h 4031012"/>
                <a:gd name="connsiteX178" fmla="*/ 1487668 w 1906382"/>
                <a:gd name="connsiteY178" fmla="*/ 1641069 h 4031012"/>
                <a:gd name="connsiteX179" fmla="*/ 1490092 w 1906382"/>
                <a:gd name="connsiteY179" fmla="*/ 1643317 h 4031012"/>
                <a:gd name="connsiteX180" fmla="*/ 1496825 w 1906382"/>
                <a:gd name="connsiteY180" fmla="*/ 1651560 h 4031012"/>
                <a:gd name="connsiteX181" fmla="*/ 1495030 w 1906382"/>
                <a:gd name="connsiteY181" fmla="*/ 1673665 h 4031012"/>
                <a:gd name="connsiteX182" fmla="*/ 1492785 w 1906382"/>
                <a:gd name="connsiteY182" fmla="*/ 1684342 h 4031012"/>
                <a:gd name="connsiteX183" fmla="*/ 1490092 w 1906382"/>
                <a:gd name="connsiteY183" fmla="*/ 1699141 h 4031012"/>
                <a:gd name="connsiteX184" fmla="*/ 1487848 w 1906382"/>
                <a:gd name="connsiteY184" fmla="*/ 1712442 h 4031012"/>
                <a:gd name="connsiteX185" fmla="*/ 1483628 w 1906382"/>
                <a:gd name="connsiteY185" fmla="*/ 1730987 h 4031012"/>
                <a:gd name="connsiteX186" fmla="*/ 1480576 w 1906382"/>
                <a:gd name="connsiteY186" fmla="*/ 1739792 h 4031012"/>
                <a:gd name="connsiteX187" fmla="*/ 1479229 w 1906382"/>
                <a:gd name="connsiteY187" fmla="*/ 1745037 h 4031012"/>
                <a:gd name="connsiteX188" fmla="*/ 1466750 w 1906382"/>
                <a:gd name="connsiteY188" fmla="*/ 1767891 h 4031012"/>
                <a:gd name="connsiteX189" fmla="*/ 1439279 w 1906382"/>
                <a:gd name="connsiteY189" fmla="*/ 1776321 h 4031012"/>
                <a:gd name="connsiteX190" fmla="*/ 1405882 w 1906382"/>
                <a:gd name="connsiteY190" fmla="*/ 1770139 h 4031012"/>
                <a:gd name="connsiteX191" fmla="*/ 1388286 w 1906382"/>
                <a:gd name="connsiteY191" fmla="*/ 1763395 h 4031012"/>
                <a:gd name="connsiteX192" fmla="*/ 1352196 w 1906382"/>
                <a:gd name="connsiteY192" fmla="*/ 1750282 h 4031012"/>
                <a:gd name="connsiteX193" fmla="*/ 1342859 w 1906382"/>
                <a:gd name="connsiteY193" fmla="*/ 1746910 h 4031012"/>
                <a:gd name="connsiteX194" fmla="*/ 1325263 w 1906382"/>
                <a:gd name="connsiteY194" fmla="*/ 1742227 h 4031012"/>
                <a:gd name="connsiteX195" fmla="*/ 1304345 w 1906382"/>
                <a:gd name="connsiteY195" fmla="*/ 1742227 h 4031012"/>
                <a:gd name="connsiteX196" fmla="*/ 1292495 w 1906382"/>
                <a:gd name="connsiteY196" fmla="*/ 1742602 h 4031012"/>
                <a:gd name="connsiteX197" fmla="*/ 1292495 w 1906382"/>
                <a:gd name="connsiteY197" fmla="*/ 1737356 h 4031012"/>
                <a:gd name="connsiteX198" fmla="*/ 1285582 w 1906382"/>
                <a:gd name="connsiteY198" fmla="*/ 1761522 h 4031012"/>
                <a:gd name="connsiteX199" fmla="*/ 1286300 w 1906382"/>
                <a:gd name="connsiteY199" fmla="*/ 1792806 h 4031012"/>
                <a:gd name="connsiteX200" fmla="*/ 1309912 w 1906382"/>
                <a:gd name="connsiteY200" fmla="*/ 1841699 h 4031012"/>
                <a:gd name="connsiteX201" fmla="*/ 1368266 w 1906382"/>
                <a:gd name="connsiteY201" fmla="*/ 1861555 h 4031012"/>
                <a:gd name="connsiteX202" fmla="*/ 1496376 w 1906382"/>
                <a:gd name="connsiteY202" fmla="*/ 1848817 h 4031012"/>
                <a:gd name="connsiteX203" fmla="*/ 1587499 w 1906382"/>
                <a:gd name="connsiteY203" fmla="*/ 1756089 h 4031012"/>
                <a:gd name="connsiteX204" fmla="*/ 1617125 w 1906382"/>
                <a:gd name="connsiteY204" fmla="*/ 1695582 h 4031012"/>
                <a:gd name="connsiteX205" fmla="*/ 1649893 w 1906382"/>
                <a:gd name="connsiteY205" fmla="*/ 1634325 h 4031012"/>
                <a:gd name="connsiteX206" fmla="*/ 1665424 w 1906382"/>
                <a:gd name="connsiteY206" fmla="*/ 1624022 h 4031012"/>
                <a:gd name="connsiteX207" fmla="*/ 1683290 w 1906382"/>
                <a:gd name="connsiteY207" fmla="*/ 1624397 h 4031012"/>
                <a:gd name="connsiteX208" fmla="*/ 1700437 w 1906382"/>
                <a:gd name="connsiteY208" fmla="*/ 1626083 h 4031012"/>
                <a:gd name="connsiteX209" fmla="*/ 1716956 w 1906382"/>
                <a:gd name="connsiteY209" fmla="*/ 1630766 h 4031012"/>
                <a:gd name="connsiteX210" fmla="*/ 1750981 w 1906382"/>
                <a:gd name="connsiteY210" fmla="*/ 1631328 h 4031012"/>
                <a:gd name="connsiteX211" fmla="*/ 1783749 w 1906382"/>
                <a:gd name="connsiteY211" fmla="*/ 1627394 h 4031012"/>
                <a:gd name="connsiteX212" fmla="*/ 1750981 w 1906382"/>
                <a:gd name="connsiteY212" fmla="*/ 1632827 h 4031012"/>
                <a:gd name="connsiteX213" fmla="*/ 1716507 w 1906382"/>
                <a:gd name="connsiteY213" fmla="*/ 1633576 h 4031012"/>
                <a:gd name="connsiteX214" fmla="*/ 1699809 w 1906382"/>
                <a:gd name="connsiteY214" fmla="*/ 1629830 h 4031012"/>
                <a:gd name="connsiteX215" fmla="*/ 1682841 w 1906382"/>
                <a:gd name="connsiteY215" fmla="*/ 1628893 h 4031012"/>
                <a:gd name="connsiteX216" fmla="*/ 1666592 w 1906382"/>
                <a:gd name="connsiteY216" fmla="*/ 1629080 h 4031012"/>
                <a:gd name="connsiteX217" fmla="*/ 1654562 w 1906382"/>
                <a:gd name="connsiteY217" fmla="*/ 1638259 h 4031012"/>
                <a:gd name="connsiteX218" fmla="*/ 1626013 w 1906382"/>
                <a:gd name="connsiteY218" fmla="*/ 1698392 h 4031012"/>
                <a:gd name="connsiteX219" fmla="*/ 1598362 w 1906382"/>
                <a:gd name="connsiteY219" fmla="*/ 1761896 h 4031012"/>
                <a:gd name="connsiteX220" fmla="*/ 1504636 w 1906382"/>
                <a:gd name="connsiteY220" fmla="*/ 1865489 h 4031012"/>
                <a:gd name="connsiteX221" fmla="*/ 1364675 w 1906382"/>
                <a:gd name="connsiteY221" fmla="*/ 1886283 h 4031012"/>
                <a:gd name="connsiteX222" fmla="*/ 1293662 w 1906382"/>
                <a:gd name="connsiteY222" fmla="*/ 1864740 h 4031012"/>
                <a:gd name="connsiteX223" fmla="*/ 1254879 w 1906382"/>
                <a:gd name="connsiteY223" fmla="*/ 1796740 h 4031012"/>
                <a:gd name="connsiteX224" fmla="*/ 1252365 w 1906382"/>
                <a:gd name="connsiteY224" fmla="*/ 1759648 h 4031012"/>
                <a:gd name="connsiteX225" fmla="*/ 1261522 w 1906382"/>
                <a:gd name="connsiteY225" fmla="*/ 1720497 h 4031012"/>
                <a:gd name="connsiteX226" fmla="*/ 1296266 w 1906382"/>
                <a:gd name="connsiteY226" fmla="*/ 1658491 h 4031012"/>
                <a:gd name="connsiteX227" fmla="*/ 1347528 w 1906382"/>
                <a:gd name="connsiteY227" fmla="*/ 1537289 h 4031012"/>
                <a:gd name="connsiteX228" fmla="*/ 1352016 w 1906382"/>
                <a:gd name="connsiteY228" fmla="*/ 1521553 h 4031012"/>
                <a:gd name="connsiteX229" fmla="*/ 1360455 w 1906382"/>
                <a:gd name="connsiteY229" fmla="*/ 1500947 h 4031012"/>
                <a:gd name="connsiteX230" fmla="*/ 1374909 w 1906382"/>
                <a:gd name="connsiteY230" fmla="*/ 1470225 h 4031012"/>
                <a:gd name="connsiteX231" fmla="*/ 1387388 w 1906382"/>
                <a:gd name="connsiteY231" fmla="*/ 1439691 h 4031012"/>
                <a:gd name="connsiteX232" fmla="*/ 1393403 w 1906382"/>
                <a:gd name="connsiteY232" fmla="*/ 1428638 h 4031012"/>
                <a:gd name="connsiteX233" fmla="*/ 1387658 w 1906382"/>
                <a:gd name="connsiteY233" fmla="*/ 1310996 h 4031012"/>
                <a:gd name="connsiteX234" fmla="*/ 1386939 w 1906382"/>
                <a:gd name="connsiteY234" fmla="*/ 1310996 h 4031012"/>
                <a:gd name="connsiteX235" fmla="*/ 1365124 w 1906382"/>
                <a:gd name="connsiteY235" fmla="*/ 1312307 h 4031012"/>
                <a:gd name="connsiteX236" fmla="*/ 1315208 w 1906382"/>
                <a:gd name="connsiteY236" fmla="*/ 1320737 h 4031012"/>
                <a:gd name="connsiteX237" fmla="*/ 1292046 w 1906382"/>
                <a:gd name="connsiteY237" fmla="*/ 1322610 h 4031012"/>
                <a:gd name="connsiteX238" fmla="*/ 1266191 w 1906382"/>
                <a:gd name="connsiteY238" fmla="*/ 1323172 h 4031012"/>
                <a:gd name="connsiteX239" fmla="*/ 1216724 w 1906382"/>
                <a:gd name="connsiteY239" fmla="*/ 1320175 h 4031012"/>
                <a:gd name="connsiteX240" fmla="*/ 1266011 w 1906382"/>
                <a:gd name="connsiteY240" fmla="*/ 1316990 h 4031012"/>
                <a:gd name="connsiteX241" fmla="*/ 1288904 w 1906382"/>
                <a:gd name="connsiteY241" fmla="*/ 1313618 h 4031012"/>
                <a:gd name="connsiteX242" fmla="*/ 1314311 w 1906382"/>
                <a:gd name="connsiteY242" fmla="*/ 1307998 h 4031012"/>
                <a:gd name="connsiteX243" fmla="*/ 1360007 w 1906382"/>
                <a:gd name="connsiteY243" fmla="*/ 1294136 h 4031012"/>
                <a:gd name="connsiteX244" fmla="*/ 1386760 w 1906382"/>
                <a:gd name="connsiteY244" fmla="*/ 1288891 h 4031012"/>
                <a:gd name="connsiteX245" fmla="*/ 1375807 w 1906382"/>
                <a:gd name="connsiteY245" fmla="*/ 1100813 h 4031012"/>
                <a:gd name="connsiteX246" fmla="*/ 1328585 w 1906382"/>
                <a:gd name="connsiteY246" fmla="*/ 700304 h 4031012"/>
                <a:gd name="connsiteX247" fmla="*/ 1267358 w 1906382"/>
                <a:gd name="connsiteY247" fmla="*/ 383905 h 4031012"/>
                <a:gd name="connsiteX248" fmla="*/ 1257931 w 1906382"/>
                <a:gd name="connsiteY248" fmla="*/ 343629 h 4031012"/>
                <a:gd name="connsiteX249" fmla="*/ 1252186 w 1906382"/>
                <a:gd name="connsiteY249" fmla="*/ 313095 h 4031012"/>
                <a:gd name="connsiteX250" fmla="*/ 1114290 w 1906382"/>
                <a:gd name="connsiteY250" fmla="*/ 77622 h 4031012"/>
                <a:gd name="connsiteX251" fmla="*/ 1043187 w 1906382"/>
                <a:gd name="connsiteY251" fmla="*/ 104410 h 4031012"/>
                <a:gd name="connsiteX252" fmla="*/ 1027207 w 1906382"/>
                <a:gd name="connsiteY252" fmla="*/ 294549 h 4031012"/>
                <a:gd name="connsiteX253" fmla="*/ 1043636 w 1906382"/>
                <a:gd name="connsiteY253" fmla="*/ 510914 h 4031012"/>
                <a:gd name="connsiteX254" fmla="*/ 1044533 w 1906382"/>
                <a:gd name="connsiteY254" fmla="*/ 510914 h 4031012"/>
                <a:gd name="connsiteX255" fmla="*/ 1072364 w 1906382"/>
                <a:gd name="connsiteY255" fmla="*/ 512413 h 4031012"/>
                <a:gd name="connsiteX256" fmla="*/ 1126769 w 1906382"/>
                <a:gd name="connsiteY256" fmla="*/ 515035 h 4031012"/>
                <a:gd name="connsiteX257" fmla="*/ 1151008 w 1906382"/>
                <a:gd name="connsiteY257" fmla="*/ 506231 h 4031012"/>
                <a:gd name="connsiteX258" fmla="*/ 1180455 w 1906382"/>
                <a:gd name="connsiteY258" fmla="*/ 504920 h 4031012"/>
                <a:gd name="connsiteX259" fmla="*/ 1235936 w 1906382"/>
                <a:gd name="connsiteY259" fmla="*/ 508104 h 4031012"/>
                <a:gd name="connsiteX260" fmla="*/ 1180455 w 1906382"/>
                <a:gd name="connsiteY260" fmla="*/ 511101 h 4031012"/>
                <a:gd name="connsiteX261" fmla="*/ 1155497 w 1906382"/>
                <a:gd name="connsiteY261" fmla="*/ 514661 h 4031012"/>
                <a:gd name="connsiteX262" fmla="*/ 1129193 w 1906382"/>
                <a:gd name="connsiteY262" fmla="*/ 527399 h 4031012"/>
                <a:gd name="connsiteX263" fmla="*/ 1072813 w 1906382"/>
                <a:gd name="connsiteY263" fmla="*/ 531707 h 4031012"/>
                <a:gd name="connsiteX264" fmla="*/ 1045700 w 1906382"/>
                <a:gd name="connsiteY264" fmla="*/ 533206 h 4031012"/>
                <a:gd name="connsiteX265" fmla="*/ 1058359 w 1906382"/>
                <a:gd name="connsiteY265" fmla="*/ 701802 h 4031012"/>
                <a:gd name="connsiteX266" fmla="*/ 1075506 w 1906382"/>
                <a:gd name="connsiteY266" fmla="*/ 1007148 h 4031012"/>
                <a:gd name="connsiteX267" fmla="*/ 1083317 w 1906382"/>
                <a:gd name="connsiteY267" fmla="*/ 1007523 h 4031012"/>
                <a:gd name="connsiteX268" fmla="*/ 1096244 w 1906382"/>
                <a:gd name="connsiteY268" fmla="*/ 1003214 h 4031012"/>
                <a:gd name="connsiteX269" fmla="*/ 1111596 w 1906382"/>
                <a:gd name="connsiteY269" fmla="*/ 1004339 h 4031012"/>
                <a:gd name="connsiteX270" fmla="*/ 1119856 w 1906382"/>
                <a:gd name="connsiteY270" fmla="*/ 999468 h 4031012"/>
                <a:gd name="connsiteX271" fmla="*/ 1138529 w 1906382"/>
                <a:gd name="connsiteY271" fmla="*/ 995721 h 4031012"/>
                <a:gd name="connsiteX272" fmla="*/ 1163487 w 1906382"/>
                <a:gd name="connsiteY272" fmla="*/ 990101 h 4031012"/>
                <a:gd name="connsiteX273" fmla="*/ 1221213 w 1906382"/>
                <a:gd name="connsiteY273" fmla="*/ 984107 h 4031012"/>
                <a:gd name="connsiteX274" fmla="*/ 1274270 w 1906382"/>
                <a:gd name="connsiteY274" fmla="*/ 966311 h 4031012"/>
                <a:gd name="connsiteX275" fmla="*/ 1222560 w 1906382"/>
                <a:gd name="connsiteY275" fmla="*/ 990476 h 4031012"/>
                <a:gd name="connsiteX276" fmla="*/ 1167976 w 1906382"/>
                <a:gd name="connsiteY276" fmla="*/ 1002278 h 4031012"/>
                <a:gd name="connsiteX277" fmla="*/ 1138529 w 1906382"/>
                <a:gd name="connsiteY277" fmla="*/ 1011831 h 4031012"/>
                <a:gd name="connsiteX278" fmla="*/ 1130090 w 1906382"/>
                <a:gd name="connsiteY278" fmla="*/ 1014079 h 4031012"/>
                <a:gd name="connsiteX279" fmla="*/ 1114020 w 1906382"/>
                <a:gd name="connsiteY279" fmla="*/ 1023446 h 4031012"/>
                <a:gd name="connsiteX280" fmla="*/ 1101092 w 1906382"/>
                <a:gd name="connsiteY280" fmla="*/ 1023446 h 4031012"/>
                <a:gd name="connsiteX281" fmla="*/ 1087536 w 1906382"/>
                <a:gd name="connsiteY281" fmla="*/ 1029066 h 4031012"/>
                <a:gd name="connsiteX282" fmla="*/ 1077032 w 1906382"/>
                <a:gd name="connsiteY282" fmla="*/ 1030003 h 4031012"/>
                <a:gd name="connsiteX283" fmla="*/ 1087087 w 1906382"/>
                <a:gd name="connsiteY283" fmla="*/ 1213397 h 4031012"/>
                <a:gd name="connsiteX284" fmla="*/ 1096693 w 1906382"/>
                <a:gd name="connsiteY284" fmla="*/ 1335348 h 4031012"/>
                <a:gd name="connsiteX285" fmla="*/ 1106479 w 1906382"/>
                <a:gd name="connsiteY285" fmla="*/ 1502821 h 4031012"/>
                <a:gd name="connsiteX286" fmla="*/ 1047406 w 1906382"/>
                <a:gd name="connsiteY286" fmla="*/ 1345464 h 4031012"/>
                <a:gd name="connsiteX287" fmla="*/ 1019396 w 1906382"/>
                <a:gd name="connsiteY287" fmla="*/ 1268659 h 4031012"/>
                <a:gd name="connsiteX288" fmla="*/ 941830 w 1906382"/>
                <a:gd name="connsiteY288" fmla="*/ 1300505 h 4031012"/>
                <a:gd name="connsiteX289" fmla="*/ 914179 w 1906382"/>
                <a:gd name="connsiteY289" fmla="*/ 1312494 h 4031012"/>
                <a:gd name="connsiteX290" fmla="*/ 888592 w 1906382"/>
                <a:gd name="connsiteY290" fmla="*/ 1326544 h 4031012"/>
                <a:gd name="connsiteX291" fmla="*/ 860313 w 1906382"/>
                <a:gd name="connsiteY291" fmla="*/ 1337034 h 4031012"/>
                <a:gd name="connsiteX292" fmla="*/ 831136 w 1906382"/>
                <a:gd name="connsiteY292" fmla="*/ 1340219 h 4031012"/>
                <a:gd name="connsiteX293" fmla="*/ 830238 w 1906382"/>
                <a:gd name="connsiteY293" fmla="*/ 1343966 h 4031012"/>
                <a:gd name="connsiteX294" fmla="*/ 830867 w 1906382"/>
                <a:gd name="connsiteY294" fmla="*/ 1340032 h 4031012"/>
                <a:gd name="connsiteX295" fmla="*/ 831136 w 1906382"/>
                <a:gd name="connsiteY295" fmla="*/ 1339657 h 4031012"/>
                <a:gd name="connsiteX296" fmla="*/ 859415 w 1906382"/>
                <a:gd name="connsiteY296" fmla="*/ 1333662 h 4031012"/>
                <a:gd name="connsiteX297" fmla="*/ 885271 w 1906382"/>
                <a:gd name="connsiteY297" fmla="*/ 1320924 h 4031012"/>
                <a:gd name="connsiteX298" fmla="*/ 909780 w 1906382"/>
                <a:gd name="connsiteY298" fmla="*/ 1304065 h 4031012"/>
                <a:gd name="connsiteX299" fmla="*/ 935186 w 1906382"/>
                <a:gd name="connsiteY299" fmla="*/ 1289828 h 4031012"/>
                <a:gd name="connsiteX300" fmla="*/ 1012034 w 1906382"/>
                <a:gd name="connsiteY300" fmla="*/ 1248240 h 4031012"/>
                <a:gd name="connsiteX301" fmla="*/ 951885 w 1906382"/>
                <a:gd name="connsiteY301" fmla="*/ 1056416 h 4031012"/>
                <a:gd name="connsiteX302" fmla="*/ 912473 w 1906382"/>
                <a:gd name="connsiteY302" fmla="*/ 917605 h 4031012"/>
                <a:gd name="connsiteX303" fmla="*/ 885899 w 1906382"/>
                <a:gd name="connsiteY303" fmla="*/ 827500 h 4031012"/>
                <a:gd name="connsiteX304" fmla="*/ 884822 w 1906382"/>
                <a:gd name="connsiteY304" fmla="*/ 822442 h 4031012"/>
                <a:gd name="connsiteX305" fmla="*/ 834906 w 1906382"/>
                <a:gd name="connsiteY305" fmla="*/ 819445 h 4031012"/>
                <a:gd name="connsiteX306" fmla="*/ 806178 w 1906382"/>
                <a:gd name="connsiteY306" fmla="*/ 821880 h 4031012"/>
                <a:gd name="connsiteX307" fmla="*/ 796123 w 1906382"/>
                <a:gd name="connsiteY307" fmla="*/ 822817 h 4031012"/>
                <a:gd name="connsiteX308" fmla="*/ 784363 w 1906382"/>
                <a:gd name="connsiteY308" fmla="*/ 830123 h 4031012"/>
                <a:gd name="connsiteX309" fmla="*/ 756442 w 1906382"/>
                <a:gd name="connsiteY309" fmla="*/ 842674 h 4031012"/>
                <a:gd name="connsiteX310" fmla="*/ 727983 w 1906382"/>
                <a:gd name="connsiteY310" fmla="*/ 846607 h 4031012"/>
                <a:gd name="connsiteX311" fmla="*/ 714158 w 1906382"/>
                <a:gd name="connsiteY311" fmla="*/ 848106 h 4031012"/>
                <a:gd name="connsiteX312" fmla="*/ 700961 w 1906382"/>
                <a:gd name="connsiteY312" fmla="*/ 853539 h 4031012"/>
                <a:gd name="connsiteX313" fmla="*/ 681210 w 1906382"/>
                <a:gd name="connsiteY313" fmla="*/ 857660 h 4031012"/>
                <a:gd name="connsiteX314" fmla="*/ 700153 w 1906382"/>
                <a:gd name="connsiteY314" fmla="*/ 850541 h 4031012"/>
                <a:gd name="connsiteX315" fmla="*/ 712362 w 1906382"/>
                <a:gd name="connsiteY315" fmla="*/ 843423 h 4031012"/>
                <a:gd name="connsiteX316" fmla="*/ 726637 w 1906382"/>
                <a:gd name="connsiteY316" fmla="*/ 840238 h 4031012"/>
                <a:gd name="connsiteX317" fmla="*/ 754288 w 1906382"/>
                <a:gd name="connsiteY317" fmla="*/ 833120 h 4031012"/>
                <a:gd name="connsiteX318" fmla="*/ 777001 w 1906382"/>
                <a:gd name="connsiteY318" fmla="*/ 819445 h 4031012"/>
                <a:gd name="connsiteX319" fmla="*/ 788582 w 1906382"/>
                <a:gd name="connsiteY319" fmla="*/ 810453 h 4031012"/>
                <a:gd name="connsiteX320" fmla="*/ 806178 w 1906382"/>
                <a:gd name="connsiteY320" fmla="*/ 805957 h 4031012"/>
                <a:gd name="connsiteX321" fmla="*/ 834009 w 1906382"/>
                <a:gd name="connsiteY321" fmla="*/ 800337 h 4031012"/>
                <a:gd name="connsiteX322" fmla="*/ 879256 w 1906382"/>
                <a:gd name="connsiteY322" fmla="*/ 797902 h 4031012"/>
                <a:gd name="connsiteX323" fmla="*/ 854029 w 1906382"/>
                <a:gd name="connsiteY323" fmla="*/ 677075 h 4031012"/>
                <a:gd name="connsiteX324" fmla="*/ 805280 w 1906382"/>
                <a:gd name="connsiteY324" fmla="*/ 447409 h 4031012"/>
                <a:gd name="connsiteX325" fmla="*/ 790108 w 1906382"/>
                <a:gd name="connsiteY325" fmla="*/ 372291 h 4031012"/>
                <a:gd name="connsiteX326" fmla="*/ 761111 w 1906382"/>
                <a:gd name="connsiteY326" fmla="*/ 374726 h 4031012"/>
                <a:gd name="connsiteX327" fmla="*/ 735345 w 1906382"/>
                <a:gd name="connsiteY327" fmla="*/ 377910 h 4031012"/>
                <a:gd name="connsiteX328" fmla="*/ 712183 w 1906382"/>
                <a:gd name="connsiteY328" fmla="*/ 384467 h 4031012"/>
                <a:gd name="connsiteX329" fmla="*/ 697459 w 1906382"/>
                <a:gd name="connsiteY329" fmla="*/ 385216 h 4031012"/>
                <a:gd name="connsiteX330" fmla="*/ 687674 w 1906382"/>
                <a:gd name="connsiteY330" fmla="*/ 389150 h 4031012"/>
                <a:gd name="connsiteX331" fmla="*/ 661998 w 1906382"/>
                <a:gd name="connsiteY331" fmla="*/ 394021 h 4031012"/>
                <a:gd name="connsiteX332" fmla="*/ 613698 w 1906382"/>
                <a:gd name="connsiteY332" fmla="*/ 409944 h 4031012"/>
                <a:gd name="connsiteX333" fmla="*/ 612801 w 1906382"/>
                <a:gd name="connsiteY333" fmla="*/ 413503 h 4031012"/>
                <a:gd name="connsiteX334" fmla="*/ 613429 w 1906382"/>
                <a:gd name="connsiteY334" fmla="*/ 409756 h 4031012"/>
                <a:gd name="connsiteX335" fmla="*/ 613429 w 1906382"/>
                <a:gd name="connsiteY335" fmla="*/ 409569 h 4031012"/>
                <a:gd name="connsiteX336" fmla="*/ 613698 w 1906382"/>
                <a:gd name="connsiteY336" fmla="*/ 409569 h 4031012"/>
                <a:gd name="connsiteX337" fmla="*/ 660202 w 1906382"/>
                <a:gd name="connsiteY337" fmla="*/ 387652 h 4031012"/>
                <a:gd name="connsiteX338" fmla="*/ 684532 w 1906382"/>
                <a:gd name="connsiteY338" fmla="*/ 380158 h 4031012"/>
                <a:gd name="connsiteX339" fmla="*/ 688751 w 1906382"/>
                <a:gd name="connsiteY339" fmla="*/ 376412 h 4031012"/>
                <a:gd name="connsiteX340" fmla="*/ 697459 w 1906382"/>
                <a:gd name="connsiteY340" fmla="*/ 374351 h 4031012"/>
                <a:gd name="connsiteX341" fmla="*/ 708143 w 1906382"/>
                <a:gd name="connsiteY341" fmla="*/ 372665 h 4031012"/>
                <a:gd name="connsiteX342" fmla="*/ 733280 w 1906382"/>
                <a:gd name="connsiteY342" fmla="*/ 362550 h 4031012"/>
                <a:gd name="connsiteX343" fmla="*/ 758058 w 1906382"/>
                <a:gd name="connsiteY343" fmla="*/ 356555 h 4031012"/>
                <a:gd name="connsiteX344" fmla="*/ 785889 w 1906382"/>
                <a:gd name="connsiteY344" fmla="*/ 350373 h 4031012"/>
                <a:gd name="connsiteX345" fmla="*/ 771884 w 1906382"/>
                <a:gd name="connsiteY345" fmla="*/ 273756 h 4031012"/>
                <a:gd name="connsiteX346" fmla="*/ 739295 w 1906382"/>
                <a:gd name="connsiteY346" fmla="*/ 105909 h 4031012"/>
                <a:gd name="connsiteX347" fmla="*/ 625728 w 1906382"/>
                <a:gd name="connsiteY347" fmla="*/ 53831 h 4031012"/>
                <a:gd name="connsiteX348" fmla="*/ 550586 w 1906382"/>
                <a:gd name="connsiteY348" fmla="*/ 339883 h 4031012"/>
                <a:gd name="connsiteX349" fmla="*/ 574017 w 1906382"/>
                <a:gd name="connsiteY349" fmla="*/ 532082 h 4031012"/>
                <a:gd name="connsiteX350" fmla="*/ 595653 w 1906382"/>
                <a:gd name="connsiteY350" fmla="*/ 718100 h 4031012"/>
                <a:gd name="connsiteX351" fmla="*/ 637758 w 1906382"/>
                <a:gd name="connsiteY351" fmla="*/ 1020074 h 4031012"/>
                <a:gd name="connsiteX352" fmla="*/ 701679 w 1906382"/>
                <a:gd name="connsiteY352" fmla="*/ 1259668 h 4031012"/>
                <a:gd name="connsiteX353" fmla="*/ 746657 w 1906382"/>
                <a:gd name="connsiteY353" fmla="*/ 1433509 h 4031012"/>
                <a:gd name="connsiteX354" fmla="*/ 717031 w 1906382"/>
                <a:gd name="connsiteY354" fmla="*/ 1469663 h 4031012"/>
                <a:gd name="connsiteX355" fmla="*/ 645569 w 1906382"/>
                <a:gd name="connsiteY355" fmla="*/ 1432385 h 4031012"/>
                <a:gd name="connsiteX356" fmla="*/ 621958 w 1906382"/>
                <a:gd name="connsiteY356" fmla="*/ 1441939 h 4031012"/>
                <a:gd name="connsiteX357" fmla="*/ 590985 w 1906382"/>
                <a:gd name="connsiteY357" fmla="*/ 1449994 h 4031012"/>
                <a:gd name="connsiteX358" fmla="*/ 564232 w 1906382"/>
                <a:gd name="connsiteY358" fmla="*/ 1463669 h 4031012"/>
                <a:gd name="connsiteX359" fmla="*/ 551484 w 1906382"/>
                <a:gd name="connsiteY359" fmla="*/ 1469851 h 4031012"/>
                <a:gd name="connsiteX360" fmla="*/ 542416 w 1906382"/>
                <a:gd name="connsiteY360" fmla="*/ 1480528 h 4031012"/>
                <a:gd name="connsiteX361" fmla="*/ 490436 w 1906382"/>
                <a:gd name="connsiteY361" fmla="*/ 1517994 h 4031012"/>
                <a:gd name="connsiteX362" fmla="*/ 437648 w 1906382"/>
                <a:gd name="connsiteY362" fmla="*/ 1551339 h 4031012"/>
                <a:gd name="connsiteX363" fmla="*/ 486486 w 1906382"/>
                <a:gd name="connsiteY363" fmla="*/ 1513124 h 4031012"/>
                <a:gd name="connsiteX364" fmla="*/ 532092 w 1906382"/>
                <a:gd name="connsiteY364" fmla="*/ 1473035 h 4031012"/>
                <a:gd name="connsiteX365" fmla="*/ 542147 w 1906382"/>
                <a:gd name="connsiteY365" fmla="*/ 1459173 h 4031012"/>
                <a:gd name="connsiteX366" fmla="*/ 556421 w 1906382"/>
                <a:gd name="connsiteY366" fmla="*/ 1449806 h 4031012"/>
                <a:gd name="connsiteX367" fmla="*/ 583803 w 1906382"/>
                <a:gd name="connsiteY367" fmla="*/ 1432198 h 4031012"/>
                <a:gd name="connsiteX368" fmla="*/ 612531 w 1906382"/>
                <a:gd name="connsiteY368" fmla="*/ 1421707 h 4031012"/>
                <a:gd name="connsiteX369" fmla="*/ 629948 w 1906382"/>
                <a:gd name="connsiteY369" fmla="*/ 1411591 h 4031012"/>
                <a:gd name="connsiteX370" fmla="*/ 591614 w 1906382"/>
                <a:gd name="connsiteY370" fmla="*/ 1339282 h 4031012"/>
                <a:gd name="connsiteX371" fmla="*/ 528142 w 1906382"/>
                <a:gd name="connsiteY371" fmla="*/ 1174246 h 4031012"/>
                <a:gd name="connsiteX372" fmla="*/ 485768 w 1906382"/>
                <a:gd name="connsiteY372" fmla="*/ 1066532 h 4031012"/>
                <a:gd name="connsiteX373" fmla="*/ 353258 w 1906382"/>
                <a:gd name="connsiteY373" fmla="*/ 775610 h 4031012"/>
                <a:gd name="connsiteX374" fmla="*/ 326954 w 1906382"/>
                <a:gd name="connsiteY374" fmla="*/ 695433 h 4031012"/>
                <a:gd name="connsiteX375" fmla="*/ 293557 w 1906382"/>
                <a:gd name="connsiteY375" fmla="*/ 699554 h 4031012"/>
                <a:gd name="connsiteX376" fmla="*/ 270575 w 1906382"/>
                <a:gd name="connsiteY376" fmla="*/ 709295 h 4031012"/>
                <a:gd name="connsiteX377" fmla="*/ 245617 w 1906382"/>
                <a:gd name="connsiteY377" fmla="*/ 711918 h 4031012"/>
                <a:gd name="connsiteX378" fmla="*/ 198395 w 1906382"/>
                <a:gd name="connsiteY378" fmla="*/ 723720 h 4031012"/>
                <a:gd name="connsiteX379" fmla="*/ 150903 w 1906382"/>
                <a:gd name="connsiteY379" fmla="*/ 735709 h 4031012"/>
                <a:gd name="connsiteX380" fmla="*/ 150005 w 1906382"/>
                <a:gd name="connsiteY380" fmla="*/ 739455 h 4031012"/>
                <a:gd name="connsiteX381" fmla="*/ 150454 w 1906382"/>
                <a:gd name="connsiteY381" fmla="*/ 735521 h 4031012"/>
                <a:gd name="connsiteX382" fmla="*/ 150454 w 1906382"/>
                <a:gd name="connsiteY382" fmla="*/ 735334 h 4031012"/>
                <a:gd name="connsiteX383" fmla="*/ 150724 w 1906382"/>
                <a:gd name="connsiteY383" fmla="*/ 735334 h 4031012"/>
                <a:gd name="connsiteX384" fmla="*/ 196420 w 1906382"/>
                <a:gd name="connsiteY384" fmla="*/ 717163 h 4031012"/>
                <a:gd name="connsiteX385" fmla="*/ 242924 w 1906382"/>
                <a:gd name="connsiteY385" fmla="*/ 699367 h 4031012"/>
                <a:gd name="connsiteX386" fmla="*/ 266535 w 1906382"/>
                <a:gd name="connsiteY386" fmla="*/ 693934 h 4031012"/>
                <a:gd name="connsiteX387" fmla="*/ 287542 w 1906382"/>
                <a:gd name="connsiteY387" fmla="*/ 681571 h 4031012"/>
                <a:gd name="connsiteX388" fmla="*/ 320490 w 1906382"/>
                <a:gd name="connsiteY388" fmla="*/ 672766 h 4031012"/>
                <a:gd name="connsiteX389" fmla="*/ 298854 w 1906382"/>
                <a:gd name="connsiteY389" fmla="*/ 595961 h 4031012"/>
                <a:gd name="connsiteX390" fmla="*/ 249387 w 1906382"/>
                <a:gd name="connsiteY390" fmla="*/ 430737 h 4031012"/>
                <a:gd name="connsiteX391" fmla="*/ 112659 w 1906382"/>
                <a:gd name="connsiteY391" fmla="*/ 358990 h 4031012"/>
                <a:gd name="connsiteX392" fmla="*/ 75671 w 1906382"/>
                <a:gd name="connsiteY392" fmla="*/ 691687 h 4031012"/>
                <a:gd name="connsiteX393" fmla="*/ 114813 w 1906382"/>
                <a:gd name="connsiteY393" fmla="*/ 897186 h 4031012"/>
                <a:gd name="connsiteX394" fmla="*/ 155212 w 1906382"/>
                <a:gd name="connsiteY394" fmla="*/ 1086014 h 4031012"/>
                <a:gd name="connsiteX395" fmla="*/ 180799 w 1906382"/>
                <a:gd name="connsiteY395" fmla="*/ 1153452 h 4031012"/>
                <a:gd name="connsiteX396" fmla="*/ 217068 w 1906382"/>
                <a:gd name="connsiteY396" fmla="*/ 1136780 h 4031012"/>
                <a:gd name="connsiteX397" fmla="*/ 281707 w 1906382"/>
                <a:gd name="connsiteY397" fmla="*/ 1108868 h 4031012"/>
                <a:gd name="connsiteX398" fmla="*/ 312680 w 1906382"/>
                <a:gd name="connsiteY398" fmla="*/ 1095942 h 4031012"/>
                <a:gd name="connsiteX399" fmla="*/ 323812 w 1906382"/>
                <a:gd name="connsiteY399" fmla="*/ 1084141 h 4031012"/>
                <a:gd name="connsiteX400" fmla="*/ 340061 w 1906382"/>
                <a:gd name="connsiteY400" fmla="*/ 1073838 h 4031012"/>
                <a:gd name="connsiteX401" fmla="*/ 374176 w 1906382"/>
                <a:gd name="connsiteY401" fmla="*/ 1064658 h 4031012"/>
                <a:gd name="connsiteX402" fmla="*/ 409638 w 1906382"/>
                <a:gd name="connsiteY402" fmla="*/ 1065033 h 4031012"/>
                <a:gd name="connsiteX403" fmla="*/ 375074 w 1906382"/>
                <a:gd name="connsiteY403" fmla="*/ 1067468 h 4031012"/>
                <a:gd name="connsiteX404" fmla="*/ 342575 w 1906382"/>
                <a:gd name="connsiteY404" fmla="*/ 1079645 h 4031012"/>
                <a:gd name="connsiteX405" fmla="*/ 318695 w 1906382"/>
                <a:gd name="connsiteY405" fmla="*/ 1103248 h 4031012"/>
                <a:gd name="connsiteX406" fmla="*/ 286644 w 1906382"/>
                <a:gd name="connsiteY406" fmla="*/ 1120482 h 4031012"/>
                <a:gd name="connsiteX407" fmla="*/ 225148 w 1906382"/>
                <a:gd name="connsiteY407" fmla="*/ 1153827 h 4031012"/>
                <a:gd name="connsiteX408" fmla="*/ 189956 w 1906382"/>
                <a:gd name="connsiteY408" fmla="*/ 1173871 h 4031012"/>
                <a:gd name="connsiteX409" fmla="*/ 217068 w 1906382"/>
                <a:gd name="connsiteY409" fmla="*/ 1233816 h 4031012"/>
                <a:gd name="connsiteX410" fmla="*/ 286824 w 1906382"/>
                <a:gd name="connsiteY410" fmla="*/ 1393233 h 4031012"/>
                <a:gd name="connsiteX411" fmla="*/ 385129 w 1906382"/>
                <a:gd name="connsiteY411" fmla="*/ 1764332 h 4031012"/>
                <a:gd name="connsiteX412" fmla="*/ 459014 w 1906382"/>
                <a:gd name="connsiteY412" fmla="*/ 1757026 h 4031012"/>
                <a:gd name="connsiteX413" fmla="*/ 511174 w 1906382"/>
                <a:gd name="connsiteY413" fmla="*/ 1758337 h 4031012"/>
                <a:gd name="connsiteX414" fmla="*/ 537299 w 1906382"/>
                <a:gd name="connsiteY414" fmla="*/ 1762646 h 4031012"/>
                <a:gd name="connsiteX415" fmla="*/ 558217 w 1906382"/>
                <a:gd name="connsiteY415" fmla="*/ 1765643 h 4031012"/>
                <a:gd name="connsiteX416" fmla="*/ 741809 w 1906382"/>
                <a:gd name="connsiteY416" fmla="*/ 1738480 h 4031012"/>
                <a:gd name="connsiteX417" fmla="*/ 842896 w 1906382"/>
                <a:gd name="connsiteY417" fmla="*/ 1721621 h 4031012"/>
                <a:gd name="connsiteX418" fmla="*/ 894877 w 1906382"/>
                <a:gd name="connsiteY418" fmla="*/ 1750095 h 4031012"/>
                <a:gd name="connsiteX419" fmla="*/ 919745 w 1906382"/>
                <a:gd name="connsiteY419" fmla="*/ 1799362 h 4031012"/>
                <a:gd name="connsiteX420" fmla="*/ 867675 w 1906382"/>
                <a:gd name="connsiteY420" fmla="*/ 1980322 h 4031012"/>
                <a:gd name="connsiteX421" fmla="*/ 870368 w 1906382"/>
                <a:gd name="connsiteY421" fmla="*/ 1982195 h 4031012"/>
                <a:gd name="connsiteX422" fmla="*/ 882398 w 1906382"/>
                <a:gd name="connsiteY422" fmla="*/ 1994184 h 4031012"/>
                <a:gd name="connsiteX423" fmla="*/ 903316 w 1906382"/>
                <a:gd name="connsiteY423" fmla="*/ 2016851 h 4031012"/>
                <a:gd name="connsiteX424" fmla="*/ 927376 w 1906382"/>
                <a:gd name="connsiteY424" fmla="*/ 2039331 h 4031012"/>
                <a:gd name="connsiteX425" fmla="*/ 942278 w 1906382"/>
                <a:gd name="connsiteY425" fmla="*/ 2068741 h 4031012"/>
                <a:gd name="connsiteX426" fmla="*/ 945600 w 1906382"/>
                <a:gd name="connsiteY426" fmla="*/ 2069865 h 4031012"/>
                <a:gd name="connsiteX427" fmla="*/ 941830 w 1906382"/>
                <a:gd name="connsiteY427" fmla="*/ 2069303 h 4031012"/>
                <a:gd name="connsiteX428" fmla="*/ 941650 w 1906382"/>
                <a:gd name="connsiteY428" fmla="*/ 2069303 h 4031012"/>
                <a:gd name="connsiteX429" fmla="*/ 941650 w 1906382"/>
                <a:gd name="connsiteY429" fmla="*/ 2068929 h 4031012"/>
                <a:gd name="connsiteX430" fmla="*/ 921989 w 1906382"/>
                <a:gd name="connsiteY430" fmla="*/ 2045887 h 4031012"/>
                <a:gd name="connsiteX431" fmla="*/ 894159 w 1906382"/>
                <a:gd name="connsiteY431" fmla="*/ 2030526 h 4031012"/>
                <a:gd name="connsiteX432" fmla="*/ 867675 w 1906382"/>
                <a:gd name="connsiteY432" fmla="*/ 2009733 h 4031012"/>
                <a:gd name="connsiteX433" fmla="*/ 855645 w 1906382"/>
                <a:gd name="connsiteY433" fmla="*/ 2000366 h 4031012"/>
                <a:gd name="connsiteX434" fmla="*/ 850976 w 1906382"/>
                <a:gd name="connsiteY434" fmla="*/ 1997369 h 4031012"/>
                <a:gd name="connsiteX435" fmla="*/ 773679 w 1906382"/>
                <a:gd name="connsiteY435" fmla="*/ 2062372 h 4031012"/>
                <a:gd name="connsiteX436" fmla="*/ 780951 w 1906382"/>
                <a:gd name="connsiteY436" fmla="*/ 2070615 h 4031012"/>
                <a:gd name="connsiteX437" fmla="*/ 788313 w 1906382"/>
                <a:gd name="connsiteY437" fmla="*/ 2076984 h 4031012"/>
                <a:gd name="connsiteX438" fmla="*/ 800163 w 1906382"/>
                <a:gd name="connsiteY438" fmla="*/ 2083166 h 4031012"/>
                <a:gd name="connsiteX439" fmla="*/ 846936 w 1906382"/>
                <a:gd name="connsiteY439" fmla="*/ 2110328 h 4031012"/>
                <a:gd name="connsiteX440" fmla="*/ 891286 w 1906382"/>
                <a:gd name="connsiteY440" fmla="*/ 2142362 h 4031012"/>
                <a:gd name="connsiteX441" fmla="*/ 924503 w 1906382"/>
                <a:gd name="connsiteY441" fmla="*/ 2183574 h 4031012"/>
                <a:gd name="connsiteX442" fmla="*/ 887964 w 1906382"/>
                <a:gd name="connsiteY442" fmla="*/ 2147981 h 4031012"/>
                <a:gd name="connsiteX443" fmla="*/ 841550 w 1906382"/>
                <a:gd name="connsiteY443" fmla="*/ 2122317 h 4031012"/>
                <a:gd name="connsiteX444" fmla="*/ 792173 w 1906382"/>
                <a:gd name="connsiteY444" fmla="*/ 2101149 h 4031012"/>
                <a:gd name="connsiteX445" fmla="*/ 779425 w 1906382"/>
                <a:gd name="connsiteY445" fmla="*/ 2096279 h 4031012"/>
                <a:gd name="connsiteX446" fmla="*/ 765150 w 1906382"/>
                <a:gd name="connsiteY446" fmla="*/ 2086912 h 4031012"/>
                <a:gd name="connsiteX447" fmla="*/ 753121 w 1906382"/>
                <a:gd name="connsiteY447" fmla="*/ 2076047 h 4031012"/>
                <a:gd name="connsiteX448" fmla="*/ 701858 w 1906382"/>
                <a:gd name="connsiteY448" fmla="*/ 2104708 h 4031012"/>
                <a:gd name="connsiteX449" fmla="*/ 679414 w 1906382"/>
                <a:gd name="connsiteY449" fmla="*/ 2114824 h 4031012"/>
                <a:gd name="connsiteX450" fmla="*/ 666936 w 1906382"/>
                <a:gd name="connsiteY450" fmla="*/ 2119507 h 4031012"/>
                <a:gd name="connsiteX451" fmla="*/ 663165 w 1906382"/>
                <a:gd name="connsiteY451" fmla="*/ 2120631 h 4031012"/>
                <a:gd name="connsiteX452" fmla="*/ 663793 w 1906382"/>
                <a:gd name="connsiteY452" fmla="*/ 2141612 h 4031012"/>
                <a:gd name="connsiteX453" fmla="*/ 661818 w 1906382"/>
                <a:gd name="connsiteY453" fmla="*/ 2167651 h 4031012"/>
                <a:gd name="connsiteX454" fmla="*/ 648442 w 1906382"/>
                <a:gd name="connsiteY454" fmla="*/ 2211299 h 4031012"/>
                <a:gd name="connsiteX455" fmla="*/ 650417 w 1906382"/>
                <a:gd name="connsiteY455" fmla="*/ 2218042 h 4031012"/>
                <a:gd name="connsiteX456" fmla="*/ 658497 w 1906382"/>
                <a:gd name="connsiteY456" fmla="*/ 2229095 h 4031012"/>
                <a:gd name="connsiteX457" fmla="*/ 670078 w 1906382"/>
                <a:gd name="connsiteY457" fmla="*/ 2250450 h 4031012"/>
                <a:gd name="connsiteX458" fmla="*/ 675823 w 1906382"/>
                <a:gd name="connsiteY458" fmla="*/ 2276489 h 4031012"/>
                <a:gd name="connsiteX459" fmla="*/ 675375 w 1906382"/>
                <a:gd name="connsiteY459" fmla="*/ 2293536 h 4031012"/>
                <a:gd name="connsiteX460" fmla="*/ 676272 w 1906382"/>
                <a:gd name="connsiteY460" fmla="*/ 2293536 h 4031012"/>
                <a:gd name="connsiteX461" fmla="*/ 679145 w 1906382"/>
                <a:gd name="connsiteY461" fmla="*/ 2348049 h 4031012"/>
                <a:gd name="connsiteX462" fmla="*/ 689828 w 1906382"/>
                <a:gd name="connsiteY462" fmla="*/ 2371465 h 4031012"/>
                <a:gd name="connsiteX463" fmla="*/ 704821 w 1906382"/>
                <a:gd name="connsiteY463" fmla="*/ 2394694 h 4031012"/>
                <a:gd name="connsiteX464" fmla="*/ 747375 w 1906382"/>
                <a:gd name="connsiteY464" fmla="*/ 2429349 h 4031012"/>
                <a:gd name="connsiteX465" fmla="*/ 769370 w 1906382"/>
                <a:gd name="connsiteY465" fmla="*/ 2445647 h 4031012"/>
                <a:gd name="connsiteX466" fmla="*/ 796572 w 1906382"/>
                <a:gd name="connsiteY466" fmla="*/ 2450143 h 4031012"/>
                <a:gd name="connsiteX467" fmla="*/ 797290 w 1906382"/>
                <a:gd name="connsiteY467" fmla="*/ 2454077 h 4031012"/>
                <a:gd name="connsiteX468" fmla="*/ 796393 w 1906382"/>
                <a:gd name="connsiteY468" fmla="*/ 2450330 h 4031012"/>
                <a:gd name="connsiteX469" fmla="*/ 768742 w 1906382"/>
                <a:gd name="connsiteY469" fmla="*/ 2447146 h 4031012"/>
                <a:gd name="connsiteX470" fmla="*/ 745310 w 1906382"/>
                <a:gd name="connsiteY470" fmla="*/ 2431972 h 4031012"/>
                <a:gd name="connsiteX471" fmla="*/ 699883 w 1906382"/>
                <a:gd name="connsiteY471" fmla="*/ 2398815 h 4031012"/>
                <a:gd name="connsiteX472" fmla="*/ 683185 w 1906382"/>
                <a:gd name="connsiteY472" fmla="*/ 2376148 h 4031012"/>
                <a:gd name="connsiteX473" fmla="*/ 669808 w 1906382"/>
                <a:gd name="connsiteY473" fmla="*/ 2350109 h 4031012"/>
                <a:gd name="connsiteX474" fmla="*/ 666038 w 1906382"/>
                <a:gd name="connsiteY474" fmla="*/ 2315266 h 4031012"/>
                <a:gd name="connsiteX475" fmla="*/ 661549 w 1906382"/>
                <a:gd name="connsiteY475" fmla="*/ 2322947 h 4031012"/>
                <a:gd name="connsiteX476" fmla="*/ 655354 w 1906382"/>
                <a:gd name="connsiteY476" fmla="*/ 2345988 h 4031012"/>
                <a:gd name="connsiteX477" fmla="*/ 633539 w 1906382"/>
                <a:gd name="connsiteY477" fmla="*/ 2390198 h 4031012"/>
                <a:gd name="connsiteX478" fmla="*/ 613429 w 1906382"/>
                <a:gd name="connsiteY478" fmla="*/ 2433658 h 4031012"/>
                <a:gd name="connsiteX479" fmla="*/ 591434 w 1906382"/>
                <a:gd name="connsiteY479" fmla="*/ 2477493 h 4031012"/>
                <a:gd name="connsiteX480" fmla="*/ 578237 w 1906382"/>
                <a:gd name="connsiteY480" fmla="*/ 2496226 h 4031012"/>
                <a:gd name="connsiteX481" fmla="*/ 565309 w 1906382"/>
                <a:gd name="connsiteY481" fmla="*/ 2516457 h 4031012"/>
                <a:gd name="connsiteX482" fmla="*/ 528142 w 1906382"/>
                <a:gd name="connsiteY482" fmla="*/ 2603753 h 4031012"/>
                <a:gd name="connsiteX483" fmla="*/ 607683 w 1906382"/>
                <a:gd name="connsiteY483" fmla="*/ 2430661 h 4031012"/>
                <a:gd name="connsiteX484" fmla="*/ 626626 w 1906382"/>
                <a:gd name="connsiteY484" fmla="*/ 2385889 h 4031012"/>
                <a:gd name="connsiteX485" fmla="*/ 646018 w 1906382"/>
                <a:gd name="connsiteY485" fmla="*/ 2343366 h 4031012"/>
                <a:gd name="connsiteX486" fmla="*/ 651315 w 1906382"/>
                <a:gd name="connsiteY486" fmla="*/ 2319762 h 4031012"/>
                <a:gd name="connsiteX487" fmla="*/ 663614 w 1906382"/>
                <a:gd name="connsiteY487" fmla="*/ 2298781 h 4031012"/>
                <a:gd name="connsiteX488" fmla="*/ 663793 w 1906382"/>
                <a:gd name="connsiteY488" fmla="*/ 2296533 h 4031012"/>
                <a:gd name="connsiteX489" fmla="*/ 663345 w 1906382"/>
                <a:gd name="connsiteY489" fmla="*/ 2293536 h 4031012"/>
                <a:gd name="connsiteX490" fmla="*/ 664063 w 1906382"/>
                <a:gd name="connsiteY490" fmla="*/ 2293536 h 4031012"/>
                <a:gd name="connsiteX491" fmla="*/ 663793 w 1906382"/>
                <a:gd name="connsiteY491" fmla="*/ 2277051 h 4031012"/>
                <a:gd name="connsiteX492" fmla="*/ 658676 w 1906382"/>
                <a:gd name="connsiteY492" fmla="*/ 2256445 h 4031012"/>
                <a:gd name="connsiteX493" fmla="*/ 654008 w 1906382"/>
                <a:gd name="connsiteY493" fmla="*/ 2248764 h 4031012"/>
                <a:gd name="connsiteX494" fmla="*/ 603913 w 1906382"/>
                <a:gd name="connsiteY494" fmla="*/ 2267123 h 4031012"/>
                <a:gd name="connsiteX495" fmla="*/ 588471 w 1906382"/>
                <a:gd name="connsiteY495" fmla="*/ 2269371 h 4031012"/>
                <a:gd name="connsiteX496" fmla="*/ 578506 w 1906382"/>
                <a:gd name="connsiteY496" fmla="*/ 2271806 h 4031012"/>
                <a:gd name="connsiteX497" fmla="*/ 549957 w 1906382"/>
                <a:gd name="connsiteY497" fmla="*/ 2278924 h 4031012"/>
                <a:gd name="connsiteX498" fmla="*/ 445458 w 1906382"/>
                <a:gd name="connsiteY498" fmla="*/ 2305338 h 4031012"/>
                <a:gd name="connsiteX499" fmla="*/ 438815 w 1906382"/>
                <a:gd name="connsiteY499" fmla="*/ 2309272 h 4031012"/>
                <a:gd name="connsiteX500" fmla="*/ 438097 w 1906382"/>
                <a:gd name="connsiteY500" fmla="*/ 2309272 h 4031012"/>
                <a:gd name="connsiteX501" fmla="*/ 428760 w 1906382"/>
                <a:gd name="connsiteY501" fmla="*/ 2308335 h 4031012"/>
                <a:gd name="connsiteX502" fmla="*/ 414306 w 1906382"/>
                <a:gd name="connsiteY502" fmla="*/ 2313580 h 4031012"/>
                <a:gd name="connsiteX503" fmla="*/ 398416 w 1906382"/>
                <a:gd name="connsiteY503" fmla="*/ 2312269 h 4031012"/>
                <a:gd name="connsiteX504" fmla="*/ 367263 w 1906382"/>
                <a:gd name="connsiteY504" fmla="*/ 2315453 h 4031012"/>
                <a:gd name="connsiteX505" fmla="*/ 398416 w 1906382"/>
                <a:gd name="connsiteY505" fmla="*/ 2309459 h 4031012"/>
                <a:gd name="connsiteX506" fmla="*/ 414306 w 1906382"/>
                <a:gd name="connsiteY506" fmla="*/ 2309459 h 4031012"/>
                <a:gd name="connsiteX507" fmla="*/ 427862 w 1906382"/>
                <a:gd name="connsiteY507" fmla="*/ 2303090 h 4031012"/>
                <a:gd name="connsiteX508" fmla="*/ 428131 w 1906382"/>
                <a:gd name="connsiteY508" fmla="*/ 2303090 h 4031012"/>
                <a:gd name="connsiteX509" fmla="*/ 428760 w 1906382"/>
                <a:gd name="connsiteY509" fmla="*/ 2303090 h 4031012"/>
                <a:gd name="connsiteX510" fmla="*/ 438097 w 1906382"/>
                <a:gd name="connsiteY510" fmla="*/ 2303090 h 4031012"/>
                <a:gd name="connsiteX511" fmla="*/ 440969 w 1906382"/>
                <a:gd name="connsiteY511" fmla="*/ 2300842 h 4031012"/>
                <a:gd name="connsiteX512" fmla="*/ 441688 w 1906382"/>
                <a:gd name="connsiteY512" fmla="*/ 2299531 h 4031012"/>
                <a:gd name="connsiteX513" fmla="*/ 443483 w 1906382"/>
                <a:gd name="connsiteY513" fmla="*/ 2298969 h 4031012"/>
                <a:gd name="connsiteX514" fmla="*/ 546815 w 1906382"/>
                <a:gd name="connsiteY514" fmla="*/ 2263376 h 4031012"/>
                <a:gd name="connsiteX515" fmla="*/ 570696 w 1906382"/>
                <a:gd name="connsiteY515" fmla="*/ 2255321 h 4031012"/>
                <a:gd name="connsiteX516" fmla="*/ 586496 w 1906382"/>
                <a:gd name="connsiteY516" fmla="*/ 2250076 h 4031012"/>
                <a:gd name="connsiteX517" fmla="*/ 597898 w 1906382"/>
                <a:gd name="connsiteY517" fmla="*/ 2247266 h 4031012"/>
                <a:gd name="connsiteX518" fmla="*/ 640452 w 1906382"/>
                <a:gd name="connsiteY518" fmla="*/ 2227222 h 4031012"/>
                <a:gd name="connsiteX519" fmla="*/ 634616 w 1906382"/>
                <a:gd name="connsiteY519" fmla="*/ 2212235 h 4031012"/>
                <a:gd name="connsiteX520" fmla="*/ 634796 w 1906382"/>
                <a:gd name="connsiteY520" fmla="*/ 2198935 h 4031012"/>
                <a:gd name="connsiteX521" fmla="*/ 616571 w 1906382"/>
                <a:gd name="connsiteY521" fmla="*/ 2197624 h 4031012"/>
                <a:gd name="connsiteX522" fmla="*/ 583803 w 1906382"/>
                <a:gd name="connsiteY522" fmla="*/ 2200621 h 4031012"/>
                <a:gd name="connsiteX523" fmla="*/ 553997 w 1906382"/>
                <a:gd name="connsiteY523" fmla="*/ 2198748 h 4031012"/>
                <a:gd name="connsiteX524" fmla="*/ 539454 w 1906382"/>
                <a:gd name="connsiteY524" fmla="*/ 2203243 h 4031012"/>
                <a:gd name="connsiteX525" fmla="*/ 522755 w 1906382"/>
                <a:gd name="connsiteY525" fmla="*/ 2202307 h 4031012"/>
                <a:gd name="connsiteX526" fmla="*/ 400929 w 1906382"/>
                <a:gd name="connsiteY526" fmla="*/ 2177205 h 4031012"/>
                <a:gd name="connsiteX527" fmla="*/ 522755 w 1906382"/>
                <a:gd name="connsiteY527" fmla="*/ 2189568 h 4031012"/>
                <a:gd name="connsiteX528" fmla="*/ 537030 w 1906382"/>
                <a:gd name="connsiteY528" fmla="*/ 2189194 h 4031012"/>
                <a:gd name="connsiteX529" fmla="*/ 551484 w 1906382"/>
                <a:gd name="connsiteY529" fmla="*/ 2183199 h 4031012"/>
                <a:gd name="connsiteX530" fmla="*/ 583803 w 1906382"/>
                <a:gd name="connsiteY530" fmla="*/ 2181701 h 4031012"/>
                <a:gd name="connsiteX531" fmla="*/ 612531 w 1906382"/>
                <a:gd name="connsiteY531" fmla="*/ 2175893 h 4031012"/>
                <a:gd name="connsiteX532" fmla="*/ 641080 w 1906382"/>
                <a:gd name="connsiteY532" fmla="*/ 2173833 h 4031012"/>
                <a:gd name="connsiteX533" fmla="*/ 641978 w 1906382"/>
                <a:gd name="connsiteY533" fmla="*/ 2176268 h 4031012"/>
                <a:gd name="connsiteX534" fmla="*/ 646826 w 1906382"/>
                <a:gd name="connsiteY534" fmla="*/ 2164092 h 4031012"/>
                <a:gd name="connsiteX535" fmla="*/ 647723 w 1906382"/>
                <a:gd name="connsiteY535" fmla="*/ 2141987 h 4031012"/>
                <a:gd name="connsiteX536" fmla="*/ 646826 w 1906382"/>
                <a:gd name="connsiteY536" fmla="*/ 2134494 h 4031012"/>
                <a:gd name="connsiteX537" fmla="*/ 624831 w 1906382"/>
                <a:gd name="connsiteY537" fmla="*/ 2135243 h 4031012"/>
                <a:gd name="connsiteX538" fmla="*/ 601220 w 1906382"/>
                <a:gd name="connsiteY538" fmla="*/ 2138428 h 4031012"/>
                <a:gd name="connsiteX539" fmla="*/ 580481 w 1906382"/>
                <a:gd name="connsiteY539" fmla="*/ 2140676 h 4031012"/>
                <a:gd name="connsiteX540" fmla="*/ 496271 w 1906382"/>
                <a:gd name="connsiteY540" fmla="*/ 2143298 h 4031012"/>
                <a:gd name="connsiteX541" fmla="*/ 455064 w 1906382"/>
                <a:gd name="connsiteY541" fmla="*/ 2131122 h 4031012"/>
                <a:gd name="connsiteX542" fmla="*/ 417807 w 1906382"/>
                <a:gd name="connsiteY542" fmla="*/ 2116510 h 4031012"/>
                <a:gd name="connsiteX543" fmla="*/ 396889 w 1906382"/>
                <a:gd name="connsiteY543" fmla="*/ 2109954 h 4031012"/>
                <a:gd name="connsiteX544" fmla="*/ 382166 w 1906382"/>
                <a:gd name="connsiteY544" fmla="*/ 2095155 h 4031012"/>
                <a:gd name="connsiteX545" fmla="*/ 349039 w 1906382"/>
                <a:gd name="connsiteY545" fmla="*/ 2070615 h 4031012"/>
                <a:gd name="connsiteX546" fmla="*/ 384231 w 1906382"/>
                <a:gd name="connsiteY546" fmla="*/ 2092907 h 4031012"/>
                <a:gd name="connsiteX547" fmla="*/ 417628 w 1906382"/>
                <a:gd name="connsiteY547" fmla="*/ 2110328 h 4031012"/>
                <a:gd name="connsiteX548" fmla="*/ 458206 w 1906382"/>
                <a:gd name="connsiteY548" fmla="*/ 2122130 h 4031012"/>
                <a:gd name="connsiteX549" fmla="*/ 496720 w 1906382"/>
                <a:gd name="connsiteY549" fmla="*/ 2130747 h 4031012"/>
                <a:gd name="connsiteX550" fmla="*/ 577608 w 1906382"/>
                <a:gd name="connsiteY550" fmla="*/ 2121943 h 4031012"/>
                <a:gd name="connsiteX551" fmla="*/ 597898 w 1906382"/>
                <a:gd name="connsiteY551" fmla="*/ 2118196 h 4031012"/>
                <a:gd name="connsiteX552" fmla="*/ 614776 w 1906382"/>
                <a:gd name="connsiteY552" fmla="*/ 2115761 h 4031012"/>
                <a:gd name="connsiteX553" fmla="*/ 651315 w 1906382"/>
                <a:gd name="connsiteY553" fmla="*/ 2110328 h 4031012"/>
                <a:gd name="connsiteX554" fmla="*/ 662447 w 1906382"/>
                <a:gd name="connsiteY554" fmla="*/ 2103210 h 4031012"/>
                <a:gd name="connsiteX555" fmla="*/ 672502 w 1906382"/>
                <a:gd name="connsiteY555" fmla="*/ 2098901 h 4031012"/>
                <a:gd name="connsiteX556" fmla="*/ 693689 w 1906382"/>
                <a:gd name="connsiteY556" fmla="*/ 2088598 h 4031012"/>
                <a:gd name="connsiteX557" fmla="*/ 841370 w 1906382"/>
                <a:gd name="connsiteY557" fmla="*/ 1972454 h 4031012"/>
                <a:gd name="connsiteX558" fmla="*/ 889670 w 1906382"/>
                <a:gd name="connsiteY558" fmla="*/ 1807979 h 4031012"/>
                <a:gd name="connsiteX559" fmla="*/ 839395 w 1906382"/>
                <a:gd name="connsiteY559" fmla="*/ 1756464 h 4031012"/>
                <a:gd name="connsiteX560" fmla="*/ 805460 w 1906382"/>
                <a:gd name="connsiteY560" fmla="*/ 1760585 h 4031012"/>
                <a:gd name="connsiteX561" fmla="*/ 806358 w 1906382"/>
                <a:gd name="connsiteY561" fmla="*/ 1761522 h 4031012"/>
                <a:gd name="connsiteX562" fmla="*/ 813270 w 1906382"/>
                <a:gd name="connsiteY562" fmla="*/ 1781941 h 4031012"/>
                <a:gd name="connsiteX563" fmla="*/ 813540 w 1906382"/>
                <a:gd name="connsiteY563" fmla="*/ 1811726 h 4031012"/>
                <a:gd name="connsiteX564" fmla="*/ 813270 w 1906382"/>
                <a:gd name="connsiteY564" fmla="*/ 1816409 h 4031012"/>
                <a:gd name="connsiteX565" fmla="*/ 792532 w 1906382"/>
                <a:gd name="connsiteY565" fmla="*/ 1884035 h 4031012"/>
                <a:gd name="connsiteX566" fmla="*/ 739564 w 1906382"/>
                <a:gd name="connsiteY566" fmla="*/ 1939297 h 4031012"/>
                <a:gd name="connsiteX567" fmla="*/ 737589 w 1906382"/>
                <a:gd name="connsiteY567" fmla="*/ 1940608 h 4031012"/>
                <a:gd name="connsiteX568" fmla="*/ 709040 w 1906382"/>
                <a:gd name="connsiteY568" fmla="*/ 1949787 h 4031012"/>
                <a:gd name="connsiteX569" fmla="*/ 696113 w 1906382"/>
                <a:gd name="connsiteY569" fmla="*/ 1949787 h 4031012"/>
                <a:gd name="connsiteX570" fmla="*/ 684262 w 1906382"/>
                <a:gd name="connsiteY570" fmla="*/ 1949787 h 4031012"/>
                <a:gd name="connsiteX571" fmla="*/ 672502 w 1906382"/>
                <a:gd name="connsiteY571" fmla="*/ 1949787 h 4031012"/>
                <a:gd name="connsiteX572" fmla="*/ 649788 w 1906382"/>
                <a:gd name="connsiteY572" fmla="*/ 1949787 h 4031012"/>
                <a:gd name="connsiteX573" fmla="*/ 604092 w 1906382"/>
                <a:gd name="connsiteY573" fmla="*/ 1949787 h 4031012"/>
                <a:gd name="connsiteX574" fmla="*/ 603195 w 1906382"/>
                <a:gd name="connsiteY574" fmla="*/ 1949787 h 4031012"/>
                <a:gd name="connsiteX575" fmla="*/ 568900 w 1906382"/>
                <a:gd name="connsiteY575" fmla="*/ 1944542 h 4031012"/>
                <a:gd name="connsiteX576" fmla="*/ 562616 w 1906382"/>
                <a:gd name="connsiteY576" fmla="*/ 1943044 h 4031012"/>
                <a:gd name="connsiteX577" fmla="*/ 540800 w 1906382"/>
                <a:gd name="connsiteY577" fmla="*/ 1925809 h 4031012"/>
                <a:gd name="connsiteX578" fmla="*/ 540351 w 1906382"/>
                <a:gd name="connsiteY578" fmla="*/ 1902018 h 4031012"/>
                <a:gd name="connsiteX579" fmla="*/ 541070 w 1906382"/>
                <a:gd name="connsiteY579" fmla="*/ 1891341 h 4031012"/>
                <a:gd name="connsiteX580" fmla="*/ 545918 w 1906382"/>
                <a:gd name="connsiteY580" fmla="*/ 1851440 h 4031012"/>
                <a:gd name="connsiteX581" fmla="*/ 550855 w 1906382"/>
                <a:gd name="connsiteY581" fmla="*/ 1839825 h 4031012"/>
                <a:gd name="connsiteX582" fmla="*/ 555344 w 1906382"/>
                <a:gd name="connsiteY582" fmla="*/ 1828773 h 4031012"/>
                <a:gd name="connsiteX583" fmla="*/ 562616 w 1906382"/>
                <a:gd name="connsiteY583" fmla="*/ 1809665 h 4031012"/>
                <a:gd name="connsiteX584" fmla="*/ 555972 w 1906382"/>
                <a:gd name="connsiteY584" fmla="*/ 1809853 h 4031012"/>
                <a:gd name="connsiteX585" fmla="*/ 529040 w 1906382"/>
                <a:gd name="connsiteY585" fmla="*/ 1806668 h 4031012"/>
                <a:gd name="connsiteX586" fmla="*/ 507134 w 1906382"/>
                <a:gd name="connsiteY586" fmla="*/ 1803858 h 4031012"/>
                <a:gd name="connsiteX587" fmla="*/ 462875 w 1906382"/>
                <a:gd name="connsiteY587" fmla="*/ 1804233 h 4031012"/>
                <a:gd name="connsiteX588" fmla="*/ 395363 w 1906382"/>
                <a:gd name="connsiteY588" fmla="*/ 1813225 h 4031012"/>
                <a:gd name="connsiteX589" fmla="*/ 395543 w 1906382"/>
                <a:gd name="connsiteY589" fmla="*/ 1813787 h 4031012"/>
                <a:gd name="connsiteX590" fmla="*/ 368341 w 1906382"/>
                <a:gd name="connsiteY590" fmla="*/ 1816971 h 4031012"/>
                <a:gd name="connsiteX591" fmla="*/ 267432 w 1906382"/>
                <a:gd name="connsiteY591" fmla="*/ 1886658 h 4031012"/>
                <a:gd name="connsiteX592" fmla="*/ 247861 w 1906382"/>
                <a:gd name="connsiteY592" fmla="*/ 2185260 h 4031012"/>
                <a:gd name="connsiteX593" fmla="*/ 244540 w 1906382"/>
                <a:gd name="connsiteY593" fmla="*/ 2279486 h 4031012"/>
                <a:gd name="connsiteX594" fmla="*/ 300919 w 1906382"/>
                <a:gd name="connsiteY594" fmla="*/ 2588579 h 4031012"/>
                <a:gd name="connsiteX595" fmla="*/ 385757 w 1906382"/>
                <a:gd name="connsiteY595" fmla="*/ 2715026 h 4031012"/>
                <a:gd name="connsiteX596" fmla="*/ 584970 w 1906382"/>
                <a:gd name="connsiteY596" fmla="*/ 2990400 h 4031012"/>
                <a:gd name="connsiteX597" fmla="*/ 697011 w 1906382"/>
                <a:gd name="connsiteY597" fmla="*/ 3093056 h 4031012"/>
                <a:gd name="connsiteX598" fmla="*/ 754288 w 1906382"/>
                <a:gd name="connsiteY598" fmla="*/ 3166676 h 4031012"/>
                <a:gd name="connsiteX599" fmla="*/ 631025 w 1906382"/>
                <a:gd name="connsiteY599" fmla="*/ 3795914 h 4031012"/>
                <a:gd name="connsiteX600" fmla="*/ 584701 w 1906382"/>
                <a:gd name="connsiteY600" fmla="*/ 4029513 h 4031012"/>
                <a:gd name="connsiteX601" fmla="*/ 534157 w 1906382"/>
                <a:gd name="connsiteY601" fmla="*/ 4026329 h 4031012"/>
                <a:gd name="connsiteX602" fmla="*/ 582277 w 1906382"/>
                <a:gd name="connsiteY602" fmla="*/ 3782801 h 4031012"/>
                <a:gd name="connsiteX603" fmla="*/ 704552 w 1906382"/>
                <a:gd name="connsiteY603" fmla="*/ 3174544 h 4031012"/>
                <a:gd name="connsiteX604" fmla="*/ 665768 w 1906382"/>
                <a:gd name="connsiteY604" fmla="*/ 3132770 h 4031012"/>
                <a:gd name="connsiteX605" fmla="*/ 548162 w 1906382"/>
                <a:gd name="connsiteY605" fmla="*/ 3025056 h 4031012"/>
                <a:gd name="connsiteX606" fmla="*/ 343383 w 1906382"/>
                <a:gd name="connsiteY606" fmla="*/ 2742376 h 4031012"/>
                <a:gd name="connsiteX607" fmla="*/ 260789 w 1906382"/>
                <a:gd name="connsiteY607" fmla="*/ 2619114 h 4031012"/>
                <a:gd name="connsiteX608" fmla="*/ 194175 w 1906382"/>
                <a:gd name="connsiteY608" fmla="*/ 2276676 h 4031012"/>
                <a:gd name="connsiteX609" fmla="*/ 197497 w 1906382"/>
                <a:gd name="connsiteY609" fmla="*/ 2183387 h 4031012"/>
                <a:gd name="connsiteX610" fmla="*/ 218235 w 1906382"/>
                <a:gd name="connsiteY610" fmla="*/ 1875980 h 4031012"/>
                <a:gd name="connsiteX611" fmla="*/ 336111 w 1906382"/>
                <a:gd name="connsiteY611" fmla="*/ 1771638 h 4031012"/>
                <a:gd name="connsiteX612" fmla="*/ 240679 w 1906382"/>
                <a:gd name="connsiteY612" fmla="*/ 1411217 h 4031012"/>
                <a:gd name="connsiteX613" fmla="*/ 172360 w 1906382"/>
                <a:gd name="connsiteY613" fmla="*/ 1254610 h 4031012"/>
                <a:gd name="connsiteX614" fmla="*/ 107900 w 1906382"/>
                <a:gd name="connsiteY614" fmla="*/ 1100251 h 4031012"/>
                <a:gd name="connsiteX615" fmla="*/ 66065 w 1906382"/>
                <a:gd name="connsiteY615" fmla="*/ 905054 h 4031012"/>
                <a:gd name="connsiteX616" fmla="*/ 27102 w 1906382"/>
                <a:gd name="connsiteY616" fmla="*/ 701053 h 4031012"/>
                <a:gd name="connsiteX617" fmla="*/ 93895 w 1906382"/>
                <a:gd name="connsiteY617" fmla="*/ 311034 h 4031012"/>
                <a:gd name="connsiteX618" fmla="*/ 297058 w 1906382"/>
                <a:gd name="connsiteY618" fmla="*/ 409382 h 4031012"/>
                <a:gd name="connsiteX619" fmla="*/ 348769 w 1906382"/>
                <a:gd name="connsiteY619" fmla="*/ 581162 h 4031012"/>
                <a:gd name="connsiteX620" fmla="*/ 400660 w 1906382"/>
                <a:gd name="connsiteY620" fmla="*/ 753692 h 4031012"/>
                <a:gd name="connsiteX621" fmla="*/ 532541 w 1906382"/>
                <a:gd name="connsiteY621" fmla="*/ 1043678 h 4031012"/>
                <a:gd name="connsiteX622" fmla="*/ 576711 w 1906382"/>
                <a:gd name="connsiteY622" fmla="*/ 1155700 h 4031012"/>
                <a:gd name="connsiteX623" fmla="*/ 639285 w 1906382"/>
                <a:gd name="connsiteY623" fmla="*/ 1318864 h 4031012"/>
                <a:gd name="connsiteX624" fmla="*/ 690277 w 1906382"/>
                <a:gd name="connsiteY624" fmla="*/ 1404473 h 4031012"/>
                <a:gd name="connsiteX625" fmla="*/ 653559 w 1906382"/>
                <a:gd name="connsiteY625" fmla="*/ 1272406 h 4031012"/>
                <a:gd name="connsiteX626" fmla="*/ 588741 w 1906382"/>
                <a:gd name="connsiteY626" fmla="*/ 1028878 h 4031012"/>
                <a:gd name="connsiteX627" fmla="*/ 545738 w 1906382"/>
                <a:gd name="connsiteY627" fmla="*/ 721659 h 4031012"/>
                <a:gd name="connsiteX628" fmla="*/ 524371 w 1906382"/>
                <a:gd name="connsiteY628" fmla="*/ 537515 h 4031012"/>
                <a:gd name="connsiteX629" fmla="*/ 500940 w 1906382"/>
                <a:gd name="connsiteY629" fmla="*/ 344566 h 4031012"/>
                <a:gd name="connsiteX630" fmla="*/ 619713 w 1906382"/>
                <a:gd name="connsiteY630" fmla="*/ 2503 h 4031012"/>
                <a:gd name="connsiteX631" fmla="*/ 664253 w 1906382"/>
                <a:gd name="connsiteY631" fmla="*/ 204 h 4031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</a:cxnLst>
              <a:rect l="l" t="t" r="r" b="b"/>
              <a:pathLst>
                <a:path w="1906382" h="4031012">
                  <a:moveTo>
                    <a:pt x="1189892" y="2539834"/>
                  </a:moveTo>
                  <a:lnTo>
                    <a:pt x="1190117" y="2539834"/>
                  </a:lnTo>
                  <a:lnTo>
                    <a:pt x="1194127" y="2539834"/>
                  </a:lnTo>
                  <a:lnTo>
                    <a:pt x="1191006" y="2541176"/>
                  </a:lnTo>
                  <a:cubicBezTo>
                    <a:pt x="1190117" y="2554754"/>
                    <a:pt x="1194127" y="2567236"/>
                    <a:pt x="1195908" y="2581276"/>
                  </a:cubicBezTo>
                  <a:lnTo>
                    <a:pt x="1199250" y="2622040"/>
                  </a:lnTo>
                  <a:cubicBezTo>
                    <a:pt x="1198804" y="2649672"/>
                    <a:pt x="1197469" y="2677969"/>
                    <a:pt x="1190785" y="2705818"/>
                  </a:cubicBezTo>
                  <a:cubicBezTo>
                    <a:pt x="1185436" y="2734331"/>
                    <a:pt x="1175413" y="2758616"/>
                    <a:pt x="1162713" y="2784460"/>
                  </a:cubicBezTo>
                  <a:cubicBezTo>
                    <a:pt x="1148677" y="2809856"/>
                    <a:pt x="1131967" y="2829682"/>
                    <a:pt x="1113921" y="2851514"/>
                  </a:cubicBezTo>
                  <a:cubicBezTo>
                    <a:pt x="1122387" y="2825671"/>
                    <a:pt x="1136423" y="2800275"/>
                    <a:pt x="1145114" y="2776437"/>
                  </a:cubicBezTo>
                  <a:cubicBezTo>
                    <a:pt x="1152465" y="2751921"/>
                    <a:pt x="1162713" y="2724966"/>
                    <a:pt x="1166276" y="2699801"/>
                  </a:cubicBezTo>
                  <a:cubicBezTo>
                    <a:pt x="1172960" y="2674621"/>
                    <a:pt x="1174746" y="2648331"/>
                    <a:pt x="1179644" y="2622040"/>
                  </a:cubicBezTo>
                  <a:lnTo>
                    <a:pt x="1182986" y="2581276"/>
                  </a:lnTo>
                  <a:cubicBezTo>
                    <a:pt x="1184547" y="2568347"/>
                    <a:pt x="1183654" y="2553427"/>
                    <a:pt x="1189670" y="2540281"/>
                  </a:cubicBezTo>
                  <a:close/>
                  <a:moveTo>
                    <a:pt x="1024808" y="2116539"/>
                  </a:moveTo>
                  <a:cubicBezTo>
                    <a:pt x="1037732" y="2125891"/>
                    <a:pt x="1049096" y="2137259"/>
                    <a:pt x="1062453" y="2145289"/>
                  </a:cubicBezTo>
                  <a:cubicBezTo>
                    <a:pt x="1078048" y="2152405"/>
                    <a:pt x="1087636" y="2167772"/>
                    <a:pt x="1097441" y="2179360"/>
                  </a:cubicBezTo>
                  <a:cubicBezTo>
                    <a:pt x="1117268" y="2204331"/>
                    <a:pt x="1136430" y="2229932"/>
                    <a:pt x="1155577" y="2256005"/>
                  </a:cubicBezTo>
                  <a:cubicBezTo>
                    <a:pt x="1192789" y="2306797"/>
                    <a:pt x="1229323" y="2365399"/>
                    <a:pt x="1245597" y="2426425"/>
                  </a:cubicBezTo>
                  <a:lnTo>
                    <a:pt x="1260961" y="2471423"/>
                  </a:lnTo>
                  <a:cubicBezTo>
                    <a:pt x="1265856" y="2485688"/>
                    <a:pt x="1272325" y="2503952"/>
                    <a:pt x="1274780" y="2519130"/>
                  </a:cubicBezTo>
                  <a:cubicBezTo>
                    <a:pt x="1278116" y="2535378"/>
                    <a:pt x="1281235" y="2548761"/>
                    <a:pt x="1287025" y="2563908"/>
                  </a:cubicBezTo>
                  <a:cubicBezTo>
                    <a:pt x="1289480" y="2572599"/>
                    <a:pt x="1292815" y="2579495"/>
                    <a:pt x="1294375" y="2589729"/>
                  </a:cubicBezTo>
                  <a:lnTo>
                    <a:pt x="1294158" y="2601317"/>
                  </a:lnTo>
                  <a:cubicBezTo>
                    <a:pt x="1294158" y="2603773"/>
                    <a:pt x="1294606" y="2604434"/>
                    <a:pt x="1296382" y="2607772"/>
                  </a:cubicBezTo>
                  <a:cubicBezTo>
                    <a:pt x="1311082" y="2642537"/>
                    <a:pt x="1313089" y="2670373"/>
                    <a:pt x="1322894" y="2702461"/>
                  </a:cubicBezTo>
                  <a:cubicBezTo>
                    <a:pt x="1327573" y="2718961"/>
                    <a:pt x="1328468" y="2734769"/>
                    <a:pt x="1329132" y="2750828"/>
                  </a:cubicBezTo>
                  <a:cubicBezTo>
                    <a:pt x="1329363" y="2759488"/>
                    <a:pt x="1330027" y="2765282"/>
                    <a:pt x="1332916" y="2773752"/>
                  </a:cubicBezTo>
                  <a:cubicBezTo>
                    <a:pt x="1335370" y="2782223"/>
                    <a:pt x="1328916" y="2790694"/>
                    <a:pt x="1336713" y="2796708"/>
                  </a:cubicBezTo>
                  <a:cubicBezTo>
                    <a:pt x="1328251" y="2792016"/>
                    <a:pt x="1332930" y="2780901"/>
                    <a:pt x="1329580" y="2774886"/>
                  </a:cubicBezTo>
                  <a:cubicBezTo>
                    <a:pt x="1326013" y="2768399"/>
                    <a:pt x="1323573" y="2758827"/>
                    <a:pt x="1322678" y="2751269"/>
                  </a:cubicBezTo>
                  <a:cubicBezTo>
                    <a:pt x="1320006" y="2735430"/>
                    <a:pt x="1317104" y="2719622"/>
                    <a:pt x="1311097" y="2705799"/>
                  </a:cubicBezTo>
                  <a:cubicBezTo>
                    <a:pt x="1306635" y="2692227"/>
                    <a:pt x="1299732" y="2674624"/>
                    <a:pt x="1296166" y="2660359"/>
                  </a:cubicBezTo>
                  <a:cubicBezTo>
                    <a:pt x="1290375" y="2649685"/>
                    <a:pt x="1287025" y="2624493"/>
                    <a:pt x="1280354" y="2618699"/>
                  </a:cubicBezTo>
                  <a:cubicBezTo>
                    <a:pt x="1277899" y="2615361"/>
                    <a:pt x="1274549" y="2608685"/>
                    <a:pt x="1274116" y="2603112"/>
                  </a:cubicBezTo>
                  <a:lnTo>
                    <a:pt x="1273437" y="2590863"/>
                  </a:lnTo>
                  <a:cubicBezTo>
                    <a:pt x="1272108" y="2585509"/>
                    <a:pt x="1268758" y="2577700"/>
                    <a:pt x="1266535" y="2571245"/>
                  </a:cubicBezTo>
                  <a:cubicBezTo>
                    <a:pt x="1260513" y="2556980"/>
                    <a:pt x="1255835" y="2539157"/>
                    <a:pt x="1252499" y="2524231"/>
                  </a:cubicBezTo>
                  <a:cubicBezTo>
                    <a:pt x="1246044" y="2494599"/>
                    <a:pt x="1232442" y="2466102"/>
                    <a:pt x="1222204" y="2435337"/>
                  </a:cubicBezTo>
                  <a:cubicBezTo>
                    <a:pt x="1206825" y="2371854"/>
                    <a:pt x="1173858" y="2320621"/>
                    <a:pt x="1139549" y="2266459"/>
                  </a:cubicBezTo>
                  <a:cubicBezTo>
                    <a:pt x="1122611" y="2239977"/>
                    <a:pt x="1105239" y="2213243"/>
                    <a:pt x="1087636" y="2186729"/>
                  </a:cubicBezTo>
                  <a:cubicBezTo>
                    <a:pt x="1078496" y="2173125"/>
                    <a:pt x="1072489" y="2158860"/>
                    <a:pt x="1058901" y="2150862"/>
                  </a:cubicBezTo>
                  <a:cubicBezTo>
                    <a:pt x="1045746" y="2140817"/>
                    <a:pt x="1035941" y="2127907"/>
                    <a:pt x="1024808" y="2116539"/>
                  </a:cubicBezTo>
                  <a:close/>
                  <a:moveTo>
                    <a:pt x="791634" y="1763208"/>
                  </a:moveTo>
                  <a:cubicBezTo>
                    <a:pt x="778976" y="1766767"/>
                    <a:pt x="765869" y="1771076"/>
                    <a:pt x="752223" y="1774635"/>
                  </a:cubicBezTo>
                  <a:cubicBezTo>
                    <a:pt x="697459" y="1789996"/>
                    <a:pt x="639105" y="1807043"/>
                    <a:pt x="577160" y="1808541"/>
                  </a:cubicBezTo>
                  <a:cubicBezTo>
                    <a:pt x="576441" y="1809853"/>
                    <a:pt x="575813" y="1811539"/>
                    <a:pt x="575095" y="1812850"/>
                  </a:cubicBezTo>
                  <a:cubicBezTo>
                    <a:pt x="572042" y="1818470"/>
                    <a:pt x="569080" y="1823902"/>
                    <a:pt x="568002" y="1830084"/>
                  </a:cubicBezTo>
                  <a:cubicBezTo>
                    <a:pt x="566835" y="1835891"/>
                    <a:pt x="564411" y="1840575"/>
                    <a:pt x="562436" y="1844508"/>
                  </a:cubicBezTo>
                  <a:cubicBezTo>
                    <a:pt x="560820" y="1847693"/>
                    <a:pt x="559294" y="1850503"/>
                    <a:pt x="558396" y="1853875"/>
                  </a:cubicBezTo>
                  <a:cubicBezTo>
                    <a:pt x="555254" y="1864365"/>
                    <a:pt x="553997" y="1875043"/>
                    <a:pt x="553997" y="1890217"/>
                  </a:cubicBezTo>
                  <a:cubicBezTo>
                    <a:pt x="553997" y="1893776"/>
                    <a:pt x="553548" y="1897710"/>
                    <a:pt x="553279" y="1901831"/>
                  </a:cubicBezTo>
                  <a:cubicBezTo>
                    <a:pt x="552830" y="1909137"/>
                    <a:pt x="552202" y="1916443"/>
                    <a:pt x="553548" y="1922063"/>
                  </a:cubicBezTo>
                  <a:cubicBezTo>
                    <a:pt x="554356" y="1926746"/>
                    <a:pt x="557768" y="1927870"/>
                    <a:pt x="565758" y="1929743"/>
                  </a:cubicBezTo>
                  <a:cubicBezTo>
                    <a:pt x="568451" y="1930305"/>
                    <a:pt x="570875" y="1930680"/>
                    <a:pt x="573299" y="1931616"/>
                  </a:cubicBezTo>
                  <a:cubicBezTo>
                    <a:pt x="582456" y="1934801"/>
                    <a:pt x="590895" y="1936112"/>
                    <a:pt x="603643" y="1936112"/>
                  </a:cubicBezTo>
                  <a:cubicBezTo>
                    <a:pt x="611005" y="1935925"/>
                    <a:pt x="619444" y="1936112"/>
                    <a:pt x="627255" y="1936112"/>
                  </a:cubicBezTo>
                  <a:cubicBezTo>
                    <a:pt x="634796" y="1936112"/>
                    <a:pt x="642427" y="1936112"/>
                    <a:pt x="649968" y="1936112"/>
                  </a:cubicBezTo>
                  <a:lnTo>
                    <a:pt x="672681" y="1936112"/>
                  </a:lnTo>
                  <a:lnTo>
                    <a:pt x="684532" y="1936112"/>
                  </a:lnTo>
                  <a:cubicBezTo>
                    <a:pt x="692342" y="1936112"/>
                    <a:pt x="700332" y="1936112"/>
                    <a:pt x="708143" y="1936112"/>
                  </a:cubicBezTo>
                  <a:cubicBezTo>
                    <a:pt x="720352" y="1936112"/>
                    <a:pt x="721070" y="1935738"/>
                    <a:pt x="730587" y="1929181"/>
                  </a:cubicBezTo>
                  <a:lnTo>
                    <a:pt x="732652" y="1927870"/>
                  </a:lnTo>
                  <a:cubicBezTo>
                    <a:pt x="751145" y="1915319"/>
                    <a:pt x="769819" y="1900707"/>
                    <a:pt x="781669" y="1877291"/>
                  </a:cubicBezTo>
                  <a:cubicBezTo>
                    <a:pt x="788313" y="1863991"/>
                    <a:pt x="799714" y="1838327"/>
                    <a:pt x="801061" y="1814723"/>
                  </a:cubicBezTo>
                  <a:lnTo>
                    <a:pt x="801240" y="1810040"/>
                  </a:lnTo>
                  <a:cubicBezTo>
                    <a:pt x="801959" y="1801423"/>
                    <a:pt x="802587" y="1790558"/>
                    <a:pt x="801240" y="1783065"/>
                  </a:cubicBezTo>
                  <a:cubicBezTo>
                    <a:pt x="800612" y="1778381"/>
                    <a:pt x="797919" y="1769952"/>
                    <a:pt x="796393" y="1767704"/>
                  </a:cubicBezTo>
                  <a:cubicBezTo>
                    <a:pt x="795944" y="1766767"/>
                    <a:pt x="795046" y="1766205"/>
                    <a:pt x="793879" y="1765268"/>
                  </a:cubicBezTo>
                  <a:cubicBezTo>
                    <a:pt x="793250" y="1764706"/>
                    <a:pt x="792353" y="1763957"/>
                    <a:pt x="791634" y="1763208"/>
                  </a:cubicBezTo>
                  <a:close/>
                  <a:moveTo>
                    <a:pt x="1408396" y="1627020"/>
                  </a:moveTo>
                  <a:cubicBezTo>
                    <a:pt x="1403009" y="1627394"/>
                    <a:pt x="1397623" y="1627582"/>
                    <a:pt x="1392775" y="1627582"/>
                  </a:cubicBezTo>
                  <a:cubicBezTo>
                    <a:pt x="1382091" y="1627582"/>
                    <a:pt x="1374909" y="1628893"/>
                    <a:pt x="1366022" y="1631141"/>
                  </a:cubicBezTo>
                  <a:cubicBezTo>
                    <a:pt x="1363149" y="1631703"/>
                    <a:pt x="1360276" y="1632639"/>
                    <a:pt x="1357762" y="1633763"/>
                  </a:cubicBezTo>
                  <a:cubicBezTo>
                    <a:pt x="1356416" y="1634325"/>
                    <a:pt x="1355069" y="1634325"/>
                    <a:pt x="1353812" y="1634700"/>
                  </a:cubicBezTo>
                  <a:cubicBezTo>
                    <a:pt x="1346181" y="1649124"/>
                    <a:pt x="1338819" y="1663736"/>
                    <a:pt x="1330201" y="1677973"/>
                  </a:cubicBezTo>
                  <a:cubicBezTo>
                    <a:pt x="1318350" y="1695769"/>
                    <a:pt x="1306769" y="1712067"/>
                    <a:pt x="1298061" y="1728552"/>
                  </a:cubicBezTo>
                  <a:cubicBezTo>
                    <a:pt x="1300754" y="1728177"/>
                    <a:pt x="1303178" y="1728177"/>
                    <a:pt x="1305692" y="1728177"/>
                  </a:cubicBezTo>
                  <a:cubicBezTo>
                    <a:pt x="1312964" y="1727990"/>
                    <a:pt x="1320326" y="1727803"/>
                    <a:pt x="1327508" y="1728177"/>
                  </a:cubicBezTo>
                  <a:cubicBezTo>
                    <a:pt x="1335318" y="1728739"/>
                    <a:pt x="1342231" y="1731362"/>
                    <a:pt x="1348874" y="1733797"/>
                  </a:cubicBezTo>
                  <a:cubicBezTo>
                    <a:pt x="1351568" y="1734921"/>
                    <a:pt x="1354440" y="1736045"/>
                    <a:pt x="1357313" y="1736982"/>
                  </a:cubicBezTo>
                  <a:cubicBezTo>
                    <a:pt x="1369792" y="1740916"/>
                    <a:pt x="1382271" y="1745786"/>
                    <a:pt x="1394301" y="1750469"/>
                  </a:cubicBezTo>
                  <a:cubicBezTo>
                    <a:pt x="1400136" y="1752717"/>
                    <a:pt x="1405882" y="1755153"/>
                    <a:pt x="1411718" y="1757213"/>
                  </a:cubicBezTo>
                  <a:cubicBezTo>
                    <a:pt x="1425274" y="1762271"/>
                    <a:pt x="1449603" y="1766580"/>
                    <a:pt x="1459568" y="1757401"/>
                  </a:cubicBezTo>
                  <a:cubicBezTo>
                    <a:pt x="1465404" y="1752155"/>
                    <a:pt x="1466301" y="1748221"/>
                    <a:pt x="1468097" y="1740916"/>
                  </a:cubicBezTo>
                  <a:lnTo>
                    <a:pt x="1469443" y="1735670"/>
                  </a:lnTo>
                  <a:cubicBezTo>
                    <a:pt x="1470521" y="1731174"/>
                    <a:pt x="1471867" y="1727990"/>
                    <a:pt x="1473214" y="1724993"/>
                  </a:cubicBezTo>
                  <a:cubicBezTo>
                    <a:pt x="1475010" y="1720497"/>
                    <a:pt x="1476266" y="1717125"/>
                    <a:pt x="1476266" y="1711130"/>
                  </a:cubicBezTo>
                  <a:cubicBezTo>
                    <a:pt x="1476266" y="1704948"/>
                    <a:pt x="1477613" y="1699703"/>
                    <a:pt x="1478960" y="1694645"/>
                  </a:cubicBezTo>
                  <a:cubicBezTo>
                    <a:pt x="1480127" y="1690524"/>
                    <a:pt x="1481025" y="1686590"/>
                    <a:pt x="1481204" y="1682656"/>
                  </a:cubicBezTo>
                  <a:cubicBezTo>
                    <a:pt x="1481204" y="1678348"/>
                    <a:pt x="1482551" y="1673852"/>
                    <a:pt x="1483628" y="1669169"/>
                  </a:cubicBezTo>
                  <a:cubicBezTo>
                    <a:pt x="1484795" y="1664111"/>
                    <a:pt x="1486591" y="1657180"/>
                    <a:pt x="1485693" y="1654557"/>
                  </a:cubicBezTo>
                  <a:cubicBezTo>
                    <a:pt x="1485424" y="1653808"/>
                    <a:pt x="1484346" y="1652871"/>
                    <a:pt x="1483179" y="1652122"/>
                  </a:cubicBezTo>
                  <a:cubicBezTo>
                    <a:pt x="1481922" y="1650998"/>
                    <a:pt x="1480127" y="1649686"/>
                    <a:pt x="1478780" y="1647813"/>
                  </a:cubicBezTo>
                  <a:cubicBezTo>
                    <a:pt x="1476715" y="1645191"/>
                    <a:pt x="1476087" y="1642755"/>
                    <a:pt x="1475638" y="1641069"/>
                  </a:cubicBezTo>
                  <a:cubicBezTo>
                    <a:pt x="1475189" y="1639758"/>
                    <a:pt x="1475189" y="1639571"/>
                    <a:pt x="1474291" y="1639009"/>
                  </a:cubicBezTo>
                  <a:cubicBezTo>
                    <a:pt x="1471419" y="1636761"/>
                    <a:pt x="1465852" y="1634887"/>
                    <a:pt x="1460915" y="1633576"/>
                  </a:cubicBezTo>
                  <a:cubicBezTo>
                    <a:pt x="1457593" y="1632639"/>
                    <a:pt x="1454451" y="1631703"/>
                    <a:pt x="1451847" y="1630766"/>
                  </a:cubicBezTo>
                  <a:cubicBezTo>
                    <a:pt x="1439728" y="1625521"/>
                    <a:pt x="1423748" y="1626458"/>
                    <a:pt x="1408396" y="1627020"/>
                  </a:cubicBezTo>
                  <a:close/>
                  <a:moveTo>
                    <a:pt x="664253" y="204"/>
                  </a:moveTo>
                  <a:cubicBezTo>
                    <a:pt x="758064" y="4333"/>
                    <a:pt x="783397" y="69918"/>
                    <a:pt x="789210" y="92046"/>
                  </a:cubicBezTo>
                  <a:cubicBezTo>
                    <a:pt x="795495" y="115837"/>
                    <a:pt x="808602" y="187584"/>
                    <a:pt x="822428" y="263640"/>
                  </a:cubicBezTo>
                  <a:cubicBezTo>
                    <a:pt x="835355" y="334076"/>
                    <a:pt x="848732" y="406946"/>
                    <a:pt x="855375" y="435233"/>
                  </a:cubicBezTo>
                  <a:cubicBezTo>
                    <a:pt x="863635" y="469702"/>
                    <a:pt x="885271" y="574231"/>
                    <a:pt x="904393" y="666397"/>
                  </a:cubicBezTo>
                  <a:cubicBezTo>
                    <a:pt x="918398" y="733461"/>
                    <a:pt x="930877" y="793968"/>
                    <a:pt x="935815" y="815698"/>
                  </a:cubicBezTo>
                  <a:cubicBezTo>
                    <a:pt x="940752" y="836866"/>
                    <a:pt x="950717" y="868338"/>
                    <a:pt x="961221" y="901495"/>
                  </a:cubicBezTo>
                  <a:cubicBezTo>
                    <a:pt x="975675" y="947390"/>
                    <a:pt x="992194" y="999280"/>
                    <a:pt x="1001980" y="1044989"/>
                  </a:cubicBezTo>
                  <a:cubicBezTo>
                    <a:pt x="1007366" y="1069716"/>
                    <a:pt x="1019127" y="1108306"/>
                    <a:pt x="1032503" y="1148956"/>
                  </a:cubicBezTo>
                  <a:cubicBezTo>
                    <a:pt x="1030708" y="1114113"/>
                    <a:pt x="1028463" y="1068780"/>
                    <a:pt x="1026039" y="1018201"/>
                  </a:cubicBezTo>
                  <a:cubicBezTo>
                    <a:pt x="1020294" y="899621"/>
                    <a:pt x="1013830" y="765494"/>
                    <a:pt x="1008713" y="705174"/>
                  </a:cubicBezTo>
                  <a:cubicBezTo>
                    <a:pt x="1004403" y="654408"/>
                    <a:pt x="1000004" y="593526"/>
                    <a:pt x="995516" y="529459"/>
                  </a:cubicBezTo>
                  <a:cubicBezTo>
                    <a:pt x="989950" y="453029"/>
                    <a:pt x="984383" y="372103"/>
                    <a:pt x="977920" y="299045"/>
                  </a:cubicBezTo>
                  <a:cubicBezTo>
                    <a:pt x="969660" y="202758"/>
                    <a:pt x="962299" y="120521"/>
                    <a:pt x="1006199" y="69942"/>
                  </a:cubicBezTo>
                  <a:cubicBezTo>
                    <a:pt x="1029810" y="42779"/>
                    <a:pt x="1064553" y="28542"/>
                    <a:pt x="1112943" y="25919"/>
                  </a:cubicBezTo>
                  <a:cubicBezTo>
                    <a:pt x="1251916" y="19550"/>
                    <a:pt x="1286749" y="210626"/>
                    <a:pt x="1303627" y="302791"/>
                  </a:cubicBezTo>
                  <a:cubicBezTo>
                    <a:pt x="1305872" y="314219"/>
                    <a:pt x="1307667" y="323960"/>
                    <a:pt x="1309193" y="331453"/>
                  </a:cubicBezTo>
                  <a:lnTo>
                    <a:pt x="1318350" y="371167"/>
                  </a:lnTo>
                  <a:cubicBezTo>
                    <a:pt x="1335767" y="445723"/>
                    <a:pt x="1364675" y="569923"/>
                    <a:pt x="1380475" y="692436"/>
                  </a:cubicBezTo>
                  <a:cubicBezTo>
                    <a:pt x="1399688" y="841175"/>
                    <a:pt x="1423029" y="1047424"/>
                    <a:pt x="1427698" y="1094631"/>
                  </a:cubicBezTo>
                  <a:cubicBezTo>
                    <a:pt x="1430840" y="1126289"/>
                    <a:pt x="1438022" y="1266411"/>
                    <a:pt x="1442690" y="1359139"/>
                  </a:cubicBezTo>
                  <a:cubicBezTo>
                    <a:pt x="1468725" y="1317178"/>
                    <a:pt x="1495209" y="1278026"/>
                    <a:pt x="1511548" y="1254797"/>
                  </a:cubicBezTo>
                  <a:cubicBezTo>
                    <a:pt x="1554282" y="1193915"/>
                    <a:pt x="1633195" y="1206279"/>
                    <a:pt x="1697115" y="1223700"/>
                  </a:cubicBezTo>
                  <a:cubicBezTo>
                    <a:pt x="1785275" y="1247679"/>
                    <a:pt x="1818493" y="1309684"/>
                    <a:pt x="1839500" y="1366820"/>
                  </a:cubicBezTo>
                  <a:cubicBezTo>
                    <a:pt x="1859251" y="1421332"/>
                    <a:pt x="1883760" y="1570259"/>
                    <a:pt x="1881156" y="1620276"/>
                  </a:cubicBezTo>
                  <a:cubicBezTo>
                    <a:pt x="1878912" y="1660739"/>
                    <a:pt x="1882862" y="1730987"/>
                    <a:pt x="1888069" y="1779131"/>
                  </a:cubicBezTo>
                  <a:cubicBezTo>
                    <a:pt x="1890493" y="1801610"/>
                    <a:pt x="1892288" y="1849004"/>
                    <a:pt x="1894443" y="1914944"/>
                  </a:cubicBezTo>
                  <a:cubicBezTo>
                    <a:pt x="1896687" y="1983132"/>
                    <a:pt x="1899830" y="2067992"/>
                    <a:pt x="1902702" y="2154538"/>
                  </a:cubicBezTo>
                  <a:cubicBezTo>
                    <a:pt x="1912308" y="2320886"/>
                    <a:pt x="1902702" y="2503344"/>
                    <a:pt x="1878642" y="2619114"/>
                  </a:cubicBezTo>
                  <a:cubicBezTo>
                    <a:pt x="1865266" y="2683555"/>
                    <a:pt x="1836089" y="2757363"/>
                    <a:pt x="1805116" y="2835479"/>
                  </a:cubicBezTo>
                  <a:cubicBezTo>
                    <a:pt x="1779530" y="2900295"/>
                    <a:pt x="1752776" y="2967358"/>
                    <a:pt x="1731859" y="3036857"/>
                  </a:cubicBezTo>
                  <a:cubicBezTo>
                    <a:pt x="1681764" y="3202644"/>
                    <a:pt x="1681045" y="3616453"/>
                    <a:pt x="1681045" y="3634062"/>
                  </a:cubicBezTo>
                  <a:cubicBezTo>
                    <a:pt x="1681045" y="3714614"/>
                    <a:pt x="1649175" y="4018086"/>
                    <a:pt x="1647828" y="4031012"/>
                  </a:cubicBezTo>
                  <a:lnTo>
                    <a:pt x="1597284" y="4025580"/>
                  </a:lnTo>
                  <a:cubicBezTo>
                    <a:pt x="1597733" y="4022582"/>
                    <a:pt x="1630232" y="3711991"/>
                    <a:pt x="1630232" y="3634062"/>
                  </a:cubicBezTo>
                  <a:cubicBezTo>
                    <a:pt x="1630232" y="3616266"/>
                    <a:pt x="1630950" y="3195150"/>
                    <a:pt x="1683290" y="3022246"/>
                  </a:cubicBezTo>
                  <a:cubicBezTo>
                    <a:pt x="1704926" y="2950686"/>
                    <a:pt x="1731859" y="2882686"/>
                    <a:pt x="1757894" y="2816746"/>
                  </a:cubicBezTo>
                  <a:cubicBezTo>
                    <a:pt x="1787969" y="2740878"/>
                    <a:pt x="1816517" y="2668943"/>
                    <a:pt x="1828996" y="2608998"/>
                  </a:cubicBezTo>
                  <a:cubicBezTo>
                    <a:pt x="1852338" y="2497163"/>
                    <a:pt x="1861495" y="2319949"/>
                    <a:pt x="1852158" y="2157535"/>
                  </a:cubicBezTo>
                  <a:cubicBezTo>
                    <a:pt x="1850812" y="2131871"/>
                    <a:pt x="1849465" y="2106582"/>
                    <a:pt x="1848388" y="2081292"/>
                  </a:cubicBezTo>
                  <a:cubicBezTo>
                    <a:pt x="1836986" y="2084664"/>
                    <a:pt x="1824059" y="2091033"/>
                    <a:pt x="1808976" y="2094780"/>
                  </a:cubicBezTo>
                  <a:cubicBezTo>
                    <a:pt x="1787340" y="2097590"/>
                    <a:pt x="1770193" y="2102461"/>
                    <a:pt x="1747659" y="2104146"/>
                  </a:cubicBezTo>
                  <a:cubicBezTo>
                    <a:pt x="1727639" y="2103022"/>
                    <a:pt x="1709145" y="2108642"/>
                    <a:pt x="1687060" y="2107518"/>
                  </a:cubicBezTo>
                  <a:cubicBezTo>
                    <a:pt x="1676826" y="2106582"/>
                    <a:pt x="1667938" y="2108642"/>
                    <a:pt x="1655010" y="2105083"/>
                  </a:cubicBezTo>
                  <a:cubicBezTo>
                    <a:pt x="1644507" y="2100025"/>
                    <a:pt x="1639838" y="2100025"/>
                    <a:pt x="1628257" y="2100962"/>
                  </a:cubicBezTo>
                  <a:cubicBezTo>
                    <a:pt x="1617305" y="2102086"/>
                    <a:pt x="1605544" y="2098527"/>
                    <a:pt x="1596656" y="2094967"/>
                  </a:cubicBezTo>
                  <a:cubicBezTo>
                    <a:pt x="1587678" y="2091408"/>
                    <a:pt x="1578162" y="2090284"/>
                    <a:pt x="1568107" y="2088223"/>
                  </a:cubicBezTo>
                  <a:cubicBezTo>
                    <a:pt x="1548267" y="2084477"/>
                    <a:pt x="1528875" y="2081854"/>
                    <a:pt x="1508855" y="2076796"/>
                  </a:cubicBezTo>
                  <a:cubicBezTo>
                    <a:pt x="1471598" y="2061623"/>
                    <a:pt x="1431558" y="2053942"/>
                    <a:pt x="1395917" y="2038207"/>
                  </a:cubicBezTo>
                  <a:cubicBezTo>
                    <a:pt x="1416835" y="2039143"/>
                    <a:pt x="1431289" y="2056190"/>
                    <a:pt x="1452476" y="2054504"/>
                  </a:cubicBezTo>
                  <a:cubicBezTo>
                    <a:pt x="1472765" y="2057501"/>
                    <a:pt x="1491439" y="2065931"/>
                    <a:pt x="1510651" y="2070427"/>
                  </a:cubicBezTo>
                  <a:cubicBezTo>
                    <a:pt x="1529773" y="2074174"/>
                    <a:pt x="1550242" y="2076047"/>
                    <a:pt x="1570082" y="2078857"/>
                  </a:cubicBezTo>
                  <a:cubicBezTo>
                    <a:pt x="1579868" y="2080356"/>
                    <a:pt x="1590372" y="2080918"/>
                    <a:pt x="1600427" y="2084477"/>
                  </a:cubicBezTo>
                  <a:cubicBezTo>
                    <a:pt x="1610212" y="2087661"/>
                    <a:pt x="1618472" y="2089535"/>
                    <a:pt x="1627539" y="2088223"/>
                  </a:cubicBezTo>
                  <a:cubicBezTo>
                    <a:pt x="1632477" y="2087661"/>
                    <a:pt x="1637594" y="2086912"/>
                    <a:pt x="1643609" y="2087099"/>
                  </a:cubicBezTo>
                  <a:cubicBezTo>
                    <a:pt x="1650342" y="2087661"/>
                    <a:pt x="1655639" y="2090097"/>
                    <a:pt x="1659679" y="2091221"/>
                  </a:cubicBezTo>
                  <a:cubicBezTo>
                    <a:pt x="1666143" y="2092907"/>
                    <a:pt x="1677724" y="2091221"/>
                    <a:pt x="1687509" y="2091408"/>
                  </a:cubicBezTo>
                  <a:cubicBezTo>
                    <a:pt x="1705734" y="2091595"/>
                    <a:pt x="1726472" y="2085039"/>
                    <a:pt x="1746761" y="2085039"/>
                  </a:cubicBezTo>
                  <a:cubicBezTo>
                    <a:pt x="1764178" y="2083166"/>
                    <a:pt x="1785724" y="2076234"/>
                    <a:pt x="1803769" y="2073050"/>
                  </a:cubicBezTo>
                  <a:cubicBezTo>
                    <a:pt x="1816697" y="2069865"/>
                    <a:pt x="1830074" y="2060686"/>
                    <a:pt x="1847670" y="2056190"/>
                  </a:cubicBezTo>
                  <a:cubicBezTo>
                    <a:pt x="1845425" y="2006548"/>
                    <a:pt x="1843899" y="1959154"/>
                    <a:pt x="1842373" y="1918129"/>
                  </a:cubicBezTo>
                  <a:cubicBezTo>
                    <a:pt x="1840308" y="1855748"/>
                    <a:pt x="1838602" y="1806481"/>
                    <a:pt x="1836358" y="1785687"/>
                  </a:cubicBezTo>
                  <a:cubicBezTo>
                    <a:pt x="1831241" y="1737169"/>
                    <a:pt x="1826752" y="1664111"/>
                    <a:pt x="1829176" y="1618964"/>
                  </a:cubicBezTo>
                  <a:cubicBezTo>
                    <a:pt x="1831420" y="1579625"/>
                    <a:pt x="1808886" y="1435944"/>
                    <a:pt x="1790662" y="1385553"/>
                  </a:cubicBezTo>
                  <a:cubicBezTo>
                    <a:pt x="1770642" y="1330853"/>
                    <a:pt x="1744517" y="1290951"/>
                    <a:pt x="1682572" y="1273905"/>
                  </a:cubicBezTo>
                  <a:cubicBezTo>
                    <a:pt x="1591898" y="1249177"/>
                    <a:pt x="1565683" y="1265662"/>
                    <a:pt x="1551858" y="1285332"/>
                  </a:cubicBezTo>
                  <a:cubicBezTo>
                    <a:pt x="1526631" y="1320924"/>
                    <a:pt x="1476536" y="1396605"/>
                    <a:pt x="1442241" y="1457862"/>
                  </a:cubicBezTo>
                  <a:lnTo>
                    <a:pt x="1398969" y="1535041"/>
                  </a:lnTo>
                  <a:lnTo>
                    <a:pt x="1398520" y="1527923"/>
                  </a:lnTo>
                  <a:cubicBezTo>
                    <a:pt x="1397443" y="1530171"/>
                    <a:pt x="1395917" y="1532793"/>
                    <a:pt x="1395468" y="1534292"/>
                  </a:cubicBezTo>
                  <a:lnTo>
                    <a:pt x="1389902" y="1551151"/>
                  </a:lnTo>
                  <a:cubicBezTo>
                    <a:pt x="1381373" y="1574942"/>
                    <a:pt x="1371588" y="1597984"/>
                    <a:pt x="1360635" y="1620463"/>
                  </a:cubicBezTo>
                  <a:cubicBezTo>
                    <a:pt x="1361084" y="1620463"/>
                    <a:pt x="1361533" y="1620276"/>
                    <a:pt x="1361982" y="1620276"/>
                  </a:cubicBezTo>
                  <a:cubicBezTo>
                    <a:pt x="1371588" y="1618028"/>
                    <a:pt x="1380027" y="1616342"/>
                    <a:pt x="1391877" y="1616342"/>
                  </a:cubicBezTo>
                  <a:cubicBezTo>
                    <a:pt x="1396545" y="1616342"/>
                    <a:pt x="1401663" y="1616155"/>
                    <a:pt x="1406780" y="1615967"/>
                  </a:cubicBezTo>
                  <a:cubicBezTo>
                    <a:pt x="1422580" y="1615031"/>
                    <a:pt x="1440895" y="1614281"/>
                    <a:pt x="1455798" y="1620463"/>
                  </a:cubicBezTo>
                  <a:cubicBezTo>
                    <a:pt x="1458042" y="1621400"/>
                    <a:pt x="1460735" y="1621962"/>
                    <a:pt x="1463608" y="1622898"/>
                  </a:cubicBezTo>
                  <a:cubicBezTo>
                    <a:pt x="1469623" y="1624584"/>
                    <a:pt x="1476266" y="1626645"/>
                    <a:pt x="1481204" y="1630392"/>
                  </a:cubicBezTo>
                  <a:cubicBezTo>
                    <a:pt x="1485693" y="1633763"/>
                    <a:pt x="1486591" y="1637135"/>
                    <a:pt x="1487040" y="1639383"/>
                  </a:cubicBezTo>
                  <a:cubicBezTo>
                    <a:pt x="1487219" y="1640507"/>
                    <a:pt x="1487219" y="1640695"/>
                    <a:pt x="1487668" y="1641069"/>
                  </a:cubicBezTo>
                  <a:cubicBezTo>
                    <a:pt x="1488117" y="1641819"/>
                    <a:pt x="1489194" y="1642755"/>
                    <a:pt x="1490092" y="1643317"/>
                  </a:cubicBezTo>
                  <a:cubicBezTo>
                    <a:pt x="1492336" y="1645191"/>
                    <a:pt x="1495209" y="1647626"/>
                    <a:pt x="1496825" y="1651560"/>
                  </a:cubicBezTo>
                  <a:cubicBezTo>
                    <a:pt x="1499070" y="1657929"/>
                    <a:pt x="1497005" y="1665797"/>
                    <a:pt x="1495030" y="1673665"/>
                  </a:cubicBezTo>
                  <a:cubicBezTo>
                    <a:pt x="1493863" y="1677598"/>
                    <a:pt x="1492785" y="1681720"/>
                    <a:pt x="1492785" y="1684342"/>
                  </a:cubicBezTo>
                  <a:cubicBezTo>
                    <a:pt x="1492606" y="1689775"/>
                    <a:pt x="1491259" y="1694645"/>
                    <a:pt x="1490092" y="1699141"/>
                  </a:cubicBezTo>
                  <a:cubicBezTo>
                    <a:pt x="1489015" y="1703450"/>
                    <a:pt x="1487848" y="1707758"/>
                    <a:pt x="1487848" y="1712442"/>
                  </a:cubicBezTo>
                  <a:cubicBezTo>
                    <a:pt x="1487848" y="1720871"/>
                    <a:pt x="1485693" y="1726117"/>
                    <a:pt x="1483628" y="1730987"/>
                  </a:cubicBezTo>
                  <a:cubicBezTo>
                    <a:pt x="1482551" y="1733422"/>
                    <a:pt x="1481384" y="1736232"/>
                    <a:pt x="1480576" y="1739792"/>
                  </a:cubicBezTo>
                  <a:lnTo>
                    <a:pt x="1479229" y="1745037"/>
                  </a:lnTo>
                  <a:cubicBezTo>
                    <a:pt x="1477164" y="1752905"/>
                    <a:pt x="1475638" y="1759836"/>
                    <a:pt x="1466750" y="1767891"/>
                  </a:cubicBezTo>
                  <a:cubicBezTo>
                    <a:pt x="1459837" y="1774073"/>
                    <a:pt x="1449603" y="1776321"/>
                    <a:pt x="1439279" y="1776321"/>
                  </a:cubicBezTo>
                  <a:cubicBezTo>
                    <a:pt x="1427069" y="1776321"/>
                    <a:pt x="1414411" y="1773324"/>
                    <a:pt x="1405882" y="1770139"/>
                  </a:cubicBezTo>
                  <a:cubicBezTo>
                    <a:pt x="1400136" y="1768078"/>
                    <a:pt x="1394301" y="1765830"/>
                    <a:pt x="1388286" y="1763395"/>
                  </a:cubicBezTo>
                  <a:cubicBezTo>
                    <a:pt x="1376525" y="1758712"/>
                    <a:pt x="1364495" y="1754029"/>
                    <a:pt x="1352196" y="1750282"/>
                  </a:cubicBezTo>
                  <a:cubicBezTo>
                    <a:pt x="1348874" y="1749345"/>
                    <a:pt x="1346002" y="1748034"/>
                    <a:pt x="1342859" y="1746910"/>
                  </a:cubicBezTo>
                  <a:cubicBezTo>
                    <a:pt x="1336844" y="1744662"/>
                    <a:pt x="1331009" y="1742602"/>
                    <a:pt x="1325263" y="1742227"/>
                  </a:cubicBezTo>
                  <a:cubicBezTo>
                    <a:pt x="1318350" y="1741852"/>
                    <a:pt x="1311258" y="1742040"/>
                    <a:pt x="1304345" y="1742227"/>
                  </a:cubicBezTo>
                  <a:cubicBezTo>
                    <a:pt x="1300306" y="1742602"/>
                    <a:pt x="1296535" y="1742602"/>
                    <a:pt x="1292495" y="1742602"/>
                  </a:cubicBezTo>
                  <a:lnTo>
                    <a:pt x="1292495" y="1737356"/>
                  </a:lnTo>
                  <a:cubicBezTo>
                    <a:pt x="1288724" y="1745599"/>
                    <a:pt x="1286300" y="1753654"/>
                    <a:pt x="1285582" y="1761522"/>
                  </a:cubicBezTo>
                  <a:cubicBezTo>
                    <a:pt x="1285133" y="1770888"/>
                    <a:pt x="1285403" y="1782877"/>
                    <a:pt x="1286300" y="1792806"/>
                  </a:cubicBezTo>
                  <a:cubicBezTo>
                    <a:pt x="1288276" y="1813787"/>
                    <a:pt x="1294739" y="1831021"/>
                    <a:pt x="1309912" y="1841699"/>
                  </a:cubicBezTo>
                  <a:cubicBezTo>
                    <a:pt x="1324994" y="1852751"/>
                    <a:pt x="1346630" y="1857622"/>
                    <a:pt x="1368266" y="1861555"/>
                  </a:cubicBezTo>
                  <a:cubicBezTo>
                    <a:pt x="1411269" y="1868112"/>
                    <a:pt x="1456965" y="1866613"/>
                    <a:pt x="1496376" y="1848817"/>
                  </a:cubicBezTo>
                  <a:cubicBezTo>
                    <a:pt x="1535608" y="1831208"/>
                    <a:pt x="1564516" y="1794492"/>
                    <a:pt x="1587499" y="1756089"/>
                  </a:cubicBezTo>
                  <a:cubicBezTo>
                    <a:pt x="1599080" y="1736420"/>
                    <a:pt x="1609494" y="1717125"/>
                    <a:pt x="1617125" y="1695582"/>
                  </a:cubicBezTo>
                  <a:cubicBezTo>
                    <a:pt x="1625564" y="1674601"/>
                    <a:pt x="1633374" y="1652122"/>
                    <a:pt x="1649893" y="1634325"/>
                  </a:cubicBezTo>
                  <a:cubicBezTo>
                    <a:pt x="1654562" y="1630204"/>
                    <a:pt x="1658063" y="1625521"/>
                    <a:pt x="1665424" y="1624022"/>
                  </a:cubicBezTo>
                  <a:cubicBezTo>
                    <a:pt x="1671888" y="1623086"/>
                    <a:pt x="1677454" y="1623835"/>
                    <a:pt x="1683290" y="1624397"/>
                  </a:cubicBezTo>
                  <a:lnTo>
                    <a:pt x="1700437" y="1626083"/>
                  </a:lnTo>
                  <a:cubicBezTo>
                    <a:pt x="1706452" y="1627207"/>
                    <a:pt x="1711569" y="1629830"/>
                    <a:pt x="1716956" y="1630766"/>
                  </a:cubicBezTo>
                  <a:lnTo>
                    <a:pt x="1750981" y="1631328"/>
                  </a:lnTo>
                  <a:cubicBezTo>
                    <a:pt x="1762113" y="1631328"/>
                    <a:pt x="1775041" y="1635824"/>
                    <a:pt x="1783749" y="1627394"/>
                  </a:cubicBezTo>
                  <a:cubicBezTo>
                    <a:pt x="1775310" y="1636386"/>
                    <a:pt x="1761664" y="1632452"/>
                    <a:pt x="1750981" y="1632827"/>
                  </a:cubicBezTo>
                  <a:lnTo>
                    <a:pt x="1716507" y="1633576"/>
                  </a:lnTo>
                  <a:cubicBezTo>
                    <a:pt x="1710492" y="1633201"/>
                    <a:pt x="1705105" y="1630392"/>
                    <a:pt x="1699809" y="1629830"/>
                  </a:cubicBezTo>
                  <a:lnTo>
                    <a:pt x="1682841" y="1628893"/>
                  </a:lnTo>
                  <a:cubicBezTo>
                    <a:pt x="1677275" y="1628518"/>
                    <a:pt x="1671439" y="1627956"/>
                    <a:pt x="1666592" y="1629080"/>
                  </a:cubicBezTo>
                  <a:cubicBezTo>
                    <a:pt x="1662552" y="1629830"/>
                    <a:pt x="1658063" y="1634700"/>
                    <a:pt x="1654562" y="1638259"/>
                  </a:cubicBezTo>
                  <a:cubicBezTo>
                    <a:pt x="1640287" y="1654932"/>
                    <a:pt x="1633374" y="1677036"/>
                    <a:pt x="1626013" y="1698392"/>
                  </a:cubicBezTo>
                  <a:cubicBezTo>
                    <a:pt x="1619369" y="1720497"/>
                    <a:pt x="1609045" y="1741852"/>
                    <a:pt x="1598362" y="1761896"/>
                  </a:cubicBezTo>
                  <a:cubicBezTo>
                    <a:pt x="1576546" y="1802172"/>
                    <a:pt x="1548446" y="1842823"/>
                    <a:pt x="1504636" y="1865489"/>
                  </a:cubicBezTo>
                  <a:cubicBezTo>
                    <a:pt x="1461184" y="1887594"/>
                    <a:pt x="1411718" y="1891341"/>
                    <a:pt x="1364675" y="1886283"/>
                  </a:cubicBezTo>
                  <a:cubicBezTo>
                    <a:pt x="1341513" y="1883098"/>
                    <a:pt x="1316824" y="1879726"/>
                    <a:pt x="1293662" y="1864740"/>
                  </a:cubicBezTo>
                  <a:cubicBezTo>
                    <a:pt x="1269512" y="1849941"/>
                    <a:pt x="1257482" y="1820718"/>
                    <a:pt x="1254879" y="1796740"/>
                  </a:cubicBezTo>
                  <a:cubicBezTo>
                    <a:pt x="1253083" y="1784001"/>
                    <a:pt x="1252365" y="1772949"/>
                    <a:pt x="1252365" y="1759648"/>
                  </a:cubicBezTo>
                  <a:cubicBezTo>
                    <a:pt x="1252814" y="1745411"/>
                    <a:pt x="1256674" y="1732111"/>
                    <a:pt x="1261522" y="1720497"/>
                  </a:cubicBezTo>
                  <a:cubicBezTo>
                    <a:pt x="1271577" y="1696893"/>
                    <a:pt x="1285133" y="1677411"/>
                    <a:pt x="1296266" y="1658491"/>
                  </a:cubicBezTo>
                  <a:cubicBezTo>
                    <a:pt x="1317004" y="1620838"/>
                    <a:pt x="1335318" y="1579063"/>
                    <a:pt x="1347528" y="1537289"/>
                  </a:cubicBezTo>
                  <a:lnTo>
                    <a:pt x="1352016" y="1521553"/>
                  </a:lnTo>
                  <a:cubicBezTo>
                    <a:pt x="1354171" y="1512749"/>
                    <a:pt x="1357583" y="1506754"/>
                    <a:pt x="1360455" y="1500947"/>
                  </a:cubicBezTo>
                  <a:cubicBezTo>
                    <a:pt x="1366650" y="1489707"/>
                    <a:pt x="1370241" y="1482589"/>
                    <a:pt x="1374909" y="1470225"/>
                  </a:cubicBezTo>
                  <a:lnTo>
                    <a:pt x="1387388" y="1439691"/>
                  </a:lnTo>
                  <a:cubicBezTo>
                    <a:pt x="1389004" y="1436131"/>
                    <a:pt x="1391159" y="1432198"/>
                    <a:pt x="1393403" y="1428638"/>
                  </a:cubicBezTo>
                  <a:cubicBezTo>
                    <a:pt x="1392326" y="1405035"/>
                    <a:pt x="1390082" y="1360451"/>
                    <a:pt x="1387658" y="1310996"/>
                  </a:cubicBezTo>
                  <a:cubicBezTo>
                    <a:pt x="1387388" y="1310996"/>
                    <a:pt x="1387209" y="1310996"/>
                    <a:pt x="1386939" y="1310996"/>
                  </a:cubicBezTo>
                  <a:cubicBezTo>
                    <a:pt x="1379847" y="1310621"/>
                    <a:pt x="1372037" y="1310996"/>
                    <a:pt x="1365124" y="1312307"/>
                  </a:cubicBezTo>
                  <a:cubicBezTo>
                    <a:pt x="1351298" y="1317178"/>
                    <a:pt x="1331278" y="1320924"/>
                    <a:pt x="1315208" y="1320737"/>
                  </a:cubicBezTo>
                  <a:cubicBezTo>
                    <a:pt x="1306051" y="1321299"/>
                    <a:pt x="1299228" y="1319613"/>
                    <a:pt x="1292046" y="1322610"/>
                  </a:cubicBezTo>
                  <a:cubicBezTo>
                    <a:pt x="1283338" y="1325982"/>
                    <a:pt x="1274450" y="1323172"/>
                    <a:pt x="1266191" y="1323172"/>
                  </a:cubicBezTo>
                  <a:lnTo>
                    <a:pt x="1216724" y="1320175"/>
                  </a:lnTo>
                  <a:lnTo>
                    <a:pt x="1266011" y="1316990"/>
                  </a:lnTo>
                  <a:cubicBezTo>
                    <a:pt x="1274001" y="1316054"/>
                    <a:pt x="1282261" y="1317740"/>
                    <a:pt x="1288904" y="1313618"/>
                  </a:cubicBezTo>
                  <a:cubicBezTo>
                    <a:pt x="1296984" y="1309497"/>
                    <a:pt x="1307218" y="1309497"/>
                    <a:pt x="1314311" y="1307998"/>
                  </a:cubicBezTo>
                  <a:cubicBezTo>
                    <a:pt x="1331009" y="1305938"/>
                    <a:pt x="1343488" y="1302004"/>
                    <a:pt x="1360007" y="1294136"/>
                  </a:cubicBezTo>
                  <a:cubicBezTo>
                    <a:pt x="1369164" y="1291139"/>
                    <a:pt x="1377603" y="1289640"/>
                    <a:pt x="1386760" y="1288891"/>
                  </a:cubicBezTo>
                  <a:cubicBezTo>
                    <a:pt x="1382720" y="1208901"/>
                    <a:pt x="1378052" y="1123854"/>
                    <a:pt x="1375807" y="1100813"/>
                  </a:cubicBezTo>
                  <a:cubicBezTo>
                    <a:pt x="1371139" y="1055292"/>
                    <a:pt x="1347348" y="846045"/>
                    <a:pt x="1328585" y="700304"/>
                  </a:cubicBezTo>
                  <a:cubicBezTo>
                    <a:pt x="1312964" y="580413"/>
                    <a:pt x="1284505" y="457525"/>
                    <a:pt x="1267358" y="383905"/>
                  </a:cubicBezTo>
                  <a:lnTo>
                    <a:pt x="1257931" y="343629"/>
                  </a:lnTo>
                  <a:cubicBezTo>
                    <a:pt x="1256226" y="335574"/>
                    <a:pt x="1254430" y="325084"/>
                    <a:pt x="1252186" y="313095"/>
                  </a:cubicBezTo>
                  <a:cubicBezTo>
                    <a:pt x="1237911" y="234979"/>
                    <a:pt x="1208554" y="70316"/>
                    <a:pt x="1114290" y="77622"/>
                  </a:cubicBezTo>
                  <a:cubicBezTo>
                    <a:pt x="1080444" y="79308"/>
                    <a:pt x="1057282" y="88113"/>
                    <a:pt x="1043187" y="104410"/>
                  </a:cubicBezTo>
                  <a:cubicBezTo>
                    <a:pt x="1013381" y="138504"/>
                    <a:pt x="1019845" y="210813"/>
                    <a:pt x="1027207" y="294549"/>
                  </a:cubicBezTo>
                  <a:cubicBezTo>
                    <a:pt x="1033222" y="363861"/>
                    <a:pt x="1038518" y="438980"/>
                    <a:pt x="1043636" y="510914"/>
                  </a:cubicBezTo>
                  <a:lnTo>
                    <a:pt x="1044533" y="510914"/>
                  </a:lnTo>
                  <a:lnTo>
                    <a:pt x="1072364" y="512413"/>
                  </a:lnTo>
                  <a:cubicBezTo>
                    <a:pt x="1091576" y="513537"/>
                    <a:pt x="1109621" y="516721"/>
                    <a:pt x="1126769" y="515035"/>
                  </a:cubicBezTo>
                  <a:cubicBezTo>
                    <a:pt x="1135656" y="514661"/>
                    <a:pt x="1141492" y="510914"/>
                    <a:pt x="1151008" y="506231"/>
                  </a:cubicBezTo>
                  <a:cubicBezTo>
                    <a:pt x="1161512" y="501360"/>
                    <a:pt x="1172016" y="504545"/>
                    <a:pt x="1180455" y="504920"/>
                  </a:cubicBezTo>
                  <a:lnTo>
                    <a:pt x="1235936" y="508104"/>
                  </a:lnTo>
                  <a:lnTo>
                    <a:pt x="1180455" y="511101"/>
                  </a:lnTo>
                  <a:cubicBezTo>
                    <a:pt x="1171118" y="511476"/>
                    <a:pt x="1161691" y="510539"/>
                    <a:pt x="1155497" y="514661"/>
                  </a:cubicBezTo>
                  <a:cubicBezTo>
                    <a:pt x="1149033" y="518969"/>
                    <a:pt x="1138978" y="526088"/>
                    <a:pt x="1129193" y="527399"/>
                  </a:cubicBezTo>
                  <a:cubicBezTo>
                    <a:pt x="1109801" y="531707"/>
                    <a:pt x="1090678" y="530396"/>
                    <a:pt x="1072813" y="531707"/>
                  </a:cubicBezTo>
                  <a:lnTo>
                    <a:pt x="1045700" y="533206"/>
                  </a:lnTo>
                  <a:cubicBezTo>
                    <a:pt x="1050099" y="594650"/>
                    <a:pt x="1054139" y="653097"/>
                    <a:pt x="1058359" y="701802"/>
                  </a:cubicBezTo>
                  <a:cubicBezTo>
                    <a:pt x="1063476" y="761560"/>
                    <a:pt x="1069940" y="890630"/>
                    <a:pt x="1075506" y="1007148"/>
                  </a:cubicBezTo>
                  <a:cubicBezTo>
                    <a:pt x="1078379" y="1007336"/>
                    <a:pt x="1081072" y="1007710"/>
                    <a:pt x="1083317" y="1007523"/>
                  </a:cubicBezTo>
                  <a:cubicBezTo>
                    <a:pt x="1084394" y="1007898"/>
                    <a:pt x="1088434" y="1005088"/>
                    <a:pt x="1096244" y="1003214"/>
                  </a:cubicBezTo>
                  <a:cubicBezTo>
                    <a:pt x="1105581" y="1001903"/>
                    <a:pt x="1110698" y="1004900"/>
                    <a:pt x="1111596" y="1004339"/>
                  </a:cubicBezTo>
                  <a:cubicBezTo>
                    <a:pt x="1112314" y="1004713"/>
                    <a:pt x="1114290" y="1003589"/>
                    <a:pt x="1119856" y="999468"/>
                  </a:cubicBezTo>
                  <a:cubicBezTo>
                    <a:pt x="1125601" y="995347"/>
                    <a:pt x="1134579" y="994972"/>
                    <a:pt x="1138529" y="995721"/>
                  </a:cubicBezTo>
                  <a:cubicBezTo>
                    <a:pt x="1145711" y="997032"/>
                    <a:pt x="1153522" y="993286"/>
                    <a:pt x="1163487" y="990101"/>
                  </a:cubicBezTo>
                  <a:cubicBezTo>
                    <a:pt x="1184495" y="985980"/>
                    <a:pt x="1202270" y="987104"/>
                    <a:pt x="1221213" y="984107"/>
                  </a:cubicBezTo>
                  <a:cubicBezTo>
                    <a:pt x="1239707" y="981672"/>
                    <a:pt x="1258201" y="976801"/>
                    <a:pt x="1274270" y="966311"/>
                  </a:cubicBezTo>
                  <a:cubicBezTo>
                    <a:pt x="1259727" y="978487"/>
                    <a:pt x="1241233" y="985980"/>
                    <a:pt x="1222560" y="990476"/>
                  </a:cubicBezTo>
                  <a:cubicBezTo>
                    <a:pt x="1204515" y="994972"/>
                    <a:pt x="1183776" y="997032"/>
                    <a:pt x="1167976" y="1002278"/>
                  </a:cubicBezTo>
                  <a:cubicBezTo>
                    <a:pt x="1160165" y="1005275"/>
                    <a:pt x="1150829" y="1011831"/>
                    <a:pt x="1138529" y="1011831"/>
                  </a:cubicBezTo>
                  <a:cubicBezTo>
                    <a:pt x="1133232" y="1012019"/>
                    <a:pt x="1132065" y="1012206"/>
                    <a:pt x="1130090" y="1014079"/>
                  </a:cubicBezTo>
                  <a:cubicBezTo>
                    <a:pt x="1127846" y="1015578"/>
                    <a:pt x="1122998" y="1021760"/>
                    <a:pt x="1114020" y="1023446"/>
                  </a:cubicBezTo>
                  <a:cubicBezTo>
                    <a:pt x="1105581" y="1024008"/>
                    <a:pt x="1101362" y="1022509"/>
                    <a:pt x="1101092" y="1023446"/>
                  </a:cubicBezTo>
                  <a:cubicBezTo>
                    <a:pt x="1099566" y="1023446"/>
                    <a:pt x="1095795" y="1027192"/>
                    <a:pt x="1087536" y="1029066"/>
                  </a:cubicBezTo>
                  <a:cubicBezTo>
                    <a:pt x="1083765" y="1029815"/>
                    <a:pt x="1080444" y="1029815"/>
                    <a:pt x="1077032" y="1030003"/>
                  </a:cubicBezTo>
                  <a:cubicBezTo>
                    <a:pt x="1081342" y="1117110"/>
                    <a:pt x="1085112" y="1196912"/>
                    <a:pt x="1087087" y="1213397"/>
                  </a:cubicBezTo>
                  <a:cubicBezTo>
                    <a:pt x="1091756" y="1253673"/>
                    <a:pt x="1096424" y="1331977"/>
                    <a:pt x="1096693" y="1335348"/>
                  </a:cubicBezTo>
                  <a:lnTo>
                    <a:pt x="1106479" y="1502821"/>
                  </a:lnTo>
                  <a:lnTo>
                    <a:pt x="1047406" y="1345464"/>
                  </a:lnTo>
                  <a:cubicBezTo>
                    <a:pt x="1046060" y="1342092"/>
                    <a:pt x="1034299" y="1310808"/>
                    <a:pt x="1019396" y="1268659"/>
                  </a:cubicBezTo>
                  <a:cubicBezTo>
                    <a:pt x="992822" y="1273530"/>
                    <a:pt x="967057" y="1286268"/>
                    <a:pt x="941830" y="1300505"/>
                  </a:cubicBezTo>
                  <a:cubicBezTo>
                    <a:pt x="933121" y="1305376"/>
                    <a:pt x="923336" y="1308560"/>
                    <a:pt x="914179" y="1312494"/>
                  </a:cubicBezTo>
                  <a:cubicBezTo>
                    <a:pt x="905291" y="1316803"/>
                    <a:pt x="897301" y="1321861"/>
                    <a:pt x="888592" y="1326544"/>
                  </a:cubicBezTo>
                  <a:cubicBezTo>
                    <a:pt x="880333" y="1332164"/>
                    <a:pt x="869650" y="1334974"/>
                    <a:pt x="860313" y="1337034"/>
                  </a:cubicBezTo>
                  <a:cubicBezTo>
                    <a:pt x="851605" y="1342842"/>
                    <a:pt x="840024" y="1338908"/>
                    <a:pt x="831136" y="1340219"/>
                  </a:cubicBezTo>
                  <a:lnTo>
                    <a:pt x="830238" y="1343966"/>
                  </a:lnTo>
                  <a:lnTo>
                    <a:pt x="830867" y="1340032"/>
                  </a:lnTo>
                  <a:lnTo>
                    <a:pt x="831136" y="1339657"/>
                  </a:lnTo>
                  <a:cubicBezTo>
                    <a:pt x="841370" y="1337222"/>
                    <a:pt x="850707" y="1340406"/>
                    <a:pt x="859415" y="1333662"/>
                  </a:cubicBezTo>
                  <a:cubicBezTo>
                    <a:pt x="869201" y="1330291"/>
                    <a:pt x="877460" y="1327293"/>
                    <a:pt x="885271" y="1320924"/>
                  </a:cubicBezTo>
                  <a:cubicBezTo>
                    <a:pt x="893261" y="1315492"/>
                    <a:pt x="901251" y="1309122"/>
                    <a:pt x="909780" y="1304065"/>
                  </a:cubicBezTo>
                  <a:cubicBezTo>
                    <a:pt x="918219" y="1299194"/>
                    <a:pt x="927106" y="1295447"/>
                    <a:pt x="935186" y="1289828"/>
                  </a:cubicBezTo>
                  <a:cubicBezTo>
                    <a:pt x="957900" y="1273530"/>
                    <a:pt x="983306" y="1257045"/>
                    <a:pt x="1012034" y="1248240"/>
                  </a:cubicBezTo>
                  <a:cubicBezTo>
                    <a:pt x="988872" y="1182675"/>
                    <a:pt x="961221" y="1100251"/>
                    <a:pt x="951885" y="1056416"/>
                  </a:cubicBezTo>
                  <a:cubicBezTo>
                    <a:pt x="942727" y="1013143"/>
                    <a:pt x="926657" y="962377"/>
                    <a:pt x="912473" y="917605"/>
                  </a:cubicBezTo>
                  <a:cubicBezTo>
                    <a:pt x="901071" y="881825"/>
                    <a:pt x="891286" y="850916"/>
                    <a:pt x="885899" y="827500"/>
                  </a:cubicBezTo>
                  <a:cubicBezTo>
                    <a:pt x="885720" y="826189"/>
                    <a:pt x="885271" y="824128"/>
                    <a:pt x="884822" y="822442"/>
                  </a:cubicBezTo>
                  <a:lnTo>
                    <a:pt x="834906" y="819445"/>
                  </a:lnTo>
                  <a:cubicBezTo>
                    <a:pt x="824672" y="819070"/>
                    <a:pt x="819285" y="821880"/>
                    <a:pt x="806178" y="821880"/>
                  </a:cubicBezTo>
                  <a:cubicBezTo>
                    <a:pt x="799894" y="821693"/>
                    <a:pt x="799714" y="821131"/>
                    <a:pt x="796123" y="822817"/>
                  </a:cubicBezTo>
                  <a:cubicBezTo>
                    <a:pt x="792532" y="824690"/>
                    <a:pt x="788762" y="827500"/>
                    <a:pt x="784363" y="830123"/>
                  </a:cubicBezTo>
                  <a:cubicBezTo>
                    <a:pt x="775385" y="834618"/>
                    <a:pt x="767574" y="840426"/>
                    <a:pt x="756442" y="842674"/>
                  </a:cubicBezTo>
                  <a:lnTo>
                    <a:pt x="727983" y="846607"/>
                  </a:lnTo>
                  <a:cubicBezTo>
                    <a:pt x="722417" y="847357"/>
                    <a:pt x="718198" y="846420"/>
                    <a:pt x="714158" y="848106"/>
                  </a:cubicBezTo>
                  <a:cubicBezTo>
                    <a:pt x="710118" y="849417"/>
                    <a:pt x="706168" y="852227"/>
                    <a:pt x="700961" y="853539"/>
                  </a:cubicBezTo>
                  <a:cubicBezTo>
                    <a:pt x="694317" y="855224"/>
                    <a:pt x="687225" y="855224"/>
                    <a:pt x="681210" y="857660"/>
                  </a:cubicBezTo>
                  <a:cubicBezTo>
                    <a:pt x="687225" y="854475"/>
                    <a:pt x="694138" y="852789"/>
                    <a:pt x="700153" y="850541"/>
                  </a:cubicBezTo>
                  <a:cubicBezTo>
                    <a:pt x="704103" y="848855"/>
                    <a:pt x="707694" y="845484"/>
                    <a:pt x="712362" y="843423"/>
                  </a:cubicBezTo>
                  <a:cubicBezTo>
                    <a:pt x="717300" y="840800"/>
                    <a:pt x="722866" y="841362"/>
                    <a:pt x="726637" y="840238"/>
                  </a:cubicBezTo>
                  <a:lnTo>
                    <a:pt x="754288" y="833120"/>
                  </a:lnTo>
                  <a:cubicBezTo>
                    <a:pt x="761829" y="831059"/>
                    <a:pt x="769370" y="824690"/>
                    <a:pt x="777001" y="819445"/>
                  </a:cubicBezTo>
                  <a:cubicBezTo>
                    <a:pt x="780323" y="816822"/>
                    <a:pt x="783914" y="813450"/>
                    <a:pt x="788582" y="810453"/>
                  </a:cubicBezTo>
                  <a:cubicBezTo>
                    <a:pt x="792981" y="806332"/>
                    <a:pt x="803036" y="805770"/>
                    <a:pt x="806178" y="805957"/>
                  </a:cubicBezTo>
                  <a:cubicBezTo>
                    <a:pt x="812193" y="805395"/>
                    <a:pt x="825121" y="800712"/>
                    <a:pt x="834009" y="800337"/>
                  </a:cubicBezTo>
                  <a:lnTo>
                    <a:pt x="879256" y="797902"/>
                  </a:lnTo>
                  <a:cubicBezTo>
                    <a:pt x="872971" y="768304"/>
                    <a:pt x="863904" y="724282"/>
                    <a:pt x="854029" y="677075"/>
                  </a:cubicBezTo>
                  <a:cubicBezTo>
                    <a:pt x="834906" y="585283"/>
                    <a:pt x="813270" y="481129"/>
                    <a:pt x="805280" y="447409"/>
                  </a:cubicBezTo>
                  <a:cubicBezTo>
                    <a:pt x="801689" y="432048"/>
                    <a:pt x="796393" y="404886"/>
                    <a:pt x="790108" y="372291"/>
                  </a:cubicBezTo>
                  <a:cubicBezTo>
                    <a:pt x="781220" y="372665"/>
                    <a:pt x="771614" y="373415"/>
                    <a:pt x="761111" y="374726"/>
                  </a:cubicBezTo>
                  <a:lnTo>
                    <a:pt x="735345" y="377910"/>
                  </a:lnTo>
                  <a:cubicBezTo>
                    <a:pt x="727265" y="377910"/>
                    <a:pt x="722597" y="381095"/>
                    <a:pt x="712183" y="384467"/>
                  </a:cubicBezTo>
                  <a:cubicBezTo>
                    <a:pt x="707425" y="386153"/>
                    <a:pt x="700781" y="385778"/>
                    <a:pt x="697459" y="385216"/>
                  </a:cubicBezTo>
                  <a:cubicBezTo>
                    <a:pt x="692073" y="385216"/>
                    <a:pt x="696292" y="384092"/>
                    <a:pt x="687674" y="389150"/>
                  </a:cubicBezTo>
                  <a:lnTo>
                    <a:pt x="661998" y="394021"/>
                  </a:lnTo>
                  <a:cubicBezTo>
                    <a:pt x="646018" y="397393"/>
                    <a:pt x="630846" y="407696"/>
                    <a:pt x="613698" y="409944"/>
                  </a:cubicBezTo>
                  <a:lnTo>
                    <a:pt x="612801" y="413503"/>
                  </a:lnTo>
                  <a:lnTo>
                    <a:pt x="613429" y="409756"/>
                  </a:lnTo>
                  <a:lnTo>
                    <a:pt x="613429" y="409569"/>
                  </a:lnTo>
                  <a:lnTo>
                    <a:pt x="613698" y="409569"/>
                  </a:lnTo>
                  <a:cubicBezTo>
                    <a:pt x="630397" y="405261"/>
                    <a:pt x="643324" y="393459"/>
                    <a:pt x="660202" y="387652"/>
                  </a:cubicBezTo>
                  <a:lnTo>
                    <a:pt x="684532" y="380158"/>
                  </a:lnTo>
                  <a:cubicBezTo>
                    <a:pt x="684532" y="380158"/>
                    <a:pt x="685429" y="378847"/>
                    <a:pt x="688751" y="376412"/>
                  </a:cubicBezTo>
                  <a:cubicBezTo>
                    <a:pt x="692791" y="374351"/>
                    <a:pt x="694766" y="374538"/>
                    <a:pt x="697459" y="374351"/>
                  </a:cubicBezTo>
                  <a:cubicBezTo>
                    <a:pt x="702756" y="374164"/>
                    <a:pt x="704552" y="374164"/>
                    <a:pt x="708143" y="372665"/>
                  </a:cubicBezTo>
                  <a:cubicBezTo>
                    <a:pt x="713709" y="370230"/>
                    <a:pt x="723764" y="363486"/>
                    <a:pt x="733280" y="362550"/>
                  </a:cubicBezTo>
                  <a:lnTo>
                    <a:pt x="758058" y="356555"/>
                  </a:lnTo>
                  <a:cubicBezTo>
                    <a:pt x="766497" y="354682"/>
                    <a:pt x="775834" y="351872"/>
                    <a:pt x="785889" y="350373"/>
                  </a:cubicBezTo>
                  <a:cubicBezTo>
                    <a:pt x="781400" y="325833"/>
                    <a:pt x="776552" y="299794"/>
                    <a:pt x="771884" y="273756"/>
                  </a:cubicBezTo>
                  <a:cubicBezTo>
                    <a:pt x="758687" y="202009"/>
                    <a:pt x="745130" y="127826"/>
                    <a:pt x="739295" y="105909"/>
                  </a:cubicBezTo>
                  <a:cubicBezTo>
                    <a:pt x="728432" y="63760"/>
                    <a:pt x="687853" y="45402"/>
                    <a:pt x="625728" y="53831"/>
                  </a:cubicBezTo>
                  <a:cubicBezTo>
                    <a:pt x="561539" y="62449"/>
                    <a:pt x="531912" y="174659"/>
                    <a:pt x="550586" y="339883"/>
                  </a:cubicBezTo>
                  <a:cubicBezTo>
                    <a:pt x="559115" y="414252"/>
                    <a:pt x="566925" y="476633"/>
                    <a:pt x="574017" y="532082"/>
                  </a:cubicBezTo>
                  <a:cubicBezTo>
                    <a:pt x="582905" y="601581"/>
                    <a:pt x="590267" y="660215"/>
                    <a:pt x="595653" y="718100"/>
                  </a:cubicBezTo>
                  <a:cubicBezTo>
                    <a:pt x="605619" y="827500"/>
                    <a:pt x="620162" y="932029"/>
                    <a:pt x="637758" y="1020074"/>
                  </a:cubicBezTo>
                  <a:cubicBezTo>
                    <a:pt x="647275" y="1068218"/>
                    <a:pt x="676272" y="1169937"/>
                    <a:pt x="701679" y="1259668"/>
                  </a:cubicBezTo>
                  <a:cubicBezTo>
                    <a:pt x="737140" y="1384803"/>
                    <a:pt x="746657" y="1420583"/>
                    <a:pt x="746657" y="1433509"/>
                  </a:cubicBezTo>
                  <a:cubicBezTo>
                    <a:pt x="746657" y="1451492"/>
                    <a:pt x="734896" y="1466104"/>
                    <a:pt x="717031" y="1469663"/>
                  </a:cubicBezTo>
                  <a:cubicBezTo>
                    <a:pt x="697908" y="1473410"/>
                    <a:pt x="672232" y="1463294"/>
                    <a:pt x="645569" y="1432385"/>
                  </a:cubicBezTo>
                  <a:cubicBezTo>
                    <a:pt x="640182" y="1432759"/>
                    <a:pt x="631923" y="1437443"/>
                    <a:pt x="621958" y="1441939"/>
                  </a:cubicBezTo>
                  <a:cubicBezTo>
                    <a:pt x="611005" y="1445498"/>
                    <a:pt x="600501" y="1447371"/>
                    <a:pt x="590985" y="1449994"/>
                  </a:cubicBezTo>
                  <a:cubicBezTo>
                    <a:pt x="582905" y="1452616"/>
                    <a:pt x="574017" y="1458986"/>
                    <a:pt x="564232" y="1463669"/>
                  </a:cubicBezTo>
                  <a:lnTo>
                    <a:pt x="551484" y="1469851"/>
                  </a:lnTo>
                  <a:cubicBezTo>
                    <a:pt x="548880" y="1471911"/>
                    <a:pt x="546187" y="1475845"/>
                    <a:pt x="542416" y="1480528"/>
                  </a:cubicBezTo>
                  <a:cubicBezTo>
                    <a:pt x="524551" y="1495889"/>
                    <a:pt x="507853" y="1505256"/>
                    <a:pt x="490436" y="1517994"/>
                  </a:cubicBezTo>
                  <a:cubicBezTo>
                    <a:pt x="472840" y="1528859"/>
                    <a:pt x="458206" y="1545157"/>
                    <a:pt x="437648" y="1551339"/>
                  </a:cubicBezTo>
                  <a:cubicBezTo>
                    <a:pt x="457039" y="1543284"/>
                    <a:pt x="469967" y="1525675"/>
                    <a:pt x="486486" y="1513124"/>
                  </a:cubicBezTo>
                  <a:cubicBezTo>
                    <a:pt x="501568" y="1499636"/>
                    <a:pt x="519613" y="1485774"/>
                    <a:pt x="532092" y="1473035"/>
                  </a:cubicBezTo>
                  <a:cubicBezTo>
                    <a:pt x="534785" y="1469101"/>
                    <a:pt x="537030" y="1464043"/>
                    <a:pt x="542147" y="1459173"/>
                  </a:cubicBezTo>
                  <a:cubicBezTo>
                    <a:pt x="547085" y="1455426"/>
                    <a:pt x="551484" y="1452804"/>
                    <a:pt x="556421" y="1449806"/>
                  </a:cubicBezTo>
                  <a:cubicBezTo>
                    <a:pt x="565130" y="1444561"/>
                    <a:pt x="572491" y="1437443"/>
                    <a:pt x="583803" y="1432198"/>
                  </a:cubicBezTo>
                  <a:cubicBezTo>
                    <a:pt x="593858" y="1428076"/>
                    <a:pt x="604092" y="1425266"/>
                    <a:pt x="612531" y="1421707"/>
                  </a:cubicBezTo>
                  <a:cubicBezTo>
                    <a:pt x="617649" y="1419272"/>
                    <a:pt x="622766" y="1415151"/>
                    <a:pt x="629948" y="1411591"/>
                  </a:cubicBezTo>
                  <a:cubicBezTo>
                    <a:pt x="617020" y="1392671"/>
                    <a:pt x="604092" y="1369255"/>
                    <a:pt x="591614" y="1339282"/>
                  </a:cubicBezTo>
                  <a:cubicBezTo>
                    <a:pt x="565309" y="1275965"/>
                    <a:pt x="544571" y="1219392"/>
                    <a:pt x="528142" y="1174246"/>
                  </a:cubicBezTo>
                  <a:cubicBezTo>
                    <a:pt x="511444" y="1128537"/>
                    <a:pt x="498246" y="1092383"/>
                    <a:pt x="485768" y="1066532"/>
                  </a:cubicBezTo>
                  <a:cubicBezTo>
                    <a:pt x="459912" y="1012956"/>
                    <a:pt x="377767" y="830123"/>
                    <a:pt x="353258" y="775610"/>
                  </a:cubicBezTo>
                  <a:cubicBezTo>
                    <a:pt x="346974" y="761373"/>
                    <a:pt x="337637" y="731962"/>
                    <a:pt x="326954" y="695433"/>
                  </a:cubicBezTo>
                  <a:cubicBezTo>
                    <a:pt x="315822" y="695620"/>
                    <a:pt x="304420" y="696744"/>
                    <a:pt x="293557" y="699554"/>
                  </a:cubicBezTo>
                  <a:cubicBezTo>
                    <a:pt x="286824" y="700304"/>
                    <a:pt x="282784" y="705923"/>
                    <a:pt x="270575" y="709295"/>
                  </a:cubicBezTo>
                  <a:cubicBezTo>
                    <a:pt x="261238" y="711169"/>
                    <a:pt x="252709" y="710794"/>
                    <a:pt x="245617" y="711918"/>
                  </a:cubicBezTo>
                  <a:lnTo>
                    <a:pt x="198395" y="723720"/>
                  </a:lnTo>
                  <a:cubicBezTo>
                    <a:pt x="182774" y="727091"/>
                    <a:pt x="167602" y="734772"/>
                    <a:pt x="150903" y="735709"/>
                  </a:cubicBezTo>
                  <a:lnTo>
                    <a:pt x="150005" y="739455"/>
                  </a:lnTo>
                  <a:lnTo>
                    <a:pt x="150454" y="735521"/>
                  </a:lnTo>
                  <a:lnTo>
                    <a:pt x="150454" y="735334"/>
                  </a:lnTo>
                  <a:lnTo>
                    <a:pt x="150724" y="735334"/>
                  </a:lnTo>
                  <a:cubicBezTo>
                    <a:pt x="166973" y="732337"/>
                    <a:pt x="180529" y="722970"/>
                    <a:pt x="196420" y="717163"/>
                  </a:cubicBezTo>
                  <a:lnTo>
                    <a:pt x="242924" y="699367"/>
                  </a:lnTo>
                  <a:cubicBezTo>
                    <a:pt x="251632" y="696932"/>
                    <a:pt x="260071" y="695995"/>
                    <a:pt x="266535" y="693934"/>
                  </a:cubicBezTo>
                  <a:cubicBezTo>
                    <a:pt x="270575" y="692998"/>
                    <a:pt x="277936" y="684755"/>
                    <a:pt x="287542" y="681571"/>
                  </a:cubicBezTo>
                  <a:cubicBezTo>
                    <a:pt x="297956" y="677450"/>
                    <a:pt x="309088" y="674640"/>
                    <a:pt x="320490" y="672766"/>
                  </a:cubicBezTo>
                  <a:cubicBezTo>
                    <a:pt x="313577" y="648788"/>
                    <a:pt x="306216" y="622749"/>
                    <a:pt x="298854" y="595961"/>
                  </a:cubicBezTo>
                  <a:cubicBezTo>
                    <a:pt x="279283" y="525900"/>
                    <a:pt x="259173" y="453404"/>
                    <a:pt x="249387" y="430737"/>
                  </a:cubicBezTo>
                  <a:cubicBezTo>
                    <a:pt x="235113" y="397580"/>
                    <a:pt x="193726" y="324522"/>
                    <a:pt x="112659" y="358990"/>
                  </a:cubicBezTo>
                  <a:cubicBezTo>
                    <a:pt x="43352" y="388401"/>
                    <a:pt x="32399" y="488060"/>
                    <a:pt x="75671" y="691687"/>
                  </a:cubicBezTo>
                  <a:cubicBezTo>
                    <a:pt x="92549" y="771863"/>
                    <a:pt x="104399" y="838365"/>
                    <a:pt x="114813" y="897186"/>
                  </a:cubicBezTo>
                  <a:cubicBezTo>
                    <a:pt x="128459" y="974553"/>
                    <a:pt x="139322" y="1035810"/>
                    <a:pt x="155212" y="1086014"/>
                  </a:cubicBezTo>
                  <a:cubicBezTo>
                    <a:pt x="162305" y="1108306"/>
                    <a:pt x="171013" y="1130598"/>
                    <a:pt x="180799" y="1153452"/>
                  </a:cubicBezTo>
                  <a:cubicBezTo>
                    <a:pt x="192380" y="1147270"/>
                    <a:pt x="204410" y="1141276"/>
                    <a:pt x="217068" y="1136780"/>
                  </a:cubicBezTo>
                  <a:cubicBezTo>
                    <a:pt x="238076" y="1128537"/>
                    <a:pt x="258814" y="1116923"/>
                    <a:pt x="281707" y="1108868"/>
                  </a:cubicBezTo>
                  <a:cubicBezTo>
                    <a:pt x="293288" y="1105121"/>
                    <a:pt x="303792" y="1102311"/>
                    <a:pt x="312680" y="1095942"/>
                  </a:cubicBezTo>
                  <a:cubicBezTo>
                    <a:pt x="317348" y="1093132"/>
                    <a:pt x="320041" y="1089386"/>
                    <a:pt x="323812" y="1084141"/>
                  </a:cubicBezTo>
                  <a:cubicBezTo>
                    <a:pt x="327582" y="1078895"/>
                    <a:pt x="334495" y="1074774"/>
                    <a:pt x="340061" y="1073838"/>
                  </a:cubicBezTo>
                  <a:lnTo>
                    <a:pt x="374176" y="1064658"/>
                  </a:lnTo>
                  <a:cubicBezTo>
                    <a:pt x="386655" y="1062972"/>
                    <a:pt x="397787" y="1065033"/>
                    <a:pt x="409638" y="1065033"/>
                  </a:cubicBezTo>
                  <a:cubicBezTo>
                    <a:pt x="398236" y="1065970"/>
                    <a:pt x="385757" y="1065033"/>
                    <a:pt x="375074" y="1067468"/>
                  </a:cubicBezTo>
                  <a:lnTo>
                    <a:pt x="342575" y="1079645"/>
                  </a:lnTo>
                  <a:cubicBezTo>
                    <a:pt x="330724" y="1081893"/>
                    <a:pt x="330096" y="1094256"/>
                    <a:pt x="318695" y="1103248"/>
                  </a:cubicBezTo>
                  <a:cubicBezTo>
                    <a:pt x="308909" y="1111491"/>
                    <a:pt x="296879" y="1115986"/>
                    <a:pt x="286644" y="1120482"/>
                  </a:cubicBezTo>
                  <a:cubicBezTo>
                    <a:pt x="265906" y="1129849"/>
                    <a:pt x="246694" y="1142774"/>
                    <a:pt x="225148" y="1153827"/>
                  </a:cubicBezTo>
                  <a:cubicBezTo>
                    <a:pt x="212669" y="1159447"/>
                    <a:pt x="201268" y="1166565"/>
                    <a:pt x="189956" y="1173871"/>
                  </a:cubicBezTo>
                  <a:cubicBezTo>
                    <a:pt x="198574" y="1193353"/>
                    <a:pt x="207283" y="1212648"/>
                    <a:pt x="217068" y="1233816"/>
                  </a:cubicBezTo>
                  <a:cubicBezTo>
                    <a:pt x="238525" y="1279712"/>
                    <a:pt x="262764" y="1331977"/>
                    <a:pt x="286824" y="1393233"/>
                  </a:cubicBezTo>
                  <a:cubicBezTo>
                    <a:pt x="330545" y="1504506"/>
                    <a:pt x="371752" y="1698205"/>
                    <a:pt x="385129" y="1764332"/>
                  </a:cubicBezTo>
                  <a:cubicBezTo>
                    <a:pt x="408919" y="1761709"/>
                    <a:pt x="433249" y="1758525"/>
                    <a:pt x="459014" y="1757026"/>
                  </a:cubicBezTo>
                  <a:cubicBezTo>
                    <a:pt x="476251" y="1756089"/>
                    <a:pt x="493847" y="1756277"/>
                    <a:pt x="511174" y="1758337"/>
                  </a:cubicBezTo>
                  <a:cubicBezTo>
                    <a:pt x="520062" y="1759274"/>
                    <a:pt x="528591" y="1760772"/>
                    <a:pt x="537299" y="1762646"/>
                  </a:cubicBezTo>
                  <a:cubicBezTo>
                    <a:pt x="544391" y="1764144"/>
                    <a:pt x="550855" y="1765081"/>
                    <a:pt x="558217" y="1765643"/>
                  </a:cubicBezTo>
                  <a:cubicBezTo>
                    <a:pt x="617918" y="1770326"/>
                    <a:pt x="678696" y="1754403"/>
                    <a:pt x="741809" y="1738480"/>
                  </a:cubicBezTo>
                  <a:cubicBezTo>
                    <a:pt x="772063" y="1732486"/>
                    <a:pt x="802856" y="1717874"/>
                    <a:pt x="842896" y="1721621"/>
                  </a:cubicBezTo>
                  <a:cubicBezTo>
                    <a:pt x="862737" y="1723494"/>
                    <a:pt x="882577" y="1735108"/>
                    <a:pt x="894877" y="1750095"/>
                  </a:cubicBezTo>
                  <a:cubicBezTo>
                    <a:pt x="907086" y="1764706"/>
                    <a:pt x="915346" y="1781753"/>
                    <a:pt x="919745" y="1799362"/>
                  </a:cubicBezTo>
                  <a:cubicBezTo>
                    <a:pt x="935186" y="1866239"/>
                    <a:pt x="909510" y="1932928"/>
                    <a:pt x="867675" y="1980322"/>
                  </a:cubicBezTo>
                  <a:cubicBezTo>
                    <a:pt x="868572" y="1980884"/>
                    <a:pt x="869470" y="1981633"/>
                    <a:pt x="870368" y="1982195"/>
                  </a:cubicBezTo>
                  <a:cubicBezTo>
                    <a:pt x="874767" y="1986316"/>
                    <a:pt x="878538" y="1990250"/>
                    <a:pt x="882398" y="1994184"/>
                  </a:cubicBezTo>
                  <a:cubicBezTo>
                    <a:pt x="889939" y="2002239"/>
                    <a:pt x="896583" y="2011231"/>
                    <a:pt x="903316" y="2016851"/>
                  </a:cubicBezTo>
                  <a:cubicBezTo>
                    <a:pt x="911126" y="2023408"/>
                    <a:pt x="920194" y="2031463"/>
                    <a:pt x="927376" y="2039331"/>
                  </a:cubicBezTo>
                  <a:cubicBezTo>
                    <a:pt x="935366" y="2047011"/>
                    <a:pt x="941830" y="2057689"/>
                    <a:pt x="942278" y="2068741"/>
                  </a:cubicBezTo>
                  <a:lnTo>
                    <a:pt x="945600" y="2069865"/>
                  </a:lnTo>
                  <a:lnTo>
                    <a:pt x="941830" y="2069303"/>
                  </a:lnTo>
                  <a:lnTo>
                    <a:pt x="941650" y="2069303"/>
                  </a:lnTo>
                  <a:lnTo>
                    <a:pt x="941650" y="2068929"/>
                  </a:lnTo>
                  <a:cubicBezTo>
                    <a:pt x="938508" y="2058438"/>
                    <a:pt x="930967" y="2051320"/>
                    <a:pt x="921989" y="2045887"/>
                  </a:cubicBezTo>
                  <a:cubicBezTo>
                    <a:pt x="912922" y="2039893"/>
                    <a:pt x="904393" y="2035397"/>
                    <a:pt x="894159" y="2030526"/>
                  </a:cubicBezTo>
                  <a:cubicBezTo>
                    <a:pt x="882398" y="2024532"/>
                    <a:pt x="876114" y="2015914"/>
                    <a:pt x="867675" y="2009733"/>
                  </a:cubicBezTo>
                  <a:cubicBezTo>
                    <a:pt x="863635" y="2006361"/>
                    <a:pt x="859595" y="2002989"/>
                    <a:pt x="855645" y="2000366"/>
                  </a:cubicBezTo>
                  <a:cubicBezTo>
                    <a:pt x="853849" y="1999242"/>
                    <a:pt x="852323" y="1998306"/>
                    <a:pt x="850976" y="1997369"/>
                  </a:cubicBezTo>
                  <a:cubicBezTo>
                    <a:pt x="827365" y="2021722"/>
                    <a:pt x="801510" y="2043264"/>
                    <a:pt x="773679" y="2062372"/>
                  </a:cubicBezTo>
                  <a:cubicBezTo>
                    <a:pt x="776283" y="2065369"/>
                    <a:pt x="778348" y="2068179"/>
                    <a:pt x="780951" y="2070615"/>
                  </a:cubicBezTo>
                  <a:cubicBezTo>
                    <a:pt x="784363" y="2073986"/>
                    <a:pt x="784542" y="2075110"/>
                    <a:pt x="788313" y="2076984"/>
                  </a:cubicBezTo>
                  <a:lnTo>
                    <a:pt x="800163" y="2083166"/>
                  </a:lnTo>
                  <a:cubicBezTo>
                    <a:pt x="815964" y="2090284"/>
                    <a:pt x="833560" y="2102835"/>
                    <a:pt x="846936" y="2110328"/>
                  </a:cubicBezTo>
                  <a:cubicBezTo>
                    <a:pt x="864802" y="2118196"/>
                    <a:pt x="876832" y="2133370"/>
                    <a:pt x="891286" y="2142362"/>
                  </a:cubicBezTo>
                  <a:cubicBezTo>
                    <a:pt x="906009" y="2151541"/>
                    <a:pt x="923336" y="2164466"/>
                    <a:pt x="924503" y="2183574"/>
                  </a:cubicBezTo>
                  <a:cubicBezTo>
                    <a:pt x="920642" y="2164841"/>
                    <a:pt x="903765" y="2155662"/>
                    <a:pt x="887964" y="2147981"/>
                  </a:cubicBezTo>
                  <a:cubicBezTo>
                    <a:pt x="870996" y="2139739"/>
                    <a:pt x="858069" y="2126813"/>
                    <a:pt x="841550" y="2122317"/>
                  </a:cubicBezTo>
                  <a:cubicBezTo>
                    <a:pt x="822607" y="2114262"/>
                    <a:pt x="810218" y="2106956"/>
                    <a:pt x="792173" y="2101149"/>
                  </a:cubicBezTo>
                  <a:lnTo>
                    <a:pt x="779425" y="2096279"/>
                  </a:lnTo>
                  <a:cubicBezTo>
                    <a:pt x="774757" y="2094967"/>
                    <a:pt x="768023" y="2089909"/>
                    <a:pt x="765150" y="2086912"/>
                  </a:cubicBezTo>
                  <a:cubicBezTo>
                    <a:pt x="760931" y="2082978"/>
                    <a:pt x="756442" y="2078670"/>
                    <a:pt x="753121" y="2076047"/>
                  </a:cubicBezTo>
                  <a:cubicBezTo>
                    <a:pt x="736422" y="2086537"/>
                    <a:pt x="719455" y="2096279"/>
                    <a:pt x="701858" y="2104708"/>
                  </a:cubicBezTo>
                  <a:lnTo>
                    <a:pt x="679414" y="2114824"/>
                  </a:lnTo>
                  <a:cubicBezTo>
                    <a:pt x="676093" y="2116136"/>
                    <a:pt x="671335" y="2118383"/>
                    <a:pt x="666936" y="2119507"/>
                  </a:cubicBezTo>
                  <a:cubicBezTo>
                    <a:pt x="662716" y="2120819"/>
                    <a:pt x="662716" y="2121193"/>
                    <a:pt x="663165" y="2120631"/>
                  </a:cubicBezTo>
                  <a:cubicBezTo>
                    <a:pt x="662267" y="2123067"/>
                    <a:pt x="663614" y="2132620"/>
                    <a:pt x="663793" y="2141612"/>
                  </a:cubicBezTo>
                  <a:cubicBezTo>
                    <a:pt x="663793" y="2149293"/>
                    <a:pt x="664242" y="2158097"/>
                    <a:pt x="661818" y="2167651"/>
                  </a:cubicBezTo>
                  <a:cubicBezTo>
                    <a:pt x="654187" y="2186009"/>
                    <a:pt x="647544" y="2195750"/>
                    <a:pt x="648442" y="2211299"/>
                  </a:cubicBezTo>
                  <a:cubicBezTo>
                    <a:pt x="648891" y="2215233"/>
                    <a:pt x="648621" y="2215982"/>
                    <a:pt x="650417" y="2218042"/>
                  </a:cubicBezTo>
                  <a:cubicBezTo>
                    <a:pt x="653290" y="2220665"/>
                    <a:pt x="656701" y="2225536"/>
                    <a:pt x="658497" y="2229095"/>
                  </a:cubicBezTo>
                  <a:cubicBezTo>
                    <a:pt x="662447" y="2237150"/>
                    <a:pt x="665320" y="2242208"/>
                    <a:pt x="670078" y="2250450"/>
                  </a:cubicBezTo>
                  <a:cubicBezTo>
                    <a:pt x="674297" y="2258506"/>
                    <a:pt x="675823" y="2268247"/>
                    <a:pt x="675823" y="2276489"/>
                  </a:cubicBezTo>
                  <a:cubicBezTo>
                    <a:pt x="675375" y="2281922"/>
                    <a:pt x="675823" y="2287541"/>
                    <a:pt x="675375" y="2293536"/>
                  </a:cubicBezTo>
                  <a:lnTo>
                    <a:pt x="676272" y="2293536"/>
                  </a:lnTo>
                  <a:lnTo>
                    <a:pt x="679145" y="2348049"/>
                  </a:lnTo>
                  <a:cubicBezTo>
                    <a:pt x="680312" y="2356666"/>
                    <a:pt x="684532" y="2363410"/>
                    <a:pt x="689828" y="2371465"/>
                  </a:cubicBezTo>
                  <a:cubicBezTo>
                    <a:pt x="695035" y="2379520"/>
                    <a:pt x="699255" y="2387762"/>
                    <a:pt x="704821" y="2394694"/>
                  </a:cubicBezTo>
                  <a:cubicBezTo>
                    <a:pt x="716133" y="2408369"/>
                    <a:pt x="732652" y="2418110"/>
                    <a:pt x="747375" y="2429349"/>
                  </a:cubicBezTo>
                  <a:cubicBezTo>
                    <a:pt x="755185" y="2434782"/>
                    <a:pt x="760751" y="2443025"/>
                    <a:pt x="769370" y="2445647"/>
                  </a:cubicBezTo>
                  <a:cubicBezTo>
                    <a:pt x="777899" y="2449019"/>
                    <a:pt x="787684" y="2446771"/>
                    <a:pt x="796572" y="2450143"/>
                  </a:cubicBezTo>
                  <a:lnTo>
                    <a:pt x="797290" y="2454077"/>
                  </a:lnTo>
                  <a:lnTo>
                    <a:pt x="796393" y="2450330"/>
                  </a:lnTo>
                  <a:cubicBezTo>
                    <a:pt x="787415" y="2447333"/>
                    <a:pt x="777899" y="2450330"/>
                    <a:pt x="768742" y="2447146"/>
                  </a:cubicBezTo>
                  <a:cubicBezTo>
                    <a:pt x="759135" y="2444710"/>
                    <a:pt x="753121" y="2436655"/>
                    <a:pt x="745310" y="2431972"/>
                  </a:cubicBezTo>
                  <a:cubicBezTo>
                    <a:pt x="730407" y="2421669"/>
                    <a:pt x="713260" y="2413427"/>
                    <a:pt x="699883" y="2398815"/>
                  </a:cubicBezTo>
                  <a:cubicBezTo>
                    <a:pt x="693240" y="2391696"/>
                    <a:pt x="688572" y="2383454"/>
                    <a:pt x="683185" y="2376148"/>
                  </a:cubicBezTo>
                  <a:cubicBezTo>
                    <a:pt x="677798" y="2369217"/>
                    <a:pt x="671604" y="2360038"/>
                    <a:pt x="669808" y="2350109"/>
                  </a:cubicBezTo>
                  <a:lnTo>
                    <a:pt x="666038" y="2315266"/>
                  </a:lnTo>
                  <a:cubicBezTo>
                    <a:pt x="664063" y="2318076"/>
                    <a:pt x="662267" y="2320137"/>
                    <a:pt x="661549" y="2322947"/>
                  </a:cubicBezTo>
                  <a:lnTo>
                    <a:pt x="655354" y="2345988"/>
                  </a:lnTo>
                  <a:cubicBezTo>
                    <a:pt x="651763" y="2362286"/>
                    <a:pt x="641978" y="2377459"/>
                    <a:pt x="633539" y="2390198"/>
                  </a:cubicBezTo>
                  <a:cubicBezTo>
                    <a:pt x="625728" y="2403123"/>
                    <a:pt x="621509" y="2419421"/>
                    <a:pt x="613429" y="2433658"/>
                  </a:cubicBezTo>
                  <a:cubicBezTo>
                    <a:pt x="606067" y="2447895"/>
                    <a:pt x="602566" y="2463443"/>
                    <a:pt x="591434" y="2477493"/>
                  </a:cubicBezTo>
                  <a:cubicBezTo>
                    <a:pt x="583175" y="2481240"/>
                    <a:pt x="583354" y="2488358"/>
                    <a:pt x="578237" y="2496226"/>
                  </a:cubicBezTo>
                  <a:lnTo>
                    <a:pt x="565309" y="2516457"/>
                  </a:lnTo>
                  <a:cubicBezTo>
                    <a:pt x="547982" y="2543058"/>
                    <a:pt x="528770" y="2570783"/>
                    <a:pt x="528142" y="2603753"/>
                  </a:cubicBezTo>
                  <a:cubicBezTo>
                    <a:pt x="530566" y="2537064"/>
                    <a:pt x="590536" y="2490793"/>
                    <a:pt x="607683" y="2430661"/>
                  </a:cubicBezTo>
                  <a:cubicBezTo>
                    <a:pt x="615045" y="2416424"/>
                    <a:pt x="618367" y="2400875"/>
                    <a:pt x="626626" y="2385889"/>
                  </a:cubicBezTo>
                  <a:cubicBezTo>
                    <a:pt x="635245" y="2371652"/>
                    <a:pt x="643055" y="2359288"/>
                    <a:pt x="646018" y="2343366"/>
                  </a:cubicBezTo>
                  <a:lnTo>
                    <a:pt x="651315" y="2319762"/>
                  </a:lnTo>
                  <a:cubicBezTo>
                    <a:pt x="654187" y="2309834"/>
                    <a:pt x="661998" y="2304026"/>
                    <a:pt x="663614" y="2298781"/>
                  </a:cubicBezTo>
                  <a:cubicBezTo>
                    <a:pt x="663793" y="2298407"/>
                    <a:pt x="663614" y="2297283"/>
                    <a:pt x="663793" y="2296533"/>
                  </a:cubicBezTo>
                  <a:lnTo>
                    <a:pt x="663345" y="2293536"/>
                  </a:lnTo>
                  <a:lnTo>
                    <a:pt x="664063" y="2293536"/>
                  </a:lnTo>
                  <a:cubicBezTo>
                    <a:pt x="664242" y="2288665"/>
                    <a:pt x="663793" y="2282858"/>
                    <a:pt x="663793" y="2277051"/>
                  </a:cubicBezTo>
                  <a:cubicBezTo>
                    <a:pt x="663614" y="2269183"/>
                    <a:pt x="662267" y="2262814"/>
                    <a:pt x="658676" y="2256445"/>
                  </a:cubicBezTo>
                  <a:cubicBezTo>
                    <a:pt x="657330" y="2254197"/>
                    <a:pt x="655803" y="2251574"/>
                    <a:pt x="654008" y="2248764"/>
                  </a:cubicBezTo>
                  <a:cubicBezTo>
                    <a:pt x="636412" y="2253448"/>
                    <a:pt x="623215" y="2260753"/>
                    <a:pt x="603913" y="2267123"/>
                  </a:cubicBezTo>
                  <a:cubicBezTo>
                    <a:pt x="598526" y="2268809"/>
                    <a:pt x="592691" y="2269183"/>
                    <a:pt x="588471" y="2269371"/>
                  </a:cubicBezTo>
                  <a:cubicBezTo>
                    <a:pt x="584521" y="2269371"/>
                    <a:pt x="583175" y="2270307"/>
                    <a:pt x="578506" y="2271806"/>
                  </a:cubicBezTo>
                  <a:lnTo>
                    <a:pt x="549957" y="2278924"/>
                  </a:lnTo>
                  <a:cubicBezTo>
                    <a:pt x="516112" y="2288291"/>
                    <a:pt x="481548" y="2297845"/>
                    <a:pt x="445458" y="2305338"/>
                  </a:cubicBezTo>
                  <a:cubicBezTo>
                    <a:pt x="443663" y="2307586"/>
                    <a:pt x="441239" y="2309272"/>
                    <a:pt x="438815" y="2309272"/>
                  </a:cubicBezTo>
                  <a:lnTo>
                    <a:pt x="438097" y="2309272"/>
                  </a:lnTo>
                  <a:lnTo>
                    <a:pt x="428760" y="2308335"/>
                  </a:lnTo>
                  <a:cubicBezTo>
                    <a:pt x="426515" y="2309272"/>
                    <a:pt x="419603" y="2315266"/>
                    <a:pt x="414306" y="2313580"/>
                  </a:cubicBezTo>
                  <a:lnTo>
                    <a:pt x="398416" y="2312269"/>
                  </a:lnTo>
                  <a:cubicBezTo>
                    <a:pt x="388181" y="2311894"/>
                    <a:pt x="377947" y="2316015"/>
                    <a:pt x="367263" y="2315453"/>
                  </a:cubicBezTo>
                  <a:cubicBezTo>
                    <a:pt x="377947" y="2315079"/>
                    <a:pt x="387553" y="2310208"/>
                    <a:pt x="398416" y="2309459"/>
                  </a:cubicBezTo>
                  <a:lnTo>
                    <a:pt x="414306" y="2309459"/>
                  </a:lnTo>
                  <a:cubicBezTo>
                    <a:pt x="420321" y="2310021"/>
                    <a:pt x="420500" y="2306649"/>
                    <a:pt x="427862" y="2303090"/>
                  </a:cubicBezTo>
                  <a:lnTo>
                    <a:pt x="428131" y="2303090"/>
                  </a:lnTo>
                  <a:lnTo>
                    <a:pt x="428760" y="2303090"/>
                  </a:lnTo>
                  <a:lnTo>
                    <a:pt x="438097" y="2303090"/>
                  </a:lnTo>
                  <a:cubicBezTo>
                    <a:pt x="439713" y="2302902"/>
                    <a:pt x="440341" y="2302153"/>
                    <a:pt x="440969" y="2300842"/>
                  </a:cubicBezTo>
                  <a:lnTo>
                    <a:pt x="441688" y="2299531"/>
                  </a:lnTo>
                  <a:lnTo>
                    <a:pt x="443483" y="2298969"/>
                  </a:lnTo>
                  <a:cubicBezTo>
                    <a:pt x="477508" y="2289227"/>
                    <a:pt x="511892" y="2276302"/>
                    <a:pt x="546815" y="2263376"/>
                  </a:cubicBezTo>
                  <a:lnTo>
                    <a:pt x="570696" y="2255321"/>
                  </a:lnTo>
                  <a:cubicBezTo>
                    <a:pt x="574197" y="2253635"/>
                    <a:pt x="581379" y="2250450"/>
                    <a:pt x="586496" y="2250076"/>
                  </a:cubicBezTo>
                  <a:cubicBezTo>
                    <a:pt x="591165" y="2249326"/>
                    <a:pt x="594486" y="2248764"/>
                    <a:pt x="597898" y="2247266"/>
                  </a:cubicBezTo>
                  <a:cubicBezTo>
                    <a:pt x="610107" y="2242208"/>
                    <a:pt x="625728" y="2232841"/>
                    <a:pt x="640452" y="2227222"/>
                  </a:cubicBezTo>
                  <a:cubicBezTo>
                    <a:pt x="636412" y="2223475"/>
                    <a:pt x="634616" y="2215982"/>
                    <a:pt x="634616" y="2212235"/>
                  </a:cubicBezTo>
                  <a:cubicBezTo>
                    <a:pt x="633988" y="2207927"/>
                    <a:pt x="634167" y="2203431"/>
                    <a:pt x="634796" y="2198935"/>
                  </a:cubicBezTo>
                  <a:cubicBezTo>
                    <a:pt x="626626" y="2198748"/>
                    <a:pt x="620611" y="2196874"/>
                    <a:pt x="616571" y="2197624"/>
                  </a:cubicBezTo>
                  <a:lnTo>
                    <a:pt x="583803" y="2200621"/>
                  </a:lnTo>
                  <a:lnTo>
                    <a:pt x="553997" y="2198748"/>
                  </a:lnTo>
                  <a:cubicBezTo>
                    <a:pt x="551933" y="2197624"/>
                    <a:pt x="547534" y="2202307"/>
                    <a:pt x="539454" y="2203243"/>
                  </a:cubicBezTo>
                  <a:lnTo>
                    <a:pt x="522755" y="2202307"/>
                  </a:lnTo>
                  <a:cubicBezTo>
                    <a:pt x="481817" y="2200059"/>
                    <a:pt x="437648" y="2197624"/>
                    <a:pt x="400929" y="2177205"/>
                  </a:cubicBezTo>
                  <a:cubicBezTo>
                    <a:pt x="439443" y="2193690"/>
                    <a:pt x="481817" y="2191442"/>
                    <a:pt x="522755" y="2189568"/>
                  </a:cubicBezTo>
                  <a:lnTo>
                    <a:pt x="537030" y="2189194"/>
                  </a:lnTo>
                  <a:cubicBezTo>
                    <a:pt x="539723" y="2189568"/>
                    <a:pt x="542865" y="2184511"/>
                    <a:pt x="551484" y="2183199"/>
                  </a:cubicBezTo>
                  <a:lnTo>
                    <a:pt x="583803" y="2181701"/>
                  </a:lnTo>
                  <a:lnTo>
                    <a:pt x="612531" y="2175893"/>
                  </a:lnTo>
                  <a:cubicBezTo>
                    <a:pt x="627075" y="2173458"/>
                    <a:pt x="637758" y="2176455"/>
                    <a:pt x="641080" y="2173833"/>
                  </a:cubicBezTo>
                  <a:lnTo>
                    <a:pt x="641978" y="2176268"/>
                  </a:lnTo>
                  <a:cubicBezTo>
                    <a:pt x="643773" y="2171585"/>
                    <a:pt x="645569" y="2167464"/>
                    <a:pt x="646826" y="2164092"/>
                  </a:cubicBezTo>
                  <a:cubicBezTo>
                    <a:pt x="648442" y="2157723"/>
                    <a:pt x="647993" y="2150229"/>
                    <a:pt x="647723" y="2141987"/>
                  </a:cubicBezTo>
                  <a:cubicBezTo>
                    <a:pt x="647723" y="2139739"/>
                    <a:pt x="647275" y="2137116"/>
                    <a:pt x="646826" y="2134494"/>
                  </a:cubicBezTo>
                  <a:cubicBezTo>
                    <a:pt x="637489" y="2133744"/>
                    <a:pt x="629050" y="2132995"/>
                    <a:pt x="624831" y="2135243"/>
                  </a:cubicBezTo>
                  <a:cubicBezTo>
                    <a:pt x="613250" y="2140488"/>
                    <a:pt x="608312" y="2137491"/>
                    <a:pt x="601220" y="2138428"/>
                  </a:cubicBezTo>
                  <a:cubicBezTo>
                    <a:pt x="594486" y="2138240"/>
                    <a:pt x="587394" y="2139926"/>
                    <a:pt x="580481" y="2140676"/>
                  </a:cubicBezTo>
                  <a:cubicBezTo>
                    <a:pt x="552651" y="2144048"/>
                    <a:pt x="524371" y="2145359"/>
                    <a:pt x="496271" y="2143298"/>
                  </a:cubicBezTo>
                  <a:cubicBezTo>
                    <a:pt x="480920" y="2142362"/>
                    <a:pt x="467543" y="2135992"/>
                    <a:pt x="455064" y="2131122"/>
                  </a:cubicBezTo>
                  <a:cubicBezTo>
                    <a:pt x="442136" y="2128125"/>
                    <a:pt x="428939" y="2116885"/>
                    <a:pt x="417807" y="2116510"/>
                  </a:cubicBezTo>
                  <a:cubicBezTo>
                    <a:pt x="411343" y="2117447"/>
                    <a:pt x="401558" y="2115199"/>
                    <a:pt x="396889" y="2109954"/>
                  </a:cubicBezTo>
                  <a:cubicBezTo>
                    <a:pt x="391593" y="2105270"/>
                    <a:pt x="387104" y="2099838"/>
                    <a:pt x="382166" y="2095155"/>
                  </a:cubicBezTo>
                  <a:cubicBezTo>
                    <a:pt x="371932" y="2086537"/>
                    <a:pt x="360171" y="2078857"/>
                    <a:pt x="349039" y="2070615"/>
                  </a:cubicBezTo>
                  <a:cubicBezTo>
                    <a:pt x="360620" y="2078295"/>
                    <a:pt x="372829" y="2084477"/>
                    <a:pt x="384231" y="2092907"/>
                  </a:cubicBezTo>
                  <a:cubicBezTo>
                    <a:pt x="395094" y="2101524"/>
                    <a:pt x="403802" y="2114262"/>
                    <a:pt x="417628" y="2110328"/>
                  </a:cubicBezTo>
                  <a:cubicBezTo>
                    <a:pt x="434595" y="2110516"/>
                    <a:pt x="443932" y="2120069"/>
                    <a:pt x="458206" y="2122130"/>
                  </a:cubicBezTo>
                  <a:cubicBezTo>
                    <a:pt x="471493" y="2126439"/>
                    <a:pt x="484241" y="2131309"/>
                    <a:pt x="496720" y="2130747"/>
                  </a:cubicBezTo>
                  <a:cubicBezTo>
                    <a:pt x="523922" y="2130747"/>
                    <a:pt x="550855" y="2127188"/>
                    <a:pt x="577608" y="2121943"/>
                  </a:cubicBezTo>
                  <a:cubicBezTo>
                    <a:pt x="584252" y="2120819"/>
                    <a:pt x="590716" y="2118571"/>
                    <a:pt x="597898" y="2118196"/>
                  </a:cubicBezTo>
                  <a:cubicBezTo>
                    <a:pt x="604362" y="2117259"/>
                    <a:pt x="613878" y="2117447"/>
                    <a:pt x="614776" y="2115761"/>
                  </a:cubicBezTo>
                  <a:cubicBezTo>
                    <a:pt x="629499" y="2109017"/>
                    <a:pt x="641080" y="2110141"/>
                    <a:pt x="651315" y="2110328"/>
                  </a:cubicBezTo>
                  <a:cubicBezTo>
                    <a:pt x="655354" y="2106394"/>
                    <a:pt x="660202" y="2103959"/>
                    <a:pt x="662447" y="2103210"/>
                  </a:cubicBezTo>
                  <a:cubicBezTo>
                    <a:pt x="666038" y="2102273"/>
                    <a:pt x="668462" y="2100775"/>
                    <a:pt x="672502" y="2098901"/>
                  </a:cubicBezTo>
                  <a:lnTo>
                    <a:pt x="693689" y="2088598"/>
                  </a:lnTo>
                  <a:cubicBezTo>
                    <a:pt x="749350" y="2059187"/>
                    <a:pt x="800343" y="2019661"/>
                    <a:pt x="841370" y="1972454"/>
                  </a:cubicBezTo>
                  <a:cubicBezTo>
                    <a:pt x="883026" y="1928245"/>
                    <a:pt x="904662" y="1863241"/>
                    <a:pt x="889670" y="1807979"/>
                  </a:cubicBezTo>
                  <a:cubicBezTo>
                    <a:pt x="881680" y="1781191"/>
                    <a:pt x="863186" y="1757401"/>
                    <a:pt x="839395" y="1756464"/>
                  </a:cubicBezTo>
                  <a:cubicBezTo>
                    <a:pt x="828891" y="1755715"/>
                    <a:pt x="817490" y="1757588"/>
                    <a:pt x="805460" y="1760585"/>
                  </a:cubicBezTo>
                  <a:cubicBezTo>
                    <a:pt x="805729" y="1760960"/>
                    <a:pt x="806178" y="1760960"/>
                    <a:pt x="806358" y="1761522"/>
                  </a:cubicBezTo>
                  <a:cubicBezTo>
                    <a:pt x="809949" y="1766767"/>
                    <a:pt x="812642" y="1778381"/>
                    <a:pt x="813270" y="1781941"/>
                  </a:cubicBezTo>
                  <a:cubicBezTo>
                    <a:pt x="814886" y="1790932"/>
                    <a:pt x="814168" y="1801985"/>
                    <a:pt x="813540" y="1811726"/>
                  </a:cubicBezTo>
                  <a:lnTo>
                    <a:pt x="813270" y="1816409"/>
                  </a:lnTo>
                  <a:cubicBezTo>
                    <a:pt x="811924" y="1842261"/>
                    <a:pt x="799714" y="1869985"/>
                    <a:pt x="792532" y="1884035"/>
                  </a:cubicBezTo>
                  <a:cubicBezTo>
                    <a:pt x="779425" y="1909886"/>
                    <a:pt x="759405" y="1925809"/>
                    <a:pt x="739564" y="1939297"/>
                  </a:cubicBezTo>
                  <a:lnTo>
                    <a:pt x="737589" y="1940608"/>
                  </a:lnTo>
                  <a:cubicBezTo>
                    <a:pt x="726816" y="1947914"/>
                    <a:pt x="723494" y="1949787"/>
                    <a:pt x="709040" y="1949787"/>
                  </a:cubicBezTo>
                  <a:cubicBezTo>
                    <a:pt x="705001" y="1949787"/>
                    <a:pt x="700602" y="1949787"/>
                    <a:pt x="696113" y="1949787"/>
                  </a:cubicBezTo>
                  <a:cubicBezTo>
                    <a:pt x="692073" y="1949787"/>
                    <a:pt x="688302" y="1949787"/>
                    <a:pt x="684262" y="1949787"/>
                  </a:cubicBezTo>
                  <a:lnTo>
                    <a:pt x="672502" y="1949787"/>
                  </a:lnTo>
                  <a:lnTo>
                    <a:pt x="649788" y="1949787"/>
                  </a:lnTo>
                  <a:cubicBezTo>
                    <a:pt x="634347" y="1949787"/>
                    <a:pt x="619265" y="1949787"/>
                    <a:pt x="604092" y="1949787"/>
                  </a:cubicBezTo>
                  <a:cubicBezTo>
                    <a:pt x="603913" y="1949787"/>
                    <a:pt x="603464" y="1949787"/>
                    <a:pt x="603195" y="1949787"/>
                  </a:cubicBezTo>
                  <a:cubicBezTo>
                    <a:pt x="591434" y="1949787"/>
                    <a:pt x="580930" y="1948851"/>
                    <a:pt x="568900" y="1944542"/>
                  </a:cubicBezTo>
                  <a:cubicBezTo>
                    <a:pt x="566925" y="1943980"/>
                    <a:pt x="564681" y="1943418"/>
                    <a:pt x="562616" y="1943044"/>
                  </a:cubicBezTo>
                  <a:cubicBezTo>
                    <a:pt x="554626" y="1941170"/>
                    <a:pt x="543673" y="1938735"/>
                    <a:pt x="540800" y="1925809"/>
                  </a:cubicBezTo>
                  <a:cubicBezTo>
                    <a:pt x="539005" y="1918503"/>
                    <a:pt x="539723" y="1910261"/>
                    <a:pt x="540351" y="1902018"/>
                  </a:cubicBezTo>
                  <a:cubicBezTo>
                    <a:pt x="540800" y="1898272"/>
                    <a:pt x="541070" y="1894713"/>
                    <a:pt x="541070" y="1891341"/>
                  </a:cubicBezTo>
                  <a:cubicBezTo>
                    <a:pt x="541070" y="1874856"/>
                    <a:pt x="542596" y="1863054"/>
                    <a:pt x="545918" y="1851440"/>
                  </a:cubicBezTo>
                  <a:cubicBezTo>
                    <a:pt x="547264" y="1846944"/>
                    <a:pt x="549060" y="1843385"/>
                    <a:pt x="550855" y="1839825"/>
                  </a:cubicBezTo>
                  <a:cubicBezTo>
                    <a:pt x="552830" y="1836079"/>
                    <a:pt x="554626" y="1832707"/>
                    <a:pt x="555344" y="1828773"/>
                  </a:cubicBezTo>
                  <a:cubicBezTo>
                    <a:pt x="556601" y="1821092"/>
                    <a:pt x="559743" y="1815285"/>
                    <a:pt x="562616" y="1809665"/>
                  </a:cubicBezTo>
                  <a:cubicBezTo>
                    <a:pt x="560461" y="1809665"/>
                    <a:pt x="558217" y="1809853"/>
                    <a:pt x="555972" y="1809853"/>
                  </a:cubicBezTo>
                  <a:cubicBezTo>
                    <a:pt x="547264" y="1809291"/>
                    <a:pt x="537658" y="1808167"/>
                    <a:pt x="529040" y="1806668"/>
                  </a:cubicBezTo>
                  <a:cubicBezTo>
                    <a:pt x="521678" y="1805357"/>
                    <a:pt x="514496" y="1804233"/>
                    <a:pt x="507134" y="1803858"/>
                  </a:cubicBezTo>
                  <a:cubicBezTo>
                    <a:pt x="492680" y="1802734"/>
                    <a:pt x="477957" y="1802921"/>
                    <a:pt x="462875" y="1804233"/>
                  </a:cubicBezTo>
                  <a:cubicBezTo>
                    <a:pt x="441239" y="1805919"/>
                    <a:pt x="418525" y="1809853"/>
                    <a:pt x="395363" y="1813225"/>
                  </a:cubicBezTo>
                  <a:lnTo>
                    <a:pt x="395543" y="1813787"/>
                  </a:lnTo>
                  <a:lnTo>
                    <a:pt x="368341" y="1816971"/>
                  </a:lnTo>
                  <a:cubicBezTo>
                    <a:pt x="367533" y="1816971"/>
                    <a:pt x="279911" y="1827836"/>
                    <a:pt x="267432" y="1886658"/>
                  </a:cubicBezTo>
                  <a:cubicBezTo>
                    <a:pt x="255672" y="1942294"/>
                    <a:pt x="251183" y="2082791"/>
                    <a:pt x="247861" y="2185260"/>
                  </a:cubicBezTo>
                  <a:cubicBezTo>
                    <a:pt x="246694" y="2222164"/>
                    <a:pt x="245617" y="2255134"/>
                    <a:pt x="244540" y="2279486"/>
                  </a:cubicBezTo>
                  <a:cubicBezTo>
                    <a:pt x="239871" y="2373900"/>
                    <a:pt x="240500" y="2508964"/>
                    <a:pt x="300919" y="2588579"/>
                  </a:cubicBezTo>
                  <a:cubicBezTo>
                    <a:pt x="324530" y="2620051"/>
                    <a:pt x="352989" y="2663886"/>
                    <a:pt x="385757" y="2715026"/>
                  </a:cubicBezTo>
                  <a:cubicBezTo>
                    <a:pt x="443663" y="2804757"/>
                    <a:pt x="515843" y="2916780"/>
                    <a:pt x="584970" y="2990400"/>
                  </a:cubicBezTo>
                  <a:cubicBezTo>
                    <a:pt x="634796" y="3043601"/>
                    <a:pt x="670706" y="3072075"/>
                    <a:pt x="697011" y="3093056"/>
                  </a:cubicBezTo>
                  <a:cubicBezTo>
                    <a:pt x="728163" y="3117971"/>
                    <a:pt x="748901" y="3134456"/>
                    <a:pt x="754288" y="3166676"/>
                  </a:cubicBezTo>
                  <a:cubicBezTo>
                    <a:pt x="762906" y="3218192"/>
                    <a:pt x="669180" y="3651858"/>
                    <a:pt x="631025" y="3795914"/>
                  </a:cubicBezTo>
                  <a:cubicBezTo>
                    <a:pt x="590087" y="3951210"/>
                    <a:pt x="584701" y="4028764"/>
                    <a:pt x="584701" y="4029513"/>
                  </a:cubicBezTo>
                  <a:lnTo>
                    <a:pt x="534157" y="4026329"/>
                  </a:lnTo>
                  <a:cubicBezTo>
                    <a:pt x="534336" y="4022957"/>
                    <a:pt x="539723" y="3943904"/>
                    <a:pt x="582277" y="3782801"/>
                  </a:cubicBezTo>
                  <a:cubicBezTo>
                    <a:pt x="627524" y="3612332"/>
                    <a:pt x="709220" y="3214071"/>
                    <a:pt x="704552" y="3174544"/>
                  </a:cubicBezTo>
                  <a:cubicBezTo>
                    <a:pt x="702577" y="3162555"/>
                    <a:pt x="693689" y="3154687"/>
                    <a:pt x="665768" y="3132770"/>
                  </a:cubicBezTo>
                  <a:cubicBezTo>
                    <a:pt x="639733" y="3112164"/>
                    <a:pt x="600501" y="3081067"/>
                    <a:pt x="548162" y="3025056"/>
                  </a:cubicBezTo>
                  <a:cubicBezTo>
                    <a:pt x="475982" y="2948251"/>
                    <a:pt x="402455" y="2834168"/>
                    <a:pt x="343383" y="2742376"/>
                  </a:cubicBezTo>
                  <a:cubicBezTo>
                    <a:pt x="311153" y="2692360"/>
                    <a:pt x="283233" y="2649087"/>
                    <a:pt x="260789" y="2619114"/>
                  </a:cubicBezTo>
                  <a:cubicBezTo>
                    <a:pt x="190405" y="2526199"/>
                    <a:pt x="189058" y="2379333"/>
                    <a:pt x="194175" y="2276676"/>
                  </a:cubicBezTo>
                  <a:cubicBezTo>
                    <a:pt x="195253" y="2252511"/>
                    <a:pt x="196420" y="2219916"/>
                    <a:pt x="197497" y="2183387"/>
                  </a:cubicBezTo>
                  <a:cubicBezTo>
                    <a:pt x="201088" y="2073050"/>
                    <a:pt x="205487" y="1936112"/>
                    <a:pt x="218235" y="1875980"/>
                  </a:cubicBezTo>
                  <a:cubicBezTo>
                    <a:pt x="232689" y="1808167"/>
                    <a:pt x="298226" y="1781566"/>
                    <a:pt x="336111" y="1771638"/>
                  </a:cubicBezTo>
                  <a:cubicBezTo>
                    <a:pt x="322286" y="1704386"/>
                    <a:pt x="281976" y="1516121"/>
                    <a:pt x="240679" y="1411217"/>
                  </a:cubicBezTo>
                  <a:cubicBezTo>
                    <a:pt x="217337" y="1351271"/>
                    <a:pt x="193457" y="1300131"/>
                    <a:pt x="172360" y="1254610"/>
                  </a:cubicBezTo>
                  <a:cubicBezTo>
                    <a:pt x="146235" y="1198598"/>
                    <a:pt x="123791" y="1150267"/>
                    <a:pt x="107900" y="1100251"/>
                  </a:cubicBezTo>
                  <a:cubicBezTo>
                    <a:pt x="91202" y="1046675"/>
                    <a:pt x="80070" y="984107"/>
                    <a:pt x="66065" y="905054"/>
                  </a:cubicBezTo>
                  <a:cubicBezTo>
                    <a:pt x="55561" y="846607"/>
                    <a:pt x="43980" y="780480"/>
                    <a:pt x="27102" y="701053"/>
                  </a:cubicBezTo>
                  <a:cubicBezTo>
                    <a:pt x="-9437" y="528710"/>
                    <a:pt x="-26853" y="362362"/>
                    <a:pt x="93895" y="311034"/>
                  </a:cubicBezTo>
                  <a:cubicBezTo>
                    <a:pt x="194175" y="268323"/>
                    <a:pt x="264739" y="333888"/>
                    <a:pt x="297058" y="409382"/>
                  </a:cubicBezTo>
                  <a:cubicBezTo>
                    <a:pt x="308011" y="435233"/>
                    <a:pt x="327852" y="506043"/>
                    <a:pt x="348769" y="581162"/>
                  </a:cubicBezTo>
                  <a:cubicBezTo>
                    <a:pt x="368341" y="651598"/>
                    <a:pt x="390695" y="731587"/>
                    <a:pt x="400660" y="753692"/>
                  </a:cubicBezTo>
                  <a:cubicBezTo>
                    <a:pt x="425169" y="808392"/>
                    <a:pt x="507134" y="990289"/>
                    <a:pt x="532541" y="1043678"/>
                  </a:cubicBezTo>
                  <a:cubicBezTo>
                    <a:pt x="545918" y="1071777"/>
                    <a:pt x="559563" y="1108681"/>
                    <a:pt x="576711" y="1155700"/>
                  </a:cubicBezTo>
                  <a:cubicBezTo>
                    <a:pt x="592960" y="1200659"/>
                    <a:pt x="613429" y="1256296"/>
                    <a:pt x="639285" y="1318864"/>
                  </a:cubicBezTo>
                  <a:cubicBezTo>
                    <a:pt x="658407" y="1364946"/>
                    <a:pt x="676901" y="1390798"/>
                    <a:pt x="690277" y="1404473"/>
                  </a:cubicBezTo>
                  <a:cubicBezTo>
                    <a:pt x="682108" y="1372814"/>
                    <a:pt x="667115" y="1320549"/>
                    <a:pt x="653559" y="1272406"/>
                  </a:cubicBezTo>
                  <a:cubicBezTo>
                    <a:pt x="627883" y="1181739"/>
                    <a:pt x="598706" y="1079083"/>
                    <a:pt x="588741" y="1028878"/>
                  </a:cubicBezTo>
                  <a:cubicBezTo>
                    <a:pt x="570696" y="939148"/>
                    <a:pt x="555703" y="832932"/>
                    <a:pt x="545738" y="721659"/>
                  </a:cubicBezTo>
                  <a:cubicBezTo>
                    <a:pt x="540351" y="664524"/>
                    <a:pt x="532990" y="606265"/>
                    <a:pt x="524371" y="537515"/>
                  </a:cubicBezTo>
                  <a:cubicBezTo>
                    <a:pt x="517459" y="482065"/>
                    <a:pt x="509379" y="419310"/>
                    <a:pt x="500940" y="344566"/>
                  </a:cubicBezTo>
                  <a:cubicBezTo>
                    <a:pt x="478406" y="143562"/>
                    <a:pt x="522755" y="15616"/>
                    <a:pt x="619713" y="2503"/>
                  </a:cubicBezTo>
                  <a:cubicBezTo>
                    <a:pt x="636053" y="279"/>
                    <a:pt x="650852" y="-386"/>
                    <a:pt x="664253" y="204"/>
                  </a:cubicBezTo>
                  <a:close/>
                </a:path>
              </a:pathLst>
            </a:custGeom>
            <a:solidFill>
              <a:srgbClr val="BC6B2E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>
                <a:defRPr sz="3000"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CAB7DC-5F25-4206-A21E-732807C294F9}"/>
              </a:ext>
            </a:extLst>
          </p:cNvPr>
          <p:cNvGrpSpPr/>
          <p:nvPr/>
        </p:nvGrpSpPr>
        <p:grpSpPr>
          <a:xfrm>
            <a:off x="9559211" y="4434931"/>
            <a:ext cx="954973" cy="1877387"/>
            <a:chOff x="8723371" y="4435468"/>
            <a:chExt cx="954973" cy="1877387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1858783-0A16-461F-A0B5-DDA8DA3FFF9A}"/>
                </a:ext>
              </a:extLst>
            </p:cNvPr>
            <p:cNvSpPr/>
            <p:nvPr/>
          </p:nvSpPr>
          <p:spPr>
            <a:xfrm>
              <a:off x="8734046" y="4446131"/>
              <a:ext cx="930619" cy="1697494"/>
            </a:xfrm>
            <a:custGeom>
              <a:avLst/>
              <a:gdLst>
                <a:gd name="connsiteX0" fmla="*/ 288289 w 930619"/>
                <a:gd name="connsiteY0" fmla="*/ 0 h 1697494"/>
                <a:gd name="connsiteX1" fmla="*/ 348237 w 930619"/>
                <a:gd name="connsiteY1" fmla="*/ 32747 h 1697494"/>
                <a:gd name="connsiteX2" fmla="*/ 366341 w 930619"/>
                <a:gd name="connsiteY2" fmla="*/ 166147 h 1697494"/>
                <a:gd name="connsiteX3" fmla="*/ 395760 w 930619"/>
                <a:gd name="connsiteY3" fmla="*/ 306268 h 1697494"/>
                <a:gd name="connsiteX4" fmla="*/ 428507 w 930619"/>
                <a:gd name="connsiteY4" fmla="*/ 412523 h 1697494"/>
                <a:gd name="connsiteX5" fmla="*/ 460189 w 930619"/>
                <a:gd name="connsiteY5" fmla="*/ 535668 h 1697494"/>
                <a:gd name="connsiteX6" fmla="*/ 494090 w 930619"/>
                <a:gd name="connsiteY6" fmla="*/ 603488 h 1697494"/>
                <a:gd name="connsiteX7" fmla="*/ 479359 w 930619"/>
                <a:gd name="connsiteY7" fmla="*/ 437341 h 1697494"/>
                <a:gd name="connsiteX8" fmla="*/ 470306 w 930619"/>
                <a:gd name="connsiteY8" fmla="*/ 276796 h 1697494"/>
                <a:gd name="connsiteX9" fmla="*/ 440887 w 930619"/>
                <a:gd name="connsiteY9" fmla="*/ 88072 h 1697494"/>
                <a:gd name="connsiteX10" fmla="*/ 480468 w 930619"/>
                <a:gd name="connsiteY10" fmla="*/ 22492 h 1697494"/>
                <a:gd name="connsiteX11" fmla="*/ 547116 w 930619"/>
                <a:gd name="connsiteY11" fmla="*/ 40589 h 1697494"/>
                <a:gd name="connsiteX12" fmla="*/ 605866 w 930619"/>
                <a:gd name="connsiteY12" fmla="*/ 247497 h 1697494"/>
                <a:gd name="connsiteX13" fmla="*/ 635285 w 930619"/>
                <a:gd name="connsiteY13" fmla="*/ 509729 h 1697494"/>
                <a:gd name="connsiteX14" fmla="*/ 689553 w 930619"/>
                <a:gd name="connsiteY14" fmla="*/ 667947 h 1697494"/>
                <a:gd name="connsiteX15" fmla="*/ 743821 w 930619"/>
                <a:gd name="connsiteY15" fmla="*/ 596766 h 1697494"/>
                <a:gd name="connsiteX16" fmla="*/ 792454 w 930619"/>
                <a:gd name="connsiteY16" fmla="*/ 450957 h 1697494"/>
                <a:gd name="connsiteX17" fmla="*/ 824136 w 930619"/>
                <a:gd name="connsiteY17" fmla="*/ 289292 h 1697494"/>
                <a:gd name="connsiteX18" fmla="*/ 861454 w 930619"/>
                <a:gd name="connsiteY18" fmla="*/ 223712 h 1697494"/>
                <a:gd name="connsiteX19" fmla="*/ 925883 w 930619"/>
                <a:gd name="connsiteY19" fmla="*/ 253184 h 1697494"/>
                <a:gd name="connsiteX20" fmla="*/ 919050 w 930619"/>
                <a:gd name="connsiteY20" fmla="*/ 447596 h 1697494"/>
                <a:gd name="connsiteX21" fmla="*/ 867000 w 930619"/>
                <a:gd name="connsiteY21" fmla="*/ 687164 h 1697494"/>
                <a:gd name="connsiteX22" fmla="*/ 864782 w 930619"/>
                <a:gd name="connsiteY22" fmla="*/ 863480 h 1697494"/>
                <a:gd name="connsiteX23" fmla="*/ 876052 w 930619"/>
                <a:gd name="connsiteY23" fmla="*/ 1114423 h 1697494"/>
                <a:gd name="connsiteX24" fmla="*/ 808250 w 930619"/>
                <a:gd name="connsiteY24" fmla="*/ 1372002 h 1697494"/>
                <a:gd name="connsiteX25" fmla="*/ 774350 w 930619"/>
                <a:gd name="connsiteY25" fmla="*/ 1661380 h 1697494"/>
                <a:gd name="connsiteX26" fmla="*/ 771317 w 930619"/>
                <a:gd name="connsiteY26" fmla="*/ 1697494 h 1697494"/>
                <a:gd name="connsiteX27" fmla="*/ 290143 w 930619"/>
                <a:gd name="connsiteY27" fmla="*/ 1697494 h 1697494"/>
                <a:gd name="connsiteX28" fmla="*/ 295290 w 930619"/>
                <a:gd name="connsiteY28" fmla="*/ 1679021 h 1697494"/>
                <a:gd name="connsiteX29" fmla="*/ 300758 w 930619"/>
                <a:gd name="connsiteY29" fmla="*/ 1657933 h 1697494"/>
                <a:gd name="connsiteX30" fmla="*/ 341492 w 930619"/>
                <a:gd name="connsiteY30" fmla="*/ 1456713 h 1697494"/>
                <a:gd name="connsiteX31" fmla="*/ 271427 w 930619"/>
                <a:gd name="connsiteY31" fmla="*/ 1367435 h 1697494"/>
                <a:gd name="connsiteX32" fmla="*/ 147094 w 930619"/>
                <a:gd name="connsiteY32" fmla="*/ 1202495 h 1697494"/>
                <a:gd name="connsiteX33" fmla="*/ 107558 w 930619"/>
                <a:gd name="connsiteY33" fmla="*/ 1075903 h 1697494"/>
                <a:gd name="connsiteX34" fmla="*/ 109777 w 930619"/>
                <a:gd name="connsiteY34" fmla="*/ 868995 h 1697494"/>
                <a:gd name="connsiteX35" fmla="*/ 164045 w 930619"/>
                <a:gd name="connsiteY35" fmla="*/ 807983 h 1697494"/>
                <a:gd name="connsiteX36" fmla="*/ 121092 w 930619"/>
                <a:gd name="connsiteY36" fmla="*/ 660019 h 1697494"/>
                <a:gd name="connsiteX37" fmla="*/ 61144 w 930619"/>
                <a:gd name="connsiteY37" fmla="*/ 522138 h 1697494"/>
                <a:gd name="connsiteX38" fmla="*/ 17126 w 930619"/>
                <a:gd name="connsiteY38" fmla="*/ 343496 h 1697494"/>
                <a:gd name="connsiteX39" fmla="*/ 39712 w 930619"/>
                <a:gd name="connsiteY39" fmla="*/ 150290 h 1697494"/>
                <a:gd name="connsiteX40" fmla="*/ 125573 w 930619"/>
                <a:gd name="connsiteY40" fmla="*/ 236121 h 1697494"/>
                <a:gd name="connsiteX41" fmla="*/ 169591 w 930619"/>
                <a:gd name="connsiteY41" fmla="*/ 377363 h 1697494"/>
                <a:gd name="connsiteX42" fmla="*/ 240854 w 930619"/>
                <a:gd name="connsiteY42" fmla="*/ 518691 h 1697494"/>
                <a:gd name="connsiteX43" fmla="*/ 309721 w 930619"/>
                <a:gd name="connsiteY43" fmla="*/ 654332 h 1697494"/>
                <a:gd name="connsiteX44" fmla="*/ 327869 w 930619"/>
                <a:gd name="connsiteY44" fmla="*/ 629513 h 1697494"/>
                <a:gd name="connsiteX45" fmla="*/ 273557 w 930619"/>
                <a:gd name="connsiteY45" fmla="*/ 447596 h 1697494"/>
                <a:gd name="connsiteX46" fmla="*/ 244138 w 930619"/>
                <a:gd name="connsiteY46" fmla="*/ 272315 h 1697494"/>
                <a:gd name="connsiteX47" fmla="*/ 228341 w 930619"/>
                <a:gd name="connsiteY47" fmla="*/ 79109 h 1697494"/>
                <a:gd name="connsiteX48" fmla="*/ 288289 w 930619"/>
                <a:gd name="connsiteY48" fmla="*/ 0 h 169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930619" h="1697494">
                  <a:moveTo>
                    <a:pt x="288289" y="0"/>
                  </a:moveTo>
                  <a:cubicBezTo>
                    <a:pt x="312073" y="0"/>
                    <a:pt x="339140" y="10169"/>
                    <a:pt x="348237" y="32747"/>
                  </a:cubicBezTo>
                  <a:cubicBezTo>
                    <a:pt x="357289" y="55325"/>
                    <a:pt x="360705" y="149170"/>
                    <a:pt x="366341" y="166147"/>
                  </a:cubicBezTo>
                  <a:cubicBezTo>
                    <a:pt x="371976" y="183123"/>
                    <a:pt x="392476" y="276969"/>
                    <a:pt x="395760" y="306268"/>
                  </a:cubicBezTo>
                  <a:cubicBezTo>
                    <a:pt x="399088" y="335568"/>
                    <a:pt x="418257" y="384257"/>
                    <a:pt x="428507" y="412523"/>
                  </a:cubicBezTo>
                  <a:cubicBezTo>
                    <a:pt x="438757" y="440702"/>
                    <a:pt x="444393" y="480343"/>
                    <a:pt x="460189" y="535668"/>
                  </a:cubicBezTo>
                  <a:cubicBezTo>
                    <a:pt x="475986" y="590992"/>
                    <a:pt x="494090" y="603488"/>
                    <a:pt x="494090" y="603488"/>
                  </a:cubicBezTo>
                  <a:cubicBezTo>
                    <a:pt x="494090" y="603488"/>
                    <a:pt x="482775" y="473449"/>
                    <a:pt x="479359" y="437341"/>
                  </a:cubicBezTo>
                  <a:cubicBezTo>
                    <a:pt x="475986" y="401148"/>
                    <a:pt x="474788" y="302821"/>
                    <a:pt x="470306" y="276796"/>
                  </a:cubicBezTo>
                  <a:cubicBezTo>
                    <a:pt x="465736" y="250857"/>
                    <a:pt x="453356" y="125386"/>
                    <a:pt x="440887" y="88072"/>
                  </a:cubicBezTo>
                  <a:cubicBezTo>
                    <a:pt x="428418" y="50758"/>
                    <a:pt x="462408" y="26973"/>
                    <a:pt x="480468" y="22492"/>
                  </a:cubicBezTo>
                  <a:cubicBezTo>
                    <a:pt x="498483" y="18011"/>
                    <a:pt x="521069" y="21286"/>
                    <a:pt x="547116" y="40589"/>
                  </a:cubicBezTo>
                  <a:cubicBezTo>
                    <a:pt x="573118" y="59892"/>
                    <a:pt x="596769" y="195447"/>
                    <a:pt x="605866" y="247497"/>
                  </a:cubicBezTo>
                  <a:cubicBezTo>
                    <a:pt x="614918" y="299547"/>
                    <a:pt x="627387" y="387618"/>
                    <a:pt x="635285" y="509729"/>
                  </a:cubicBezTo>
                  <a:cubicBezTo>
                    <a:pt x="643183" y="631840"/>
                    <a:pt x="669186" y="669154"/>
                    <a:pt x="689553" y="667947"/>
                  </a:cubicBezTo>
                  <a:cubicBezTo>
                    <a:pt x="709920" y="666827"/>
                    <a:pt x="730287" y="622791"/>
                    <a:pt x="743821" y="596766"/>
                  </a:cubicBezTo>
                  <a:cubicBezTo>
                    <a:pt x="757399" y="570741"/>
                    <a:pt x="783402" y="482670"/>
                    <a:pt x="792454" y="450957"/>
                  </a:cubicBezTo>
                  <a:cubicBezTo>
                    <a:pt x="801550" y="419331"/>
                    <a:pt x="815084" y="347029"/>
                    <a:pt x="824136" y="289292"/>
                  </a:cubicBezTo>
                  <a:cubicBezTo>
                    <a:pt x="833188" y="231640"/>
                    <a:pt x="845657" y="229400"/>
                    <a:pt x="861454" y="223712"/>
                  </a:cubicBezTo>
                  <a:cubicBezTo>
                    <a:pt x="877250" y="218111"/>
                    <a:pt x="915722" y="229400"/>
                    <a:pt x="925883" y="253184"/>
                  </a:cubicBezTo>
                  <a:cubicBezTo>
                    <a:pt x="936000" y="276969"/>
                    <a:pt x="928102" y="375295"/>
                    <a:pt x="919050" y="447596"/>
                  </a:cubicBezTo>
                  <a:cubicBezTo>
                    <a:pt x="909998" y="519898"/>
                    <a:pt x="871482" y="644335"/>
                    <a:pt x="867000" y="687164"/>
                  </a:cubicBezTo>
                  <a:cubicBezTo>
                    <a:pt x="862519" y="730080"/>
                    <a:pt x="855685" y="813756"/>
                    <a:pt x="864782" y="863480"/>
                  </a:cubicBezTo>
                  <a:cubicBezTo>
                    <a:pt x="873834" y="913117"/>
                    <a:pt x="880534" y="1044362"/>
                    <a:pt x="876052" y="1114423"/>
                  </a:cubicBezTo>
                  <a:cubicBezTo>
                    <a:pt x="871571" y="1184484"/>
                    <a:pt x="839933" y="1283844"/>
                    <a:pt x="808250" y="1372002"/>
                  </a:cubicBezTo>
                  <a:cubicBezTo>
                    <a:pt x="776568" y="1460073"/>
                    <a:pt x="778831" y="1600367"/>
                    <a:pt x="774350" y="1661380"/>
                  </a:cubicBezTo>
                  <a:lnTo>
                    <a:pt x="771317" y="1697494"/>
                  </a:lnTo>
                  <a:lnTo>
                    <a:pt x="290143" y="1697494"/>
                  </a:lnTo>
                  <a:lnTo>
                    <a:pt x="295290" y="1679021"/>
                  </a:lnTo>
                  <a:cubicBezTo>
                    <a:pt x="297598" y="1670518"/>
                    <a:pt x="299477" y="1663308"/>
                    <a:pt x="300758" y="1657933"/>
                  </a:cubicBezTo>
                  <a:cubicBezTo>
                    <a:pt x="311008" y="1614931"/>
                    <a:pt x="343755" y="1483772"/>
                    <a:pt x="341492" y="1456713"/>
                  </a:cubicBezTo>
                  <a:cubicBezTo>
                    <a:pt x="339273" y="1429567"/>
                    <a:pt x="305328" y="1405869"/>
                    <a:pt x="271427" y="1367435"/>
                  </a:cubicBezTo>
                  <a:cubicBezTo>
                    <a:pt x="237526" y="1329086"/>
                    <a:pt x="180995" y="1249891"/>
                    <a:pt x="147094" y="1202495"/>
                  </a:cubicBezTo>
                  <a:cubicBezTo>
                    <a:pt x="113193" y="1155012"/>
                    <a:pt x="105295" y="1113217"/>
                    <a:pt x="107558" y="1075903"/>
                  </a:cubicBezTo>
                  <a:cubicBezTo>
                    <a:pt x="109777" y="1038589"/>
                    <a:pt x="109777" y="917512"/>
                    <a:pt x="109777" y="868995"/>
                  </a:cubicBezTo>
                  <a:cubicBezTo>
                    <a:pt x="109777" y="820478"/>
                    <a:pt x="164045" y="807983"/>
                    <a:pt x="164045" y="807983"/>
                  </a:cubicBezTo>
                  <a:cubicBezTo>
                    <a:pt x="161826" y="779717"/>
                    <a:pt x="138042" y="698367"/>
                    <a:pt x="121092" y="660019"/>
                  </a:cubicBezTo>
                  <a:cubicBezTo>
                    <a:pt x="104141" y="621585"/>
                    <a:pt x="75876" y="567294"/>
                    <a:pt x="61144" y="522138"/>
                  </a:cubicBezTo>
                  <a:cubicBezTo>
                    <a:pt x="46545" y="476896"/>
                    <a:pt x="30660" y="400027"/>
                    <a:pt x="17126" y="343496"/>
                  </a:cubicBezTo>
                  <a:cubicBezTo>
                    <a:pt x="3548" y="286965"/>
                    <a:pt x="-22455" y="163820"/>
                    <a:pt x="39712" y="150290"/>
                  </a:cubicBezTo>
                  <a:cubicBezTo>
                    <a:pt x="101789" y="136589"/>
                    <a:pt x="117675" y="213457"/>
                    <a:pt x="125573" y="236121"/>
                  </a:cubicBezTo>
                  <a:cubicBezTo>
                    <a:pt x="133427" y="258699"/>
                    <a:pt x="158276" y="353579"/>
                    <a:pt x="169591" y="377363"/>
                  </a:cubicBezTo>
                  <a:cubicBezTo>
                    <a:pt x="180906" y="401148"/>
                    <a:pt x="229539" y="498354"/>
                    <a:pt x="240854" y="518691"/>
                  </a:cubicBezTo>
                  <a:cubicBezTo>
                    <a:pt x="252036" y="539029"/>
                    <a:pt x="300669" y="646490"/>
                    <a:pt x="309721" y="654332"/>
                  </a:cubicBezTo>
                  <a:cubicBezTo>
                    <a:pt x="318773" y="662260"/>
                    <a:pt x="330088" y="646490"/>
                    <a:pt x="327869" y="629513"/>
                  </a:cubicBezTo>
                  <a:cubicBezTo>
                    <a:pt x="325606" y="612536"/>
                    <a:pt x="280390" y="476982"/>
                    <a:pt x="273557" y="447596"/>
                  </a:cubicBezTo>
                  <a:cubicBezTo>
                    <a:pt x="266724" y="418124"/>
                    <a:pt x="248619" y="304028"/>
                    <a:pt x="244138" y="272315"/>
                  </a:cubicBezTo>
                  <a:cubicBezTo>
                    <a:pt x="239656" y="240775"/>
                    <a:pt x="232823" y="143569"/>
                    <a:pt x="228341" y="79109"/>
                  </a:cubicBezTo>
                  <a:cubicBezTo>
                    <a:pt x="223859" y="14736"/>
                    <a:pt x="264505" y="0"/>
                    <a:pt x="288289" y="0"/>
                  </a:cubicBezTo>
                  <a:close/>
                </a:path>
              </a:pathLst>
            </a:custGeom>
            <a:solidFill>
              <a:srgbClr val="FAB29A"/>
            </a:solidFill>
            <a:ln w="190500">
              <a:solidFill>
                <a:srgbClr val="2B323B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/>
            </a:p>
          </p:txBody>
        </p:sp>
        <p:sp>
          <p:nvSpPr>
            <p:cNvPr id="105" name="Line">
              <a:extLst>
                <a:ext uri="{FF2B5EF4-FFF2-40B4-BE49-F238E27FC236}">
                  <a16:creationId xmlns:a16="http://schemas.microsoft.com/office/drawing/2014/main" id="{1A26D74A-8861-42FA-B5D9-7EF7F22238D0}"/>
                </a:ext>
              </a:extLst>
            </p:cNvPr>
            <p:cNvSpPr/>
            <p:nvPr/>
          </p:nvSpPr>
          <p:spPr>
            <a:xfrm>
              <a:off x="8734044" y="4446131"/>
              <a:ext cx="930633" cy="1861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600" extrusionOk="0">
                  <a:moveTo>
                    <a:pt x="17042" y="21600"/>
                  </a:moveTo>
                  <a:cubicBezTo>
                    <a:pt x="17042" y="21600"/>
                    <a:pt x="17347" y="19986"/>
                    <a:pt x="17451" y="19279"/>
                  </a:cubicBezTo>
                  <a:cubicBezTo>
                    <a:pt x="17552" y="18571"/>
                    <a:pt x="17501" y="16943"/>
                    <a:pt x="18215" y="15921"/>
                  </a:cubicBezTo>
                  <a:cubicBezTo>
                    <a:pt x="18929" y="14898"/>
                    <a:pt x="19642" y="13745"/>
                    <a:pt x="19743" y="12932"/>
                  </a:cubicBezTo>
                  <a:cubicBezTo>
                    <a:pt x="19844" y="12119"/>
                    <a:pt x="19693" y="10596"/>
                    <a:pt x="19489" y="10020"/>
                  </a:cubicBezTo>
                  <a:cubicBezTo>
                    <a:pt x="19284" y="9443"/>
                    <a:pt x="19438" y="8472"/>
                    <a:pt x="19539" y="7974"/>
                  </a:cubicBezTo>
                  <a:cubicBezTo>
                    <a:pt x="19640" y="7477"/>
                    <a:pt x="20508" y="6033"/>
                    <a:pt x="20712" y="5194"/>
                  </a:cubicBezTo>
                  <a:cubicBezTo>
                    <a:pt x="20916" y="4355"/>
                    <a:pt x="21094" y="3214"/>
                    <a:pt x="20866" y="2938"/>
                  </a:cubicBezTo>
                  <a:cubicBezTo>
                    <a:pt x="20637" y="2662"/>
                    <a:pt x="19770" y="2531"/>
                    <a:pt x="19414" y="2596"/>
                  </a:cubicBezTo>
                  <a:cubicBezTo>
                    <a:pt x="19058" y="2662"/>
                    <a:pt x="18777" y="2688"/>
                    <a:pt x="18573" y="3357"/>
                  </a:cubicBezTo>
                  <a:cubicBezTo>
                    <a:pt x="18369" y="4027"/>
                    <a:pt x="18064" y="4866"/>
                    <a:pt x="17859" y="5233"/>
                  </a:cubicBezTo>
                  <a:cubicBezTo>
                    <a:pt x="17655" y="5601"/>
                    <a:pt x="17069" y="6623"/>
                    <a:pt x="16763" y="6925"/>
                  </a:cubicBezTo>
                  <a:cubicBezTo>
                    <a:pt x="16458" y="7227"/>
                    <a:pt x="15999" y="7738"/>
                    <a:pt x="15540" y="7751"/>
                  </a:cubicBezTo>
                  <a:cubicBezTo>
                    <a:pt x="15081" y="7765"/>
                    <a:pt x="14495" y="7332"/>
                    <a:pt x="14317" y="5915"/>
                  </a:cubicBezTo>
                  <a:cubicBezTo>
                    <a:pt x="14139" y="4498"/>
                    <a:pt x="13858" y="3476"/>
                    <a:pt x="13654" y="2872"/>
                  </a:cubicBezTo>
                  <a:cubicBezTo>
                    <a:pt x="13449" y="2268"/>
                    <a:pt x="12916" y="695"/>
                    <a:pt x="12330" y="471"/>
                  </a:cubicBezTo>
                  <a:cubicBezTo>
                    <a:pt x="11743" y="247"/>
                    <a:pt x="11234" y="209"/>
                    <a:pt x="10828" y="261"/>
                  </a:cubicBezTo>
                  <a:cubicBezTo>
                    <a:pt x="10421" y="313"/>
                    <a:pt x="9655" y="589"/>
                    <a:pt x="9936" y="1022"/>
                  </a:cubicBezTo>
                  <a:cubicBezTo>
                    <a:pt x="10217" y="1455"/>
                    <a:pt x="10496" y="2911"/>
                    <a:pt x="10599" y="3212"/>
                  </a:cubicBezTo>
                  <a:cubicBezTo>
                    <a:pt x="10700" y="3514"/>
                    <a:pt x="10727" y="4655"/>
                    <a:pt x="10803" y="5075"/>
                  </a:cubicBezTo>
                  <a:cubicBezTo>
                    <a:pt x="10880" y="5494"/>
                    <a:pt x="11135" y="7003"/>
                    <a:pt x="11135" y="7003"/>
                  </a:cubicBezTo>
                  <a:cubicBezTo>
                    <a:pt x="11135" y="7003"/>
                    <a:pt x="10727" y="6858"/>
                    <a:pt x="10371" y="6216"/>
                  </a:cubicBezTo>
                  <a:cubicBezTo>
                    <a:pt x="10015" y="5574"/>
                    <a:pt x="9888" y="5114"/>
                    <a:pt x="9657" y="4787"/>
                  </a:cubicBezTo>
                  <a:cubicBezTo>
                    <a:pt x="9426" y="4459"/>
                    <a:pt x="8994" y="3894"/>
                    <a:pt x="8919" y="3554"/>
                  </a:cubicBezTo>
                  <a:cubicBezTo>
                    <a:pt x="8845" y="3214"/>
                    <a:pt x="8383" y="2125"/>
                    <a:pt x="8256" y="1928"/>
                  </a:cubicBezTo>
                  <a:cubicBezTo>
                    <a:pt x="8129" y="1731"/>
                    <a:pt x="8052" y="642"/>
                    <a:pt x="7848" y="380"/>
                  </a:cubicBezTo>
                  <a:cubicBezTo>
                    <a:pt x="7643" y="118"/>
                    <a:pt x="7033" y="0"/>
                    <a:pt x="6497" y="0"/>
                  </a:cubicBezTo>
                  <a:cubicBezTo>
                    <a:pt x="5961" y="0"/>
                    <a:pt x="5045" y="171"/>
                    <a:pt x="5146" y="918"/>
                  </a:cubicBezTo>
                  <a:cubicBezTo>
                    <a:pt x="5247" y="1666"/>
                    <a:pt x="5401" y="2794"/>
                    <a:pt x="5502" y="3160"/>
                  </a:cubicBezTo>
                  <a:cubicBezTo>
                    <a:pt x="5603" y="3528"/>
                    <a:pt x="6011" y="4852"/>
                    <a:pt x="6165" y="5194"/>
                  </a:cubicBezTo>
                  <a:cubicBezTo>
                    <a:pt x="6319" y="5535"/>
                    <a:pt x="7338" y="7108"/>
                    <a:pt x="7389" y="7305"/>
                  </a:cubicBezTo>
                  <a:cubicBezTo>
                    <a:pt x="7439" y="7502"/>
                    <a:pt x="7184" y="7685"/>
                    <a:pt x="6980" y="7593"/>
                  </a:cubicBezTo>
                  <a:cubicBezTo>
                    <a:pt x="6776" y="7502"/>
                    <a:pt x="5680" y="6255"/>
                    <a:pt x="5428" y="6019"/>
                  </a:cubicBezTo>
                  <a:cubicBezTo>
                    <a:pt x="5173" y="5783"/>
                    <a:pt x="4077" y="4655"/>
                    <a:pt x="3822" y="4379"/>
                  </a:cubicBezTo>
                  <a:cubicBezTo>
                    <a:pt x="3567" y="4103"/>
                    <a:pt x="3007" y="3002"/>
                    <a:pt x="2830" y="2740"/>
                  </a:cubicBezTo>
                  <a:cubicBezTo>
                    <a:pt x="2652" y="2477"/>
                    <a:pt x="2294" y="1585"/>
                    <a:pt x="895" y="1744"/>
                  </a:cubicBezTo>
                  <a:cubicBezTo>
                    <a:pt x="-506" y="1901"/>
                    <a:pt x="80" y="3330"/>
                    <a:pt x="386" y="3986"/>
                  </a:cubicBezTo>
                  <a:cubicBezTo>
                    <a:pt x="691" y="4642"/>
                    <a:pt x="1049" y="5534"/>
                    <a:pt x="1378" y="6059"/>
                  </a:cubicBezTo>
                  <a:cubicBezTo>
                    <a:pt x="1710" y="6583"/>
                    <a:pt x="2347" y="7213"/>
                    <a:pt x="2729" y="7659"/>
                  </a:cubicBezTo>
                  <a:cubicBezTo>
                    <a:pt x="3111" y="8104"/>
                    <a:pt x="3647" y="9048"/>
                    <a:pt x="3697" y="9376"/>
                  </a:cubicBezTo>
                  <a:cubicBezTo>
                    <a:pt x="3697" y="9376"/>
                    <a:pt x="2474" y="9521"/>
                    <a:pt x="2474" y="10084"/>
                  </a:cubicBezTo>
                  <a:cubicBezTo>
                    <a:pt x="2474" y="10647"/>
                    <a:pt x="2474" y="12052"/>
                    <a:pt x="2424" y="12485"/>
                  </a:cubicBezTo>
                  <a:cubicBezTo>
                    <a:pt x="2373" y="12918"/>
                    <a:pt x="2551" y="13403"/>
                    <a:pt x="3315" y="13954"/>
                  </a:cubicBezTo>
                  <a:cubicBezTo>
                    <a:pt x="4079" y="14504"/>
                    <a:pt x="5353" y="15423"/>
                    <a:pt x="6117" y="15868"/>
                  </a:cubicBezTo>
                  <a:cubicBezTo>
                    <a:pt x="6881" y="16314"/>
                    <a:pt x="7646" y="16589"/>
                    <a:pt x="7696" y="16904"/>
                  </a:cubicBezTo>
                  <a:cubicBezTo>
                    <a:pt x="7747" y="17218"/>
                    <a:pt x="7009" y="18740"/>
                    <a:pt x="6778" y="19239"/>
                  </a:cubicBezTo>
                  <a:cubicBezTo>
                    <a:pt x="6547" y="19738"/>
                    <a:pt x="5454" y="21600"/>
                    <a:pt x="5454" y="21600"/>
                  </a:cubicBezTo>
                </a:path>
              </a:pathLst>
            </a:custGeom>
            <a:solidFill>
              <a:srgbClr val="EBAE7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E7E63AA-B930-4D6C-AEB4-79C6CE6B95BB}"/>
                </a:ext>
              </a:extLst>
            </p:cNvPr>
            <p:cNvSpPr/>
            <p:nvPr/>
          </p:nvSpPr>
          <p:spPr>
            <a:xfrm>
              <a:off x="8723371" y="4435468"/>
              <a:ext cx="954973" cy="1877387"/>
            </a:xfrm>
            <a:custGeom>
              <a:avLst/>
              <a:gdLst>
                <a:gd name="connsiteX0" fmla="*/ 1002558 w 1995089"/>
                <a:gd name="connsiteY0" fmla="*/ 2049636 h 3922156"/>
                <a:gd name="connsiteX1" fmla="*/ 1024827 w 1995089"/>
                <a:gd name="connsiteY1" fmla="*/ 2081048 h 3922156"/>
                <a:gd name="connsiteX2" fmla="*/ 1051344 w 1995089"/>
                <a:gd name="connsiteY2" fmla="*/ 2111565 h 3922156"/>
                <a:gd name="connsiteX3" fmla="*/ 1095010 w 1995089"/>
                <a:gd name="connsiteY3" fmla="*/ 2175963 h 3922156"/>
                <a:gd name="connsiteX4" fmla="*/ 1108156 w 1995089"/>
                <a:gd name="connsiteY4" fmla="*/ 2195793 h 3922156"/>
                <a:gd name="connsiteX5" fmla="*/ 1113727 w 1995089"/>
                <a:gd name="connsiteY5" fmla="*/ 2216056 h 3922156"/>
                <a:gd name="connsiteX6" fmla="*/ 1121527 w 1995089"/>
                <a:gd name="connsiteY6" fmla="*/ 2256149 h 3922156"/>
                <a:gd name="connsiteX7" fmla="*/ 1124870 w 1995089"/>
                <a:gd name="connsiteY7" fmla="*/ 2273103 h 3922156"/>
                <a:gd name="connsiteX8" fmla="*/ 1132444 w 1995089"/>
                <a:gd name="connsiteY8" fmla="*/ 2289134 h 3922156"/>
                <a:gd name="connsiteX9" fmla="*/ 1148044 w 1995089"/>
                <a:gd name="connsiteY9" fmla="*/ 2328115 h 3922156"/>
                <a:gd name="connsiteX10" fmla="*/ 1154277 w 1995089"/>
                <a:gd name="connsiteY10" fmla="*/ 2345503 h 3922156"/>
                <a:gd name="connsiteX11" fmla="*/ 1154504 w 1995089"/>
                <a:gd name="connsiteY11" fmla="*/ 2345503 h 3922156"/>
                <a:gd name="connsiteX12" fmla="*/ 1172768 w 1995089"/>
                <a:gd name="connsiteY12" fmla="*/ 2369998 h 3922156"/>
                <a:gd name="connsiteX13" fmla="*/ 1191485 w 1995089"/>
                <a:gd name="connsiteY13" fmla="*/ 2403417 h 3922156"/>
                <a:gd name="connsiteX14" fmla="*/ 1240949 w 1995089"/>
                <a:gd name="connsiteY14" fmla="*/ 2455771 h 3922156"/>
                <a:gd name="connsiteX15" fmla="*/ 1271018 w 1995089"/>
                <a:gd name="connsiteY15" fmla="*/ 2478503 h 3922156"/>
                <a:gd name="connsiteX16" fmla="*/ 1305770 w 1995089"/>
                <a:gd name="connsiteY16" fmla="*/ 2495647 h 3922156"/>
                <a:gd name="connsiteX17" fmla="*/ 1378409 w 1995089"/>
                <a:gd name="connsiteY17" fmla="*/ 2514147 h 3922156"/>
                <a:gd name="connsiteX18" fmla="*/ 1303106 w 1995089"/>
                <a:gd name="connsiteY18" fmla="*/ 2501235 h 3922156"/>
                <a:gd name="connsiteX19" fmla="*/ 1267014 w 1995089"/>
                <a:gd name="connsiteY19" fmla="*/ 2487861 h 3922156"/>
                <a:gd name="connsiteX20" fmla="*/ 1234490 w 1995089"/>
                <a:gd name="connsiteY20" fmla="*/ 2467354 h 3922156"/>
                <a:gd name="connsiteX21" fmla="*/ 1181021 w 1995089"/>
                <a:gd name="connsiteY21" fmla="*/ 2421700 h 3922156"/>
                <a:gd name="connsiteX22" fmla="*/ 1200173 w 1995089"/>
                <a:gd name="connsiteY22" fmla="*/ 2478042 h 3922156"/>
                <a:gd name="connsiteX23" fmla="*/ 1220230 w 1995089"/>
                <a:gd name="connsiteY23" fmla="*/ 2556464 h 3922156"/>
                <a:gd name="connsiteX24" fmla="*/ 1224235 w 1995089"/>
                <a:gd name="connsiteY24" fmla="*/ 2596123 h 3922156"/>
                <a:gd name="connsiteX25" fmla="*/ 1229145 w 1995089"/>
                <a:gd name="connsiteY25" fmla="*/ 2635564 h 3922156"/>
                <a:gd name="connsiteX26" fmla="*/ 1182135 w 1995089"/>
                <a:gd name="connsiteY26" fmla="*/ 2485176 h 3922156"/>
                <a:gd name="connsiteX27" fmla="*/ 1123982 w 1995089"/>
                <a:gd name="connsiteY27" fmla="*/ 2336144 h 3922156"/>
                <a:gd name="connsiteX28" fmla="*/ 1110837 w 1995089"/>
                <a:gd name="connsiteY28" fmla="*/ 2301151 h 3922156"/>
                <a:gd name="connsiteX29" fmla="*/ 1101923 w 1995089"/>
                <a:gd name="connsiteY29" fmla="*/ 2281105 h 3922156"/>
                <a:gd name="connsiteX30" fmla="*/ 1097918 w 1995089"/>
                <a:gd name="connsiteY30" fmla="*/ 2259051 h 3922156"/>
                <a:gd name="connsiteX31" fmla="*/ 1080751 w 1995089"/>
                <a:gd name="connsiteY31" fmla="*/ 2189092 h 3922156"/>
                <a:gd name="connsiteX32" fmla="*/ 1041106 w 1995089"/>
                <a:gd name="connsiteY32" fmla="*/ 2118483 h 3922156"/>
                <a:gd name="connsiteX33" fmla="*/ 1019934 w 1995089"/>
                <a:gd name="connsiteY33" fmla="*/ 2085497 h 3922156"/>
                <a:gd name="connsiteX34" fmla="*/ 1002558 w 1995089"/>
                <a:gd name="connsiteY34" fmla="*/ 2049636 h 3922156"/>
                <a:gd name="connsiteX35" fmla="*/ 760765 w 1995089"/>
                <a:gd name="connsiteY35" fmla="*/ 1681443 h 3922156"/>
                <a:gd name="connsiteX36" fmla="*/ 742751 w 1995089"/>
                <a:gd name="connsiteY36" fmla="*/ 1690703 h 3922156"/>
                <a:gd name="connsiteX37" fmla="*/ 568929 w 1995089"/>
                <a:gd name="connsiteY37" fmla="*/ 1727746 h 3922156"/>
                <a:gd name="connsiteX38" fmla="*/ 555159 w 1995089"/>
                <a:gd name="connsiteY38" fmla="*/ 1751533 h 3922156"/>
                <a:gd name="connsiteX39" fmla="*/ 548840 w 1995089"/>
                <a:gd name="connsiteY39" fmla="*/ 1760249 h 3922156"/>
                <a:gd name="connsiteX40" fmla="*/ 548840 w 1995089"/>
                <a:gd name="connsiteY40" fmla="*/ 1804736 h 3922156"/>
                <a:gd name="connsiteX41" fmla="*/ 557800 w 1995089"/>
                <a:gd name="connsiteY41" fmla="*/ 1807823 h 3922156"/>
                <a:gd name="connsiteX42" fmla="*/ 568457 w 1995089"/>
                <a:gd name="connsiteY42" fmla="*/ 1808731 h 3922156"/>
                <a:gd name="connsiteX43" fmla="*/ 575814 w 1995089"/>
                <a:gd name="connsiteY43" fmla="*/ 1812000 h 3922156"/>
                <a:gd name="connsiteX44" fmla="*/ 579869 w 1995089"/>
                <a:gd name="connsiteY44" fmla="*/ 1813997 h 3922156"/>
                <a:gd name="connsiteX45" fmla="*/ 589206 w 1995089"/>
                <a:gd name="connsiteY45" fmla="*/ 1813997 h 3922156"/>
                <a:gd name="connsiteX46" fmla="*/ 615520 w 1995089"/>
                <a:gd name="connsiteY46" fmla="*/ 1813452 h 3922156"/>
                <a:gd name="connsiteX47" fmla="*/ 635987 w 1995089"/>
                <a:gd name="connsiteY47" fmla="*/ 1813452 h 3922156"/>
                <a:gd name="connsiteX48" fmla="*/ 656453 w 1995089"/>
                <a:gd name="connsiteY48" fmla="*/ 1813452 h 3922156"/>
                <a:gd name="connsiteX49" fmla="*/ 662961 w 1995089"/>
                <a:gd name="connsiteY49" fmla="*/ 1813634 h 3922156"/>
                <a:gd name="connsiteX50" fmla="*/ 682107 w 1995089"/>
                <a:gd name="connsiteY50" fmla="*/ 1812000 h 3922156"/>
                <a:gd name="connsiteX51" fmla="*/ 696631 w 1995089"/>
                <a:gd name="connsiteY51" fmla="*/ 1803647 h 3922156"/>
                <a:gd name="connsiteX52" fmla="*/ 703705 w 1995089"/>
                <a:gd name="connsiteY52" fmla="*/ 1798926 h 3922156"/>
                <a:gd name="connsiteX53" fmla="*/ 732471 w 1995089"/>
                <a:gd name="connsiteY53" fmla="*/ 1770417 h 3922156"/>
                <a:gd name="connsiteX54" fmla="*/ 748693 w 1995089"/>
                <a:gd name="connsiteY54" fmla="*/ 1736099 h 3922156"/>
                <a:gd name="connsiteX55" fmla="*/ 755389 w 1995089"/>
                <a:gd name="connsiteY55" fmla="*/ 1719393 h 3922156"/>
                <a:gd name="connsiteX56" fmla="*/ 758030 w 1995089"/>
                <a:gd name="connsiteY56" fmla="*/ 1709043 h 3922156"/>
                <a:gd name="connsiteX57" fmla="*/ 758502 w 1995089"/>
                <a:gd name="connsiteY57" fmla="*/ 1705956 h 3922156"/>
                <a:gd name="connsiteX58" fmla="*/ 761426 w 1995089"/>
                <a:gd name="connsiteY58" fmla="*/ 1697603 h 3922156"/>
                <a:gd name="connsiteX59" fmla="*/ 762557 w 1995089"/>
                <a:gd name="connsiteY59" fmla="*/ 1695243 h 3922156"/>
                <a:gd name="connsiteX60" fmla="*/ 761237 w 1995089"/>
                <a:gd name="connsiteY60" fmla="*/ 1683622 h 3922156"/>
                <a:gd name="connsiteX61" fmla="*/ 760765 w 1995089"/>
                <a:gd name="connsiteY61" fmla="*/ 1681443 h 3922156"/>
                <a:gd name="connsiteX62" fmla="*/ 627781 w 1995089"/>
                <a:gd name="connsiteY62" fmla="*/ 0 h 3922156"/>
                <a:gd name="connsiteX63" fmla="*/ 776327 w 1995089"/>
                <a:gd name="connsiteY63" fmla="*/ 84435 h 3922156"/>
                <a:gd name="connsiteX64" fmla="*/ 801792 w 1995089"/>
                <a:gd name="connsiteY64" fmla="*/ 258572 h 3922156"/>
                <a:gd name="connsiteX65" fmla="*/ 814714 w 1995089"/>
                <a:gd name="connsiteY65" fmla="*/ 364434 h 3922156"/>
                <a:gd name="connsiteX66" fmla="*/ 877244 w 1995089"/>
                <a:gd name="connsiteY66" fmla="*/ 662409 h 3922156"/>
                <a:gd name="connsiteX67" fmla="*/ 933833 w 1995089"/>
                <a:gd name="connsiteY67" fmla="*/ 849437 h 3922156"/>
                <a:gd name="connsiteX68" fmla="*/ 944585 w 1995089"/>
                <a:gd name="connsiteY68" fmla="*/ 878672 h 3922156"/>
                <a:gd name="connsiteX69" fmla="*/ 975332 w 1995089"/>
                <a:gd name="connsiteY69" fmla="*/ 994339 h 3922156"/>
                <a:gd name="connsiteX70" fmla="*/ 1011172 w 1995089"/>
                <a:gd name="connsiteY70" fmla="*/ 1137788 h 3922156"/>
                <a:gd name="connsiteX71" fmla="*/ 1022112 w 1995089"/>
                <a:gd name="connsiteY71" fmla="*/ 1172470 h 3922156"/>
                <a:gd name="connsiteX72" fmla="*/ 1001551 w 1995089"/>
                <a:gd name="connsiteY72" fmla="*/ 941681 h 3922156"/>
                <a:gd name="connsiteX73" fmla="*/ 994006 w 1995089"/>
                <a:gd name="connsiteY73" fmla="*/ 793147 h 3922156"/>
                <a:gd name="connsiteX74" fmla="*/ 982877 w 1995089"/>
                <a:gd name="connsiteY74" fmla="*/ 608479 h 3922156"/>
                <a:gd name="connsiteX75" fmla="*/ 970805 w 1995089"/>
                <a:gd name="connsiteY75" fmla="*/ 517507 h 3922156"/>
                <a:gd name="connsiteX76" fmla="*/ 922515 w 1995089"/>
                <a:gd name="connsiteY76" fmla="*/ 217898 h 3922156"/>
                <a:gd name="connsiteX77" fmla="*/ 930249 w 1995089"/>
                <a:gd name="connsiteY77" fmla="*/ 120388 h 3922156"/>
                <a:gd name="connsiteX78" fmla="*/ 1022961 w 1995089"/>
                <a:gd name="connsiteY78" fmla="*/ 48301 h 3922156"/>
                <a:gd name="connsiteX79" fmla="*/ 1183579 w 1995089"/>
                <a:gd name="connsiteY79" fmla="*/ 90246 h 3922156"/>
                <a:gd name="connsiteX80" fmla="*/ 1316375 w 1995089"/>
                <a:gd name="connsiteY80" fmla="*/ 538388 h 3922156"/>
                <a:gd name="connsiteX81" fmla="*/ 1378151 w 1995089"/>
                <a:gd name="connsiteY81" fmla="*/ 1088943 h 3922156"/>
                <a:gd name="connsiteX82" fmla="*/ 1464732 w 1995089"/>
                <a:gd name="connsiteY82" fmla="*/ 1395815 h 3922156"/>
                <a:gd name="connsiteX83" fmla="*/ 1547918 w 1995089"/>
                <a:gd name="connsiteY83" fmla="*/ 1278332 h 3922156"/>
                <a:gd name="connsiteX84" fmla="*/ 1556972 w 1995089"/>
                <a:gd name="connsiteY84" fmla="*/ 1260719 h 3922156"/>
                <a:gd name="connsiteX85" fmla="*/ 1656569 w 1995089"/>
                <a:gd name="connsiteY85" fmla="*/ 960928 h 3922156"/>
                <a:gd name="connsiteX86" fmla="*/ 1722118 w 1995089"/>
                <a:gd name="connsiteY86" fmla="*/ 626274 h 3922156"/>
                <a:gd name="connsiteX87" fmla="*/ 1813037 w 1995089"/>
                <a:gd name="connsiteY87" fmla="*/ 470477 h 3922156"/>
                <a:gd name="connsiteX88" fmla="*/ 1982993 w 1995089"/>
                <a:gd name="connsiteY88" fmla="*/ 544562 h 3922156"/>
                <a:gd name="connsiteX89" fmla="*/ 1971864 w 1995089"/>
                <a:gd name="connsiteY89" fmla="*/ 962744 h 3922156"/>
                <a:gd name="connsiteX90" fmla="*/ 1906786 w 1995089"/>
                <a:gd name="connsiteY90" fmla="*/ 1265258 h 3922156"/>
                <a:gd name="connsiteX91" fmla="*/ 1863118 w 1995089"/>
                <a:gd name="connsiteY91" fmla="*/ 1462637 h 3922156"/>
                <a:gd name="connsiteX92" fmla="*/ 1858214 w 1995089"/>
                <a:gd name="connsiteY92" fmla="*/ 1823802 h 3922156"/>
                <a:gd name="connsiteX93" fmla="*/ 1882264 w 1995089"/>
                <a:gd name="connsiteY93" fmla="*/ 2354202 h 3922156"/>
                <a:gd name="connsiteX94" fmla="*/ 1739283 w 1995089"/>
                <a:gd name="connsiteY94" fmla="*/ 2899490 h 3922156"/>
                <a:gd name="connsiteX95" fmla="*/ 1674866 w 1995089"/>
                <a:gd name="connsiteY95" fmla="*/ 3393755 h 3922156"/>
                <a:gd name="connsiteX96" fmla="*/ 1669773 w 1995089"/>
                <a:gd name="connsiteY96" fmla="*/ 3497256 h 3922156"/>
                <a:gd name="connsiteX97" fmla="*/ 1631858 w 1995089"/>
                <a:gd name="connsiteY97" fmla="*/ 3915982 h 3922156"/>
                <a:gd name="connsiteX98" fmla="*/ 1581305 w 1995089"/>
                <a:gd name="connsiteY98" fmla="*/ 3911080 h 3922156"/>
                <a:gd name="connsiteX99" fmla="*/ 1618937 w 1995089"/>
                <a:gd name="connsiteY99" fmla="*/ 3493806 h 3922156"/>
                <a:gd name="connsiteX100" fmla="*/ 1623841 w 1995089"/>
                <a:gd name="connsiteY100" fmla="*/ 3391939 h 3922156"/>
                <a:gd name="connsiteX101" fmla="*/ 1691088 w 1995089"/>
                <a:gd name="connsiteY101" fmla="*/ 2882603 h 3922156"/>
                <a:gd name="connsiteX102" fmla="*/ 1831240 w 1995089"/>
                <a:gd name="connsiteY102" fmla="*/ 2351296 h 3922156"/>
                <a:gd name="connsiteX103" fmla="*/ 1824544 w 1995089"/>
                <a:gd name="connsiteY103" fmla="*/ 1982868 h 3922156"/>
                <a:gd name="connsiteX104" fmla="*/ 1685335 w 1995089"/>
                <a:gd name="connsiteY104" fmla="*/ 1979962 h 3922156"/>
                <a:gd name="connsiteX105" fmla="*/ 1647703 w 1995089"/>
                <a:gd name="connsiteY105" fmla="*/ 1979599 h 3922156"/>
                <a:gd name="connsiteX106" fmla="*/ 1606865 w 1995089"/>
                <a:gd name="connsiteY106" fmla="*/ 1972336 h 3922156"/>
                <a:gd name="connsiteX107" fmla="*/ 1591963 w 1995089"/>
                <a:gd name="connsiteY107" fmla="*/ 1968341 h 3922156"/>
                <a:gd name="connsiteX108" fmla="*/ 1571497 w 1995089"/>
                <a:gd name="connsiteY108" fmla="*/ 1964709 h 3922156"/>
                <a:gd name="connsiteX109" fmla="*/ 1534714 w 1995089"/>
                <a:gd name="connsiteY109" fmla="*/ 1962530 h 3922156"/>
                <a:gd name="connsiteX110" fmla="*/ 1496422 w 1995089"/>
                <a:gd name="connsiteY110" fmla="*/ 1953088 h 3922156"/>
                <a:gd name="connsiteX111" fmla="*/ 1479917 w 1995089"/>
                <a:gd name="connsiteY111" fmla="*/ 1952362 h 3922156"/>
                <a:gd name="connsiteX112" fmla="*/ 1459828 w 1995089"/>
                <a:gd name="connsiteY112" fmla="*/ 1948186 h 3922156"/>
                <a:gd name="connsiteX113" fmla="*/ 1423328 w 1995089"/>
                <a:gd name="connsiteY113" fmla="*/ 1938199 h 3922156"/>
                <a:gd name="connsiteX114" fmla="*/ 1386356 w 1995089"/>
                <a:gd name="connsiteY114" fmla="*/ 1931117 h 3922156"/>
                <a:gd name="connsiteX115" fmla="*/ 1313922 w 1995089"/>
                <a:gd name="connsiteY115" fmla="*/ 1904969 h 3922156"/>
                <a:gd name="connsiteX116" fmla="*/ 1277140 w 1995089"/>
                <a:gd name="connsiteY116" fmla="*/ 1894982 h 3922156"/>
                <a:gd name="connsiteX117" fmla="*/ 1260257 w 1995089"/>
                <a:gd name="connsiteY117" fmla="*/ 1886629 h 3922156"/>
                <a:gd name="connsiteX118" fmla="*/ 1242903 w 1995089"/>
                <a:gd name="connsiteY118" fmla="*/ 1880819 h 3922156"/>
                <a:gd name="connsiteX119" fmla="*/ 1260446 w 1995089"/>
                <a:gd name="connsiteY119" fmla="*/ 1885722 h 3922156"/>
                <a:gd name="connsiteX120" fmla="*/ 1277800 w 1995089"/>
                <a:gd name="connsiteY120" fmla="*/ 1893530 h 3922156"/>
                <a:gd name="connsiteX121" fmla="*/ 1315054 w 1995089"/>
                <a:gd name="connsiteY121" fmla="*/ 1901882 h 3922156"/>
                <a:gd name="connsiteX122" fmla="*/ 1386828 w 1995089"/>
                <a:gd name="connsiteY122" fmla="*/ 1924943 h 3922156"/>
                <a:gd name="connsiteX123" fmla="*/ 1406351 w 1995089"/>
                <a:gd name="connsiteY123" fmla="*/ 1926214 h 3922156"/>
                <a:gd name="connsiteX124" fmla="*/ 1424648 w 1995089"/>
                <a:gd name="connsiteY124" fmla="*/ 1930391 h 3922156"/>
                <a:gd name="connsiteX125" fmla="*/ 1462091 w 1995089"/>
                <a:gd name="connsiteY125" fmla="*/ 1939106 h 3922156"/>
                <a:gd name="connsiteX126" fmla="*/ 1479257 w 1995089"/>
                <a:gd name="connsiteY126" fmla="*/ 1942193 h 3922156"/>
                <a:gd name="connsiteX127" fmla="*/ 1489065 w 1995089"/>
                <a:gd name="connsiteY127" fmla="*/ 1940922 h 3922156"/>
                <a:gd name="connsiteX128" fmla="*/ 1500383 w 1995089"/>
                <a:gd name="connsiteY128" fmla="*/ 1942920 h 3922156"/>
                <a:gd name="connsiteX129" fmla="*/ 1535657 w 1995089"/>
                <a:gd name="connsiteY129" fmla="*/ 1950001 h 3922156"/>
                <a:gd name="connsiteX130" fmla="*/ 1574798 w 1995089"/>
                <a:gd name="connsiteY130" fmla="*/ 1951091 h 3922156"/>
                <a:gd name="connsiteX131" fmla="*/ 1591963 w 1995089"/>
                <a:gd name="connsiteY131" fmla="*/ 1953633 h 3922156"/>
                <a:gd name="connsiteX132" fmla="*/ 1613561 w 1995089"/>
                <a:gd name="connsiteY132" fmla="*/ 1958354 h 3922156"/>
                <a:gd name="connsiteX133" fmla="*/ 1647043 w 1995089"/>
                <a:gd name="connsiteY133" fmla="*/ 1962530 h 3922156"/>
                <a:gd name="connsiteX134" fmla="*/ 1685523 w 1995089"/>
                <a:gd name="connsiteY134" fmla="*/ 1960896 h 3922156"/>
                <a:gd name="connsiteX135" fmla="*/ 1823034 w 1995089"/>
                <a:gd name="connsiteY135" fmla="*/ 1957991 h 3922156"/>
                <a:gd name="connsiteX136" fmla="*/ 1808510 w 1995089"/>
                <a:gd name="connsiteY136" fmla="*/ 1833245 h 3922156"/>
                <a:gd name="connsiteX137" fmla="*/ 1801154 w 1995089"/>
                <a:gd name="connsiteY137" fmla="*/ 1610081 h 3922156"/>
                <a:gd name="connsiteX138" fmla="*/ 1750789 w 1995089"/>
                <a:gd name="connsiteY138" fmla="*/ 1606994 h 3922156"/>
                <a:gd name="connsiteX139" fmla="*/ 1704292 w 1995089"/>
                <a:gd name="connsiteY139" fmla="*/ 1577578 h 3922156"/>
                <a:gd name="connsiteX140" fmla="*/ 1658549 w 1995089"/>
                <a:gd name="connsiteY140" fmla="*/ 1551430 h 3922156"/>
                <a:gd name="connsiteX141" fmla="*/ 1611392 w 1995089"/>
                <a:gd name="connsiteY141" fmla="*/ 1531456 h 3922156"/>
                <a:gd name="connsiteX142" fmla="*/ 1661945 w 1995089"/>
                <a:gd name="connsiteY142" fmla="*/ 1545983 h 3922156"/>
                <a:gd name="connsiteX143" fmla="*/ 1710517 w 1995089"/>
                <a:gd name="connsiteY143" fmla="*/ 1566138 h 3922156"/>
                <a:gd name="connsiteX144" fmla="*/ 1754656 w 1995089"/>
                <a:gd name="connsiteY144" fmla="*/ 1587928 h 3922156"/>
                <a:gd name="connsiteX145" fmla="*/ 1802285 w 1995089"/>
                <a:gd name="connsiteY145" fmla="*/ 1584841 h 3922156"/>
                <a:gd name="connsiteX146" fmla="*/ 1812754 w 1995089"/>
                <a:gd name="connsiteY146" fmla="*/ 1457734 h 3922156"/>
                <a:gd name="connsiteX147" fmla="*/ 1857554 w 1995089"/>
                <a:gd name="connsiteY147" fmla="*/ 1253092 h 3922156"/>
                <a:gd name="connsiteX148" fmla="*/ 1921499 w 1995089"/>
                <a:gd name="connsiteY148" fmla="*/ 956570 h 3922156"/>
                <a:gd name="connsiteX149" fmla="*/ 1937533 w 1995089"/>
                <a:gd name="connsiteY149" fmla="*/ 563628 h 3922156"/>
                <a:gd name="connsiteX150" fmla="*/ 1834824 w 1995089"/>
                <a:gd name="connsiteY150" fmla="*/ 516236 h 3922156"/>
                <a:gd name="connsiteX151" fmla="*/ 1773519 w 1995089"/>
                <a:gd name="connsiteY151" fmla="*/ 633174 h 3922156"/>
                <a:gd name="connsiteX152" fmla="*/ 1736359 w 1995089"/>
                <a:gd name="connsiteY152" fmla="*/ 842719 h 3922156"/>
                <a:gd name="connsiteX153" fmla="*/ 1740603 w 1995089"/>
                <a:gd name="connsiteY153" fmla="*/ 845079 h 3922156"/>
                <a:gd name="connsiteX154" fmla="*/ 1758617 w 1995089"/>
                <a:gd name="connsiteY154" fmla="*/ 845987 h 3922156"/>
                <a:gd name="connsiteX155" fmla="*/ 1796249 w 1995089"/>
                <a:gd name="connsiteY155" fmla="*/ 858335 h 3922156"/>
                <a:gd name="connsiteX156" fmla="*/ 1812566 w 1995089"/>
                <a:gd name="connsiteY156" fmla="*/ 870682 h 3922156"/>
                <a:gd name="connsiteX157" fmla="*/ 1828599 w 1995089"/>
                <a:gd name="connsiteY157" fmla="*/ 879398 h 3922156"/>
                <a:gd name="connsiteX158" fmla="*/ 1865571 w 1995089"/>
                <a:gd name="connsiteY158" fmla="*/ 884483 h 3922156"/>
                <a:gd name="connsiteX159" fmla="*/ 1865759 w 1995089"/>
                <a:gd name="connsiteY159" fmla="*/ 884483 h 3922156"/>
                <a:gd name="connsiteX160" fmla="*/ 1865759 w 1995089"/>
                <a:gd name="connsiteY160" fmla="*/ 884664 h 3922156"/>
                <a:gd name="connsiteX161" fmla="*/ 1866231 w 1995089"/>
                <a:gd name="connsiteY161" fmla="*/ 888659 h 3922156"/>
                <a:gd name="connsiteX162" fmla="*/ 1865099 w 1995089"/>
                <a:gd name="connsiteY162" fmla="*/ 885209 h 3922156"/>
                <a:gd name="connsiteX163" fmla="*/ 1826336 w 1995089"/>
                <a:gd name="connsiteY163" fmla="*/ 885935 h 3922156"/>
                <a:gd name="connsiteX164" fmla="*/ 1807378 w 1995089"/>
                <a:gd name="connsiteY164" fmla="*/ 879398 h 3922156"/>
                <a:gd name="connsiteX165" fmla="*/ 1792288 w 1995089"/>
                <a:gd name="connsiteY165" fmla="*/ 870864 h 3922156"/>
                <a:gd name="connsiteX166" fmla="*/ 1755694 w 1995089"/>
                <a:gd name="connsiteY166" fmla="*/ 864872 h 3922156"/>
                <a:gd name="connsiteX167" fmla="*/ 1735699 w 1995089"/>
                <a:gd name="connsiteY167" fmla="*/ 866688 h 3922156"/>
                <a:gd name="connsiteX168" fmla="*/ 1731643 w 1995089"/>
                <a:gd name="connsiteY168" fmla="*/ 865598 h 3922156"/>
                <a:gd name="connsiteX169" fmla="*/ 1706461 w 1995089"/>
                <a:gd name="connsiteY169" fmla="*/ 973639 h 3922156"/>
                <a:gd name="connsiteX170" fmla="*/ 1662133 w 1995089"/>
                <a:gd name="connsiteY170" fmla="*/ 1121083 h 3922156"/>
                <a:gd name="connsiteX171" fmla="*/ 1682882 w 1995089"/>
                <a:gd name="connsiteY171" fmla="*/ 1144144 h 3922156"/>
                <a:gd name="connsiteX172" fmla="*/ 1720326 w 1995089"/>
                <a:gd name="connsiteY172" fmla="*/ 1167023 h 3922156"/>
                <a:gd name="connsiteX173" fmla="*/ 1759089 w 1995089"/>
                <a:gd name="connsiteY173" fmla="*/ 1188631 h 3922156"/>
                <a:gd name="connsiteX174" fmla="*/ 1779838 w 1995089"/>
                <a:gd name="connsiteY174" fmla="*/ 1197165 h 3922156"/>
                <a:gd name="connsiteX175" fmla="*/ 1800022 w 1995089"/>
                <a:gd name="connsiteY175" fmla="*/ 1205336 h 3922156"/>
                <a:gd name="connsiteX176" fmla="*/ 1778424 w 1995089"/>
                <a:gd name="connsiteY176" fmla="*/ 1200071 h 3922156"/>
                <a:gd name="connsiteX177" fmla="*/ 1756826 w 1995089"/>
                <a:gd name="connsiteY177" fmla="*/ 1194623 h 3922156"/>
                <a:gd name="connsiteX178" fmla="*/ 1714950 w 1995089"/>
                <a:gd name="connsiteY178" fmla="*/ 1178462 h 3922156"/>
                <a:gd name="connsiteX179" fmla="*/ 1672885 w 1995089"/>
                <a:gd name="connsiteY179" fmla="*/ 1160486 h 3922156"/>
                <a:gd name="connsiteX180" fmla="*/ 1653456 w 1995089"/>
                <a:gd name="connsiteY180" fmla="*/ 1148320 h 3922156"/>
                <a:gd name="connsiteX181" fmla="*/ 1602904 w 1995089"/>
                <a:gd name="connsiteY181" fmla="*/ 1283053 h 3922156"/>
                <a:gd name="connsiteX182" fmla="*/ 1593944 w 1995089"/>
                <a:gd name="connsiteY182" fmla="*/ 1300485 h 3922156"/>
                <a:gd name="connsiteX183" fmla="*/ 1468599 w 1995089"/>
                <a:gd name="connsiteY183" fmla="*/ 1445387 h 3922156"/>
                <a:gd name="connsiteX184" fmla="*/ 1353629 w 1995089"/>
                <a:gd name="connsiteY184" fmla="*/ 1282872 h 3922156"/>
                <a:gd name="connsiteX185" fmla="*/ 1323260 w 1995089"/>
                <a:gd name="connsiteY185" fmla="*/ 1294311 h 3922156"/>
                <a:gd name="connsiteX186" fmla="*/ 1297889 w 1995089"/>
                <a:gd name="connsiteY186" fmla="*/ 1300122 h 3922156"/>
                <a:gd name="connsiteX187" fmla="*/ 1271575 w 1995089"/>
                <a:gd name="connsiteY187" fmla="*/ 1300848 h 3922156"/>
                <a:gd name="connsiteX188" fmla="*/ 1247525 w 1995089"/>
                <a:gd name="connsiteY188" fmla="*/ 1303209 h 3922156"/>
                <a:gd name="connsiteX189" fmla="*/ 1222154 w 1995089"/>
                <a:gd name="connsiteY189" fmla="*/ 1303027 h 3922156"/>
                <a:gd name="connsiteX190" fmla="*/ 1172733 w 1995089"/>
                <a:gd name="connsiteY190" fmla="*/ 1299032 h 3922156"/>
                <a:gd name="connsiteX191" fmla="*/ 1172450 w 1995089"/>
                <a:gd name="connsiteY191" fmla="*/ 1299032 h 3922156"/>
                <a:gd name="connsiteX192" fmla="*/ 1172450 w 1995089"/>
                <a:gd name="connsiteY192" fmla="*/ 1298851 h 3922156"/>
                <a:gd name="connsiteX193" fmla="*/ 1171790 w 1995089"/>
                <a:gd name="connsiteY193" fmla="*/ 1294856 h 3922156"/>
                <a:gd name="connsiteX194" fmla="*/ 1172922 w 1995089"/>
                <a:gd name="connsiteY194" fmla="*/ 1298669 h 3922156"/>
                <a:gd name="connsiteX195" fmla="*/ 1222154 w 1995089"/>
                <a:gd name="connsiteY195" fmla="*/ 1296309 h 3922156"/>
                <a:gd name="connsiteX196" fmla="*/ 1246204 w 1995089"/>
                <a:gd name="connsiteY196" fmla="*/ 1293767 h 3922156"/>
                <a:gd name="connsiteX197" fmla="*/ 1270915 w 1995089"/>
                <a:gd name="connsiteY197" fmla="*/ 1288138 h 3922156"/>
                <a:gd name="connsiteX198" fmla="*/ 1294116 w 1995089"/>
                <a:gd name="connsiteY198" fmla="*/ 1284869 h 3922156"/>
                <a:gd name="connsiteX199" fmla="*/ 1316375 w 1995089"/>
                <a:gd name="connsiteY199" fmla="*/ 1276516 h 3922156"/>
                <a:gd name="connsiteX200" fmla="*/ 1348725 w 1995089"/>
                <a:gd name="connsiteY200" fmla="*/ 1259448 h 3922156"/>
                <a:gd name="connsiteX201" fmla="*/ 1328447 w 1995089"/>
                <a:gd name="connsiteY201" fmla="*/ 1091485 h 3922156"/>
                <a:gd name="connsiteX202" fmla="*/ 1267331 w 1995089"/>
                <a:gd name="connsiteY202" fmla="*/ 546196 h 3922156"/>
                <a:gd name="connsiteX203" fmla="*/ 1154436 w 1995089"/>
                <a:gd name="connsiteY203" fmla="*/ 130375 h 3922156"/>
                <a:gd name="connsiteX204" fmla="*/ 1036354 w 1995089"/>
                <a:gd name="connsiteY204" fmla="*/ 96601 h 3922156"/>
                <a:gd name="connsiteX205" fmla="*/ 975709 w 1995089"/>
                <a:gd name="connsiteY205" fmla="*/ 143994 h 3922156"/>
                <a:gd name="connsiteX206" fmla="*/ 971465 w 1995089"/>
                <a:gd name="connsiteY206" fmla="*/ 201011 h 3922156"/>
                <a:gd name="connsiteX207" fmla="*/ 1018245 w 1995089"/>
                <a:gd name="connsiteY207" fmla="*/ 481009 h 3922156"/>
                <a:gd name="connsiteX208" fmla="*/ 1052198 w 1995089"/>
                <a:gd name="connsiteY208" fmla="*/ 474835 h 3922156"/>
                <a:gd name="connsiteX209" fmla="*/ 1093603 w 1995089"/>
                <a:gd name="connsiteY209" fmla="*/ 466664 h 3922156"/>
                <a:gd name="connsiteX210" fmla="*/ 1176506 w 1995089"/>
                <a:gd name="connsiteY210" fmla="*/ 473201 h 3922156"/>
                <a:gd name="connsiteX211" fmla="*/ 1094263 w 1995089"/>
                <a:gd name="connsiteY211" fmla="*/ 479375 h 3922156"/>
                <a:gd name="connsiteX212" fmla="*/ 1056631 w 1995089"/>
                <a:gd name="connsiteY212" fmla="*/ 493175 h 3922156"/>
                <a:gd name="connsiteX213" fmla="*/ 1024564 w 1995089"/>
                <a:gd name="connsiteY213" fmla="*/ 506249 h 3922156"/>
                <a:gd name="connsiteX214" fmla="*/ 1021169 w 1995089"/>
                <a:gd name="connsiteY214" fmla="*/ 502435 h 3922156"/>
                <a:gd name="connsiteX215" fmla="*/ 1022112 w 1995089"/>
                <a:gd name="connsiteY215" fmla="*/ 510244 h 3922156"/>
                <a:gd name="connsiteX216" fmla="*/ 1033901 w 1995089"/>
                <a:gd name="connsiteY216" fmla="*/ 598673 h 3922156"/>
                <a:gd name="connsiteX217" fmla="*/ 1045691 w 1995089"/>
                <a:gd name="connsiteY217" fmla="*/ 790242 h 3922156"/>
                <a:gd name="connsiteX218" fmla="*/ 1050784 w 1995089"/>
                <a:gd name="connsiteY218" fmla="*/ 904820 h 3922156"/>
                <a:gd name="connsiteX219" fmla="*/ 1063328 w 1995089"/>
                <a:gd name="connsiteY219" fmla="*/ 904820 h 3922156"/>
                <a:gd name="connsiteX220" fmla="*/ 1089359 w 1995089"/>
                <a:gd name="connsiteY220" fmla="*/ 907362 h 3922156"/>
                <a:gd name="connsiteX221" fmla="*/ 1139534 w 1995089"/>
                <a:gd name="connsiteY221" fmla="*/ 906272 h 3922156"/>
                <a:gd name="connsiteX222" fmla="*/ 1188484 w 1995089"/>
                <a:gd name="connsiteY222" fmla="*/ 897375 h 3922156"/>
                <a:gd name="connsiteX223" fmla="*/ 1213666 w 1995089"/>
                <a:gd name="connsiteY223" fmla="*/ 891564 h 3922156"/>
                <a:gd name="connsiteX224" fmla="*/ 1237999 w 1995089"/>
                <a:gd name="connsiteY224" fmla="*/ 883938 h 3922156"/>
                <a:gd name="connsiteX225" fmla="*/ 1214609 w 1995089"/>
                <a:gd name="connsiteY225" fmla="*/ 894651 h 3922156"/>
                <a:gd name="connsiteX226" fmla="*/ 1190747 w 1995089"/>
                <a:gd name="connsiteY226" fmla="*/ 903367 h 3922156"/>
                <a:gd name="connsiteX227" fmla="*/ 1140572 w 1995089"/>
                <a:gd name="connsiteY227" fmla="*/ 918983 h 3922156"/>
                <a:gd name="connsiteX228" fmla="*/ 1088698 w 1995089"/>
                <a:gd name="connsiteY228" fmla="*/ 926428 h 3922156"/>
                <a:gd name="connsiteX229" fmla="*/ 1063516 w 1995089"/>
                <a:gd name="connsiteY229" fmla="*/ 926972 h 3922156"/>
                <a:gd name="connsiteX230" fmla="*/ 1052859 w 1995089"/>
                <a:gd name="connsiteY230" fmla="*/ 928425 h 3922156"/>
                <a:gd name="connsiteX231" fmla="*/ 1053519 w 1995089"/>
                <a:gd name="connsiteY231" fmla="*/ 935870 h 3922156"/>
                <a:gd name="connsiteX232" fmla="*/ 1084266 w 1995089"/>
                <a:gd name="connsiteY232" fmla="*/ 1283235 h 3922156"/>
                <a:gd name="connsiteX233" fmla="*/ 1088887 w 1995089"/>
                <a:gd name="connsiteY233" fmla="*/ 1336983 h 3922156"/>
                <a:gd name="connsiteX234" fmla="*/ 1044559 w 1995089"/>
                <a:gd name="connsiteY234" fmla="*/ 1306477 h 3922156"/>
                <a:gd name="connsiteX235" fmla="*/ 1004286 w 1995089"/>
                <a:gd name="connsiteY235" fmla="*/ 1254545 h 3922156"/>
                <a:gd name="connsiteX236" fmla="*/ 1003343 w 1995089"/>
                <a:gd name="connsiteY236" fmla="*/ 1255090 h 3922156"/>
                <a:gd name="connsiteX237" fmla="*/ 978633 w 1995089"/>
                <a:gd name="connsiteY237" fmla="*/ 1270343 h 3922156"/>
                <a:gd name="connsiteX238" fmla="*/ 924307 w 1995089"/>
                <a:gd name="connsiteY238" fmla="*/ 1296672 h 3922156"/>
                <a:gd name="connsiteX239" fmla="*/ 865926 w 1995089"/>
                <a:gd name="connsiteY239" fmla="*/ 1308111 h 3922156"/>
                <a:gd name="connsiteX240" fmla="*/ 838481 w 1995089"/>
                <a:gd name="connsiteY240" fmla="*/ 1310835 h 3922156"/>
                <a:gd name="connsiteX241" fmla="*/ 809338 w 1995089"/>
                <a:gd name="connsiteY241" fmla="*/ 1310290 h 3922156"/>
                <a:gd name="connsiteX242" fmla="*/ 808394 w 1995089"/>
                <a:gd name="connsiteY242" fmla="*/ 1313922 h 3922156"/>
                <a:gd name="connsiteX243" fmla="*/ 809055 w 1995089"/>
                <a:gd name="connsiteY243" fmla="*/ 1309927 h 3922156"/>
                <a:gd name="connsiteX244" fmla="*/ 809338 w 1995089"/>
                <a:gd name="connsiteY244" fmla="*/ 1309746 h 3922156"/>
                <a:gd name="connsiteX245" fmla="*/ 837632 w 1995089"/>
                <a:gd name="connsiteY245" fmla="*/ 1307385 h 3922156"/>
                <a:gd name="connsiteX246" fmla="*/ 851402 w 1995089"/>
                <a:gd name="connsiteY246" fmla="*/ 1301211 h 3922156"/>
                <a:gd name="connsiteX247" fmla="*/ 866115 w 1995089"/>
                <a:gd name="connsiteY247" fmla="*/ 1301211 h 3922156"/>
                <a:gd name="connsiteX248" fmla="*/ 919780 w 1995089"/>
                <a:gd name="connsiteY248" fmla="*/ 1284324 h 3922156"/>
                <a:gd name="connsiteX249" fmla="*/ 966844 w 1995089"/>
                <a:gd name="connsiteY249" fmla="*/ 1255090 h 3922156"/>
                <a:gd name="connsiteX250" fmla="*/ 989762 w 1995089"/>
                <a:gd name="connsiteY250" fmla="*/ 1237295 h 3922156"/>
                <a:gd name="connsiteX251" fmla="*/ 993818 w 1995089"/>
                <a:gd name="connsiteY251" fmla="*/ 1233118 h 3922156"/>
                <a:gd name="connsiteX252" fmla="*/ 963731 w 1995089"/>
                <a:gd name="connsiteY252" fmla="*/ 1150680 h 3922156"/>
                <a:gd name="connsiteX253" fmla="*/ 927137 w 1995089"/>
                <a:gd name="connsiteY253" fmla="*/ 1004508 h 3922156"/>
                <a:gd name="connsiteX254" fmla="*/ 898182 w 1995089"/>
                <a:gd name="connsiteY254" fmla="*/ 895014 h 3922156"/>
                <a:gd name="connsiteX255" fmla="*/ 887713 w 1995089"/>
                <a:gd name="connsiteY255" fmla="*/ 866143 h 3922156"/>
                <a:gd name="connsiteX256" fmla="*/ 860079 w 1995089"/>
                <a:gd name="connsiteY256" fmla="*/ 788245 h 3922156"/>
                <a:gd name="connsiteX257" fmla="*/ 825371 w 1995089"/>
                <a:gd name="connsiteY257" fmla="*/ 798776 h 3922156"/>
                <a:gd name="connsiteX258" fmla="*/ 780383 w 1995089"/>
                <a:gd name="connsiteY258" fmla="*/ 811124 h 3922156"/>
                <a:gd name="connsiteX259" fmla="*/ 734923 w 1995089"/>
                <a:gd name="connsiteY259" fmla="*/ 820929 h 3922156"/>
                <a:gd name="connsiteX260" fmla="*/ 711722 w 1995089"/>
                <a:gd name="connsiteY260" fmla="*/ 819658 h 3922156"/>
                <a:gd name="connsiteX261" fmla="*/ 690784 w 1995089"/>
                <a:gd name="connsiteY261" fmla="*/ 827466 h 3922156"/>
                <a:gd name="connsiteX262" fmla="*/ 711250 w 1995089"/>
                <a:gd name="connsiteY262" fmla="*/ 816571 h 3922156"/>
                <a:gd name="connsiteX263" fmla="*/ 733980 w 1995089"/>
                <a:gd name="connsiteY263" fmla="*/ 814755 h 3922156"/>
                <a:gd name="connsiteX264" fmla="*/ 776799 w 1995089"/>
                <a:gd name="connsiteY264" fmla="*/ 799139 h 3922156"/>
                <a:gd name="connsiteX265" fmla="*/ 818675 w 1995089"/>
                <a:gd name="connsiteY265" fmla="*/ 781163 h 3922156"/>
                <a:gd name="connsiteX266" fmla="*/ 852062 w 1995089"/>
                <a:gd name="connsiteY266" fmla="*/ 765183 h 3922156"/>
                <a:gd name="connsiteX267" fmla="*/ 828295 w 1995089"/>
                <a:gd name="connsiteY267" fmla="*/ 667493 h 3922156"/>
                <a:gd name="connsiteX268" fmla="*/ 768122 w 1995089"/>
                <a:gd name="connsiteY268" fmla="*/ 379868 h 3922156"/>
                <a:gd name="connsiteX269" fmla="*/ 765670 w 1995089"/>
                <a:gd name="connsiteY269" fmla="*/ 369881 h 3922156"/>
                <a:gd name="connsiteX270" fmla="*/ 748033 w 1995089"/>
                <a:gd name="connsiteY270" fmla="*/ 373876 h 3922156"/>
                <a:gd name="connsiteX271" fmla="*/ 724454 w 1995089"/>
                <a:gd name="connsiteY271" fmla="*/ 372786 h 3922156"/>
                <a:gd name="connsiteX272" fmla="*/ 704365 w 1995089"/>
                <a:gd name="connsiteY272" fmla="*/ 374965 h 3922156"/>
                <a:gd name="connsiteX273" fmla="*/ 682295 w 1995089"/>
                <a:gd name="connsiteY273" fmla="*/ 374965 h 3922156"/>
                <a:gd name="connsiteX274" fmla="*/ 662678 w 1995089"/>
                <a:gd name="connsiteY274" fmla="*/ 383681 h 3922156"/>
                <a:gd name="connsiteX275" fmla="*/ 640891 w 1995089"/>
                <a:gd name="connsiteY275" fmla="*/ 387858 h 3922156"/>
                <a:gd name="connsiteX276" fmla="*/ 619764 w 1995089"/>
                <a:gd name="connsiteY276" fmla="*/ 392942 h 3922156"/>
                <a:gd name="connsiteX277" fmla="*/ 639759 w 1995089"/>
                <a:gd name="connsiteY277" fmla="*/ 384952 h 3922156"/>
                <a:gd name="connsiteX278" fmla="*/ 660226 w 1995089"/>
                <a:gd name="connsiteY278" fmla="*/ 377871 h 3922156"/>
                <a:gd name="connsiteX279" fmla="*/ 679466 w 1995089"/>
                <a:gd name="connsiteY279" fmla="*/ 365886 h 3922156"/>
                <a:gd name="connsiteX280" fmla="*/ 701064 w 1995089"/>
                <a:gd name="connsiteY280" fmla="*/ 362618 h 3922156"/>
                <a:gd name="connsiteX281" fmla="*/ 723794 w 1995089"/>
                <a:gd name="connsiteY281" fmla="*/ 356989 h 3922156"/>
                <a:gd name="connsiteX282" fmla="*/ 744072 w 1995089"/>
                <a:gd name="connsiteY282" fmla="*/ 355355 h 3922156"/>
                <a:gd name="connsiteX283" fmla="*/ 761897 w 1995089"/>
                <a:gd name="connsiteY283" fmla="*/ 347910 h 3922156"/>
                <a:gd name="connsiteX284" fmla="*/ 752749 w 1995089"/>
                <a:gd name="connsiteY284" fmla="*/ 262748 h 3922156"/>
                <a:gd name="connsiteX285" fmla="*/ 730679 w 1995089"/>
                <a:gd name="connsiteY285" fmla="*/ 102775 h 3922156"/>
                <a:gd name="connsiteX286" fmla="*/ 629102 w 1995089"/>
                <a:gd name="connsiteY286" fmla="*/ 50117 h 3922156"/>
                <a:gd name="connsiteX287" fmla="*/ 557328 w 1995089"/>
                <a:gd name="connsiteY287" fmla="*/ 79714 h 3922156"/>
                <a:gd name="connsiteX288" fmla="*/ 529316 w 1995089"/>
                <a:gd name="connsiteY288" fmla="*/ 188300 h 3922156"/>
                <a:gd name="connsiteX289" fmla="*/ 529694 w 1995089"/>
                <a:gd name="connsiteY289" fmla="*/ 194110 h 3922156"/>
                <a:gd name="connsiteX290" fmla="*/ 562232 w 1995089"/>
                <a:gd name="connsiteY290" fmla="*/ 590139 h 3922156"/>
                <a:gd name="connsiteX291" fmla="*/ 623254 w 1995089"/>
                <a:gd name="connsiteY291" fmla="*/ 954028 h 3922156"/>
                <a:gd name="connsiteX292" fmla="*/ 678523 w 1995089"/>
                <a:gd name="connsiteY292" fmla="*/ 1137970 h 3922156"/>
                <a:gd name="connsiteX293" fmla="*/ 736904 w 1995089"/>
                <a:gd name="connsiteY293" fmla="*/ 1336438 h 3922156"/>
                <a:gd name="connsiteX294" fmla="*/ 704176 w 1995089"/>
                <a:gd name="connsiteY294" fmla="*/ 1416516 h 3922156"/>
                <a:gd name="connsiteX295" fmla="*/ 657396 w 1995089"/>
                <a:gd name="connsiteY295" fmla="*/ 1410886 h 3922156"/>
                <a:gd name="connsiteX296" fmla="*/ 638250 w 1995089"/>
                <a:gd name="connsiteY296" fmla="*/ 1383468 h 3922156"/>
                <a:gd name="connsiteX297" fmla="*/ 603448 w 1995089"/>
                <a:gd name="connsiteY297" fmla="*/ 1411068 h 3922156"/>
                <a:gd name="connsiteX298" fmla="*/ 593451 w 1995089"/>
                <a:gd name="connsiteY298" fmla="*/ 1419784 h 3922156"/>
                <a:gd name="connsiteX299" fmla="*/ 581378 w 1995089"/>
                <a:gd name="connsiteY299" fmla="*/ 1431224 h 3922156"/>
                <a:gd name="connsiteX300" fmla="*/ 555347 w 1995089"/>
                <a:gd name="connsiteY300" fmla="*/ 1447203 h 3922156"/>
                <a:gd name="connsiteX301" fmla="*/ 531014 w 1995089"/>
                <a:gd name="connsiteY301" fmla="*/ 1463908 h 3922156"/>
                <a:gd name="connsiteX302" fmla="*/ 517433 w 1995089"/>
                <a:gd name="connsiteY302" fmla="*/ 1471898 h 3922156"/>
                <a:gd name="connsiteX303" fmla="*/ 506115 w 1995089"/>
                <a:gd name="connsiteY303" fmla="*/ 1481340 h 3922156"/>
                <a:gd name="connsiteX304" fmla="*/ 454147 w 1995089"/>
                <a:gd name="connsiteY304" fmla="*/ 1512209 h 3922156"/>
                <a:gd name="connsiteX305" fmla="*/ 502059 w 1995089"/>
                <a:gd name="connsiteY305" fmla="*/ 1476437 h 3922156"/>
                <a:gd name="connsiteX306" fmla="*/ 512811 w 1995089"/>
                <a:gd name="connsiteY306" fmla="*/ 1465542 h 3922156"/>
                <a:gd name="connsiteX307" fmla="*/ 524412 w 1995089"/>
                <a:gd name="connsiteY307" fmla="*/ 1457008 h 3922156"/>
                <a:gd name="connsiteX308" fmla="*/ 547519 w 1995089"/>
                <a:gd name="connsiteY308" fmla="*/ 1437034 h 3922156"/>
                <a:gd name="connsiteX309" fmla="*/ 570909 w 1995089"/>
                <a:gd name="connsiteY309" fmla="*/ 1418876 h 3922156"/>
                <a:gd name="connsiteX310" fmla="*/ 590998 w 1995089"/>
                <a:gd name="connsiteY310" fmla="*/ 1396360 h 3922156"/>
                <a:gd name="connsiteX311" fmla="*/ 624669 w 1995089"/>
                <a:gd name="connsiteY311" fmla="*/ 1359681 h 3922156"/>
                <a:gd name="connsiteX312" fmla="*/ 553555 w 1995089"/>
                <a:gd name="connsiteY312" fmla="*/ 1214779 h 3922156"/>
                <a:gd name="connsiteX313" fmla="*/ 507247 w 1995089"/>
                <a:gd name="connsiteY313" fmla="*/ 1120538 h 3922156"/>
                <a:gd name="connsiteX314" fmla="*/ 357758 w 1995089"/>
                <a:gd name="connsiteY314" fmla="*/ 824016 h 3922156"/>
                <a:gd name="connsiteX315" fmla="*/ 308902 w 1995089"/>
                <a:gd name="connsiteY315" fmla="*/ 676390 h 3922156"/>
                <a:gd name="connsiteX316" fmla="*/ 289756 w 1995089"/>
                <a:gd name="connsiteY316" fmla="*/ 688011 h 3922156"/>
                <a:gd name="connsiteX317" fmla="*/ 267687 w 1995089"/>
                <a:gd name="connsiteY317" fmla="*/ 696001 h 3922156"/>
                <a:gd name="connsiteX318" fmla="*/ 249673 w 1995089"/>
                <a:gd name="connsiteY318" fmla="*/ 705988 h 3922156"/>
                <a:gd name="connsiteX319" fmla="*/ 209306 w 1995089"/>
                <a:gd name="connsiteY319" fmla="*/ 722330 h 3922156"/>
                <a:gd name="connsiteX320" fmla="*/ 187991 w 1995089"/>
                <a:gd name="connsiteY320" fmla="*/ 728322 h 3922156"/>
                <a:gd name="connsiteX321" fmla="*/ 166581 w 1995089"/>
                <a:gd name="connsiteY321" fmla="*/ 728867 h 3922156"/>
                <a:gd name="connsiteX322" fmla="*/ 165921 w 1995089"/>
                <a:gd name="connsiteY322" fmla="*/ 732499 h 3922156"/>
                <a:gd name="connsiteX323" fmla="*/ 166110 w 1995089"/>
                <a:gd name="connsiteY323" fmla="*/ 728504 h 3922156"/>
                <a:gd name="connsiteX324" fmla="*/ 166110 w 1995089"/>
                <a:gd name="connsiteY324" fmla="*/ 728322 h 3922156"/>
                <a:gd name="connsiteX325" fmla="*/ 166298 w 1995089"/>
                <a:gd name="connsiteY325" fmla="*/ 728322 h 3922156"/>
                <a:gd name="connsiteX326" fmla="*/ 187519 w 1995089"/>
                <a:gd name="connsiteY326" fmla="*/ 724509 h 3922156"/>
                <a:gd name="connsiteX327" fmla="*/ 206476 w 1995089"/>
                <a:gd name="connsiteY327" fmla="*/ 715975 h 3922156"/>
                <a:gd name="connsiteX328" fmla="*/ 243448 w 1995089"/>
                <a:gd name="connsiteY328" fmla="*/ 694367 h 3922156"/>
                <a:gd name="connsiteX329" fmla="*/ 261273 w 1995089"/>
                <a:gd name="connsiteY329" fmla="*/ 681112 h 3922156"/>
                <a:gd name="connsiteX330" fmla="*/ 278439 w 1995089"/>
                <a:gd name="connsiteY330" fmla="*/ 672214 h 3922156"/>
                <a:gd name="connsiteX331" fmla="*/ 302489 w 1995089"/>
                <a:gd name="connsiteY331" fmla="*/ 653874 h 3922156"/>
                <a:gd name="connsiteX332" fmla="*/ 292680 w 1995089"/>
                <a:gd name="connsiteY332" fmla="*/ 620282 h 3922156"/>
                <a:gd name="connsiteX333" fmla="*/ 264574 w 1995089"/>
                <a:gd name="connsiteY333" fmla="*/ 526223 h 3922156"/>
                <a:gd name="connsiteX334" fmla="*/ 258350 w 1995089"/>
                <a:gd name="connsiteY334" fmla="*/ 506793 h 3922156"/>
                <a:gd name="connsiteX335" fmla="*/ 114425 w 1995089"/>
                <a:gd name="connsiteY335" fmla="*/ 363163 h 3922156"/>
                <a:gd name="connsiteX336" fmla="*/ 73681 w 1995089"/>
                <a:gd name="connsiteY336" fmla="*/ 392579 h 3922156"/>
                <a:gd name="connsiteX337" fmla="*/ 86602 w 1995089"/>
                <a:gd name="connsiteY337" fmla="*/ 736312 h 3922156"/>
                <a:gd name="connsiteX338" fmla="*/ 111501 w 1995089"/>
                <a:gd name="connsiteY338" fmla="*/ 843990 h 3922156"/>
                <a:gd name="connsiteX339" fmla="*/ 178182 w 1995089"/>
                <a:gd name="connsiteY339" fmla="*/ 1107464 h 3922156"/>
                <a:gd name="connsiteX340" fmla="*/ 193744 w 1995089"/>
                <a:gd name="connsiteY340" fmla="*/ 1150680 h 3922156"/>
                <a:gd name="connsiteX341" fmla="*/ 201100 w 1995089"/>
                <a:gd name="connsiteY341" fmla="*/ 1151225 h 3922156"/>
                <a:gd name="connsiteX342" fmla="*/ 209306 w 1995089"/>
                <a:gd name="connsiteY342" fmla="*/ 1146323 h 3922156"/>
                <a:gd name="connsiteX343" fmla="*/ 242316 w 1995089"/>
                <a:gd name="connsiteY343" fmla="*/ 1125804 h 3922156"/>
                <a:gd name="connsiteX344" fmla="*/ 307393 w 1995089"/>
                <a:gd name="connsiteY344" fmla="*/ 1099293 h 3922156"/>
                <a:gd name="connsiteX345" fmla="*/ 375772 w 1995089"/>
                <a:gd name="connsiteY345" fmla="*/ 1075324 h 3922156"/>
                <a:gd name="connsiteX346" fmla="*/ 410480 w 1995089"/>
                <a:gd name="connsiteY346" fmla="*/ 1072237 h 3922156"/>
                <a:gd name="connsiteX347" fmla="*/ 444622 w 1995089"/>
                <a:gd name="connsiteY347" fmla="*/ 1063340 h 3922156"/>
                <a:gd name="connsiteX348" fmla="*/ 411611 w 1995089"/>
                <a:gd name="connsiteY348" fmla="*/ 1075324 h 3922156"/>
                <a:gd name="connsiteX349" fmla="*/ 394069 w 1995089"/>
                <a:gd name="connsiteY349" fmla="*/ 1080590 h 3922156"/>
                <a:gd name="connsiteX350" fmla="*/ 377092 w 1995089"/>
                <a:gd name="connsiteY350" fmla="*/ 1081680 h 3922156"/>
                <a:gd name="connsiteX351" fmla="*/ 314467 w 1995089"/>
                <a:gd name="connsiteY351" fmla="*/ 1110006 h 3922156"/>
                <a:gd name="connsiteX352" fmla="*/ 250993 w 1995089"/>
                <a:gd name="connsiteY352" fmla="*/ 1142872 h 3922156"/>
                <a:gd name="connsiteX353" fmla="*/ 225339 w 1995089"/>
                <a:gd name="connsiteY353" fmla="*/ 1162120 h 3922156"/>
                <a:gd name="connsiteX354" fmla="*/ 204024 w 1995089"/>
                <a:gd name="connsiteY354" fmla="*/ 1175012 h 3922156"/>
                <a:gd name="connsiteX355" fmla="*/ 203741 w 1995089"/>
                <a:gd name="connsiteY355" fmla="*/ 1175012 h 3922156"/>
                <a:gd name="connsiteX356" fmla="*/ 266555 w 1995089"/>
                <a:gd name="connsiteY356" fmla="*/ 1315193 h 3922156"/>
                <a:gd name="connsiteX357" fmla="*/ 302678 w 1995089"/>
                <a:gd name="connsiteY357" fmla="*/ 1393273 h 3922156"/>
                <a:gd name="connsiteX358" fmla="*/ 390202 w 1995089"/>
                <a:gd name="connsiteY358" fmla="*/ 1681443 h 3922156"/>
                <a:gd name="connsiteX359" fmla="*/ 406518 w 1995089"/>
                <a:gd name="connsiteY359" fmla="*/ 1677085 h 3922156"/>
                <a:gd name="connsiteX360" fmla="*/ 431229 w 1995089"/>
                <a:gd name="connsiteY360" fmla="*/ 1669640 h 3922156"/>
                <a:gd name="connsiteX361" fmla="*/ 448394 w 1995089"/>
                <a:gd name="connsiteY361" fmla="*/ 1667824 h 3922156"/>
                <a:gd name="connsiteX362" fmla="*/ 460844 w 1995089"/>
                <a:gd name="connsiteY362" fmla="*/ 1668187 h 3922156"/>
                <a:gd name="connsiteX363" fmla="*/ 556196 w 1995089"/>
                <a:gd name="connsiteY363" fmla="*/ 1682169 h 3922156"/>
                <a:gd name="connsiteX364" fmla="*/ 726906 w 1995089"/>
                <a:gd name="connsiteY364" fmla="*/ 1655658 h 3922156"/>
                <a:gd name="connsiteX365" fmla="*/ 824428 w 1995089"/>
                <a:gd name="connsiteY365" fmla="*/ 1626060 h 3922156"/>
                <a:gd name="connsiteX366" fmla="*/ 908651 w 1995089"/>
                <a:gd name="connsiteY366" fmla="*/ 1691793 h 3922156"/>
                <a:gd name="connsiteX367" fmla="*/ 914687 w 1995089"/>
                <a:gd name="connsiteY367" fmla="*/ 1742636 h 3922156"/>
                <a:gd name="connsiteX368" fmla="*/ 916479 w 1995089"/>
                <a:gd name="connsiteY368" fmla="*/ 1790028 h 3922156"/>
                <a:gd name="connsiteX369" fmla="*/ 888845 w 1995089"/>
                <a:gd name="connsiteY369" fmla="*/ 1886266 h 3922156"/>
                <a:gd name="connsiteX370" fmla="*/ 824051 w 1995089"/>
                <a:gd name="connsiteY370" fmla="*/ 1957991 h 3922156"/>
                <a:gd name="connsiteX371" fmla="*/ 829992 w 1995089"/>
                <a:gd name="connsiteY371" fmla="*/ 1967252 h 3922156"/>
                <a:gd name="connsiteX372" fmla="*/ 838952 w 1995089"/>
                <a:gd name="connsiteY372" fmla="*/ 1987770 h 3922156"/>
                <a:gd name="connsiteX373" fmla="*/ 858570 w 1995089"/>
                <a:gd name="connsiteY373" fmla="*/ 2022634 h 3922156"/>
                <a:gd name="connsiteX374" fmla="*/ 910443 w 1995089"/>
                <a:gd name="connsiteY374" fmla="*/ 2087096 h 3922156"/>
                <a:gd name="connsiteX375" fmla="*/ 964203 w 1995089"/>
                <a:gd name="connsiteY375" fmla="*/ 2153373 h 3922156"/>
                <a:gd name="connsiteX376" fmla="*/ 983537 w 1995089"/>
                <a:gd name="connsiteY376" fmla="*/ 2191142 h 3922156"/>
                <a:gd name="connsiteX377" fmla="*/ 997779 w 1995089"/>
                <a:gd name="connsiteY377" fmla="*/ 2230363 h 3922156"/>
                <a:gd name="connsiteX378" fmla="*/ 980425 w 1995089"/>
                <a:gd name="connsiteY378" fmla="*/ 2192231 h 3922156"/>
                <a:gd name="connsiteX379" fmla="*/ 958544 w 1995089"/>
                <a:gd name="connsiteY379" fmla="*/ 2156641 h 3922156"/>
                <a:gd name="connsiteX380" fmla="*/ 902709 w 1995089"/>
                <a:gd name="connsiteY380" fmla="*/ 2097264 h 3922156"/>
                <a:gd name="connsiteX381" fmla="*/ 843857 w 1995089"/>
                <a:gd name="connsiteY381" fmla="*/ 2035163 h 3922156"/>
                <a:gd name="connsiteX382" fmla="*/ 819335 w 1995089"/>
                <a:gd name="connsiteY382" fmla="*/ 1998665 h 3922156"/>
                <a:gd name="connsiteX383" fmla="*/ 810469 w 1995089"/>
                <a:gd name="connsiteY383" fmla="*/ 1981052 h 3922156"/>
                <a:gd name="connsiteX384" fmla="*/ 804905 w 1995089"/>
                <a:gd name="connsiteY384" fmla="*/ 1974152 h 3922156"/>
                <a:gd name="connsiteX385" fmla="*/ 746524 w 1995089"/>
                <a:gd name="connsiteY385" fmla="*/ 2015189 h 3922156"/>
                <a:gd name="connsiteX386" fmla="*/ 660037 w 1995089"/>
                <a:gd name="connsiteY386" fmla="*/ 2050779 h 3922156"/>
                <a:gd name="connsiteX387" fmla="*/ 657113 w 1995089"/>
                <a:gd name="connsiteY387" fmla="*/ 2086006 h 3922156"/>
                <a:gd name="connsiteX388" fmla="*/ 665884 w 1995089"/>
                <a:gd name="connsiteY388" fmla="*/ 2107251 h 3922156"/>
                <a:gd name="connsiteX389" fmla="*/ 666733 w 1995089"/>
                <a:gd name="connsiteY389" fmla="*/ 2107251 h 3922156"/>
                <a:gd name="connsiteX390" fmla="*/ 666262 w 1995089"/>
                <a:gd name="connsiteY390" fmla="*/ 2108885 h 3922156"/>
                <a:gd name="connsiteX391" fmla="*/ 671166 w 1995089"/>
                <a:gd name="connsiteY391" fmla="*/ 2130675 h 3922156"/>
                <a:gd name="connsiteX392" fmla="*/ 683238 w 1995089"/>
                <a:gd name="connsiteY392" fmla="*/ 2149196 h 3922156"/>
                <a:gd name="connsiteX393" fmla="*/ 686540 w 1995089"/>
                <a:gd name="connsiteY393" fmla="*/ 2175344 h 3922156"/>
                <a:gd name="connsiteX394" fmla="*/ 685879 w 1995089"/>
                <a:gd name="connsiteY394" fmla="*/ 2202944 h 3922156"/>
                <a:gd name="connsiteX395" fmla="*/ 697480 w 1995089"/>
                <a:gd name="connsiteY395" fmla="*/ 2221466 h 3922156"/>
                <a:gd name="connsiteX396" fmla="*/ 702856 w 1995089"/>
                <a:gd name="connsiteY396" fmla="*/ 2233632 h 3922156"/>
                <a:gd name="connsiteX397" fmla="*/ 705968 w 1995089"/>
                <a:gd name="connsiteY397" fmla="*/ 2242529 h 3922156"/>
                <a:gd name="connsiteX398" fmla="*/ 717758 w 1995089"/>
                <a:gd name="connsiteY398" fmla="*/ 2264137 h 3922156"/>
                <a:gd name="connsiteX399" fmla="*/ 730490 w 1995089"/>
                <a:gd name="connsiteY399" fmla="*/ 2281569 h 3922156"/>
                <a:gd name="connsiteX400" fmla="*/ 763689 w 1995089"/>
                <a:gd name="connsiteY400" fmla="*/ 2310441 h 3922156"/>
                <a:gd name="connsiteX401" fmla="*/ 803773 w 1995089"/>
                <a:gd name="connsiteY401" fmla="*/ 2334409 h 3922156"/>
                <a:gd name="connsiteX402" fmla="*/ 758973 w 1995089"/>
                <a:gd name="connsiteY402" fmla="*/ 2318975 h 3922156"/>
                <a:gd name="connsiteX403" fmla="*/ 720210 w 1995089"/>
                <a:gd name="connsiteY403" fmla="*/ 2288832 h 3922156"/>
                <a:gd name="connsiteX404" fmla="*/ 706817 w 1995089"/>
                <a:gd name="connsiteY404" fmla="*/ 2267587 h 3922156"/>
                <a:gd name="connsiteX405" fmla="*/ 697952 w 1995089"/>
                <a:gd name="connsiteY405" fmla="*/ 2247613 h 3922156"/>
                <a:gd name="connsiteX406" fmla="*/ 695028 w 1995089"/>
                <a:gd name="connsiteY406" fmla="*/ 2234176 h 3922156"/>
                <a:gd name="connsiteX407" fmla="*/ 692576 w 1995089"/>
                <a:gd name="connsiteY407" fmla="*/ 2224553 h 3922156"/>
                <a:gd name="connsiteX408" fmla="*/ 685408 w 1995089"/>
                <a:gd name="connsiteY408" fmla="*/ 2209118 h 3922156"/>
                <a:gd name="connsiteX409" fmla="*/ 684370 w 1995089"/>
                <a:gd name="connsiteY409" fmla="*/ 2222918 h 3922156"/>
                <a:gd name="connsiteX410" fmla="*/ 643815 w 1995089"/>
                <a:gd name="connsiteY410" fmla="*/ 2308988 h 3922156"/>
                <a:gd name="connsiteX411" fmla="*/ 620425 w 1995089"/>
                <a:gd name="connsiteY411" fmla="*/ 2349481 h 3922156"/>
                <a:gd name="connsiteX412" fmla="*/ 603920 w 1995089"/>
                <a:gd name="connsiteY412" fmla="*/ 2366731 h 3922156"/>
                <a:gd name="connsiteX413" fmla="*/ 590716 w 1995089"/>
                <a:gd name="connsiteY413" fmla="*/ 2385615 h 3922156"/>
                <a:gd name="connsiteX414" fmla="*/ 574493 w 1995089"/>
                <a:gd name="connsiteY414" fmla="*/ 2403047 h 3922156"/>
                <a:gd name="connsiteX415" fmla="*/ 561101 w 1995089"/>
                <a:gd name="connsiteY415" fmla="*/ 2422113 h 3922156"/>
                <a:gd name="connsiteX416" fmla="*/ 554404 w 1995089"/>
                <a:gd name="connsiteY416" fmla="*/ 2443903 h 3922156"/>
                <a:gd name="connsiteX417" fmla="*/ 549123 w 1995089"/>
                <a:gd name="connsiteY417" fmla="*/ 2466600 h 3922156"/>
                <a:gd name="connsiteX418" fmla="*/ 553555 w 1995089"/>
                <a:gd name="connsiteY418" fmla="*/ 2443721 h 3922156"/>
                <a:gd name="connsiteX419" fmla="*/ 559780 w 1995089"/>
                <a:gd name="connsiteY419" fmla="*/ 2421205 h 3922156"/>
                <a:gd name="connsiteX420" fmla="*/ 572701 w 1995089"/>
                <a:gd name="connsiteY420" fmla="*/ 2401413 h 3922156"/>
                <a:gd name="connsiteX421" fmla="*/ 587886 w 1995089"/>
                <a:gd name="connsiteY421" fmla="*/ 2384344 h 3922156"/>
                <a:gd name="connsiteX422" fmla="*/ 600807 w 1995089"/>
                <a:gd name="connsiteY422" fmla="*/ 2364189 h 3922156"/>
                <a:gd name="connsiteX423" fmla="*/ 616369 w 1995089"/>
                <a:gd name="connsiteY423" fmla="*/ 2347120 h 3922156"/>
                <a:gd name="connsiteX424" fmla="*/ 638250 w 1995089"/>
                <a:gd name="connsiteY424" fmla="*/ 2306083 h 3922156"/>
                <a:gd name="connsiteX425" fmla="*/ 674939 w 1995089"/>
                <a:gd name="connsiteY425" fmla="*/ 2221103 h 3922156"/>
                <a:gd name="connsiteX426" fmla="*/ 675693 w 1995089"/>
                <a:gd name="connsiteY426" fmla="*/ 2175344 h 3922156"/>
                <a:gd name="connsiteX427" fmla="*/ 673241 w 1995089"/>
                <a:gd name="connsiteY427" fmla="*/ 2155189 h 3922156"/>
                <a:gd name="connsiteX428" fmla="*/ 659377 w 1995089"/>
                <a:gd name="connsiteY428" fmla="*/ 2134670 h 3922156"/>
                <a:gd name="connsiteX429" fmla="*/ 656453 w 1995089"/>
                <a:gd name="connsiteY429" fmla="*/ 2123957 h 3922156"/>
                <a:gd name="connsiteX430" fmla="*/ 653624 w 1995089"/>
                <a:gd name="connsiteY430" fmla="*/ 2126499 h 3922156"/>
                <a:gd name="connsiteX431" fmla="*/ 639571 w 1995089"/>
                <a:gd name="connsiteY431" fmla="*/ 2137575 h 3922156"/>
                <a:gd name="connsiteX432" fmla="*/ 606183 w 1995089"/>
                <a:gd name="connsiteY432" fmla="*/ 2155189 h 3922156"/>
                <a:gd name="connsiteX433" fmla="*/ 538182 w 1995089"/>
                <a:gd name="connsiteY433" fmla="*/ 2181699 h 3922156"/>
                <a:gd name="connsiteX434" fmla="*/ 502342 w 1995089"/>
                <a:gd name="connsiteY434" fmla="*/ 2189689 h 3922156"/>
                <a:gd name="connsiteX435" fmla="*/ 466220 w 1995089"/>
                <a:gd name="connsiteY435" fmla="*/ 2194592 h 3922156"/>
                <a:gd name="connsiteX436" fmla="*/ 448394 w 1995089"/>
                <a:gd name="connsiteY436" fmla="*/ 2194410 h 3922156"/>
                <a:gd name="connsiteX437" fmla="*/ 430569 w 1995089"/>
                <a:gd name="connsiteY437" fmla="*/ 2198768 h 3922156"/>
                <a:gd name="connsiteX438" fmla="*/ 395861 w 1995089"/>
                <a:gd name="connsiteY438" fmla="*/ 2202218 h 3922156"/>
                <a:gd name="connsiteX439" fmla="*/ 430569 w 1995089"/>
                <a:gd name="connsiteY439" fmla="*/ 2197134 h 3922156"/>
                <a:gd name="connsiteX440" fmla="*/ 447734 w 1995089"/>
                <a:gd name="connsiteY440" fmla="*/ 2192231 h 3922156"/>
                <a:gd name="connsiteX441" fmla="*/ 466031 w 1995089"/>
                <a:gd name="connsiteY441" fmla="*/ 2191505 h 3922156"/>
                <a:gd name="connsiteX442" fmla="*/ 501399 w 1995089"/>
                <a:gd name="connsiteY442" fmla="*/ 2185149 h 3922156"/>
                <a:gd name="connsiteX443" fmla="*/ 535730 w 1995089"/>
                <a:gd name="connsiteY443" fmla="*/ 2175707 h 3922156"/>
                <a:gd name="connsiteX444" fmla="*/ 601939 w 1995089"/>
                <a:gd name="connsiteY444" fmla="*/ 2146473 h 3922156"/>
                <a:gd name="connsiteX445" fmla="*/ 631742 w 1995089"/>
                <a:gd name="connsiteY445" fmla="*/ 2129404 h 3922156"/>
                <a:gd name="connsiteX446" fmla="*/ 645607 w 1995089"/>
                <a:gd name="connsiteY446" fmla="*/ 2117420 h 3922156"/>
                <a:gd name="connsiteX447" fmla="*/ 652303 w 1995089"/>
                <a:gd name="connsiteY447" fmla="*/ 2110520 h 3922156"/>
                <a:gd name="connsiteX448" fmla="*/ 650511 w 1995089"/>
                <a:gd name="connsiteY448" fmla="*/ 2106706 h 3922156"/>
                <a:gd name="connsiteX449" fmla="*/ 598827 w 1995089"/>
                <a:gd name="connsiteY449" fmla="*/ 2113970 h 3922156"/>
                <a:gd name="connsiteX450" fmla="*/ 541294 w 1995089"/>
                <a:gd name="connsiteY450" fmla="*/ 2118872 h 3922156"/>
                <a:gd name="connsiteX451" fmla="*/ 484894 w 1995089"/>
                <a:gd name="connsiteY451" fmla="*/ 2115785 h 3922156"/>
                <a:gd name="connsiteX452" fmla="*/ 430097 w 1995089"/>
                <a:gd name="connsiteY452" fmla="*/ 2107796 h 3922156"/>
                <a:gd name="connsiteX453" fmla="*/ 484706 w 1995089"/>
                <a:gd name="connsiteY453" fmla="*/ 2109430 h 3922156"/>
                <a:gd name="connsiteX454" fmla="*/ 541106 w 1995089"/>
                <a:gd name="connsiteY454" fmla="*/ 2106162 h 3922156"/>
                <a:gd name="connsiteX455" fmla="*/ 594960 w 1995089"/>
                <a:gd name="connsiteY455" fmla="*/ 2095267 h 3922156"/>
                <a:gd name="connsiteX456" fmla="*/ 641363 w 1995089"/>
                <a:gd name="connsiteY456" fmla="*/ 2083282 h 3922156"/>
                <a:gd name="connsiteX457" fmla="*/ 639571 w 1995089"/>
                <a:gd name="connsiteY457" fmla="*/ 2065487 h 3922156"/>
                <a:gd name="connsiteX458" fmla="*/ 640419 w 1995089"/>
                <a:gd name="connsiteY458" fmla="*/ 2052958 h 3922156"/>
                <a:gd name="connsiteX459" fmla="*/ 639288 w 1995089"/>
                <a:gd name="connsiteY459" fmla="*/ 2053140 h 3922156"/>
                <a:gd name="connsiteX460" fmla="*/ 622877 w 1995089"/>
                <a:gd name="connsiteY460" fmla="*/ 2052232 h 3922156"/>
                <a:gd name="connsiteX461" fmla="*/ 604580 w 1995089"/>
                <a:gd name="connsiteY461" fmla="*/ 2056590 h 3922156"/>
                <a:gd name="connsiteX462" fmla="*/ 586094 w 1995089"/>
                <a:gd name="connsiteY462" fmla="*/ 2056045 h 3922156"/>
                <a:gd name="connsiteX463" fmla="*/ 549594 w 1995089"/>
                <a:gd name="connsiteY463" fmla="*/ 2055500 h 3922156"/>
                <a:gd name="connsiteX464" fmla="*/ 513000 w 1995089"/>
                <a:gd name="connsiteY464" fmla="*/ 2048600 h 3922156"/>
                <a:gd name="connsiteX465" fmla="*/ 447074 w 1995089"/>
                <a:gd name="connsiteY465" fmla="*/ 2017913 h 3922156"/>
                <a:gd name="connsiteX466" fmla="*/ 418591 w 1995089"/>
                <a:gd name="connsiteY466" fmla="*/ 1995578 h 3922156"/>
                <a:gd name="connsiteX467" fmla="*/ 392748 w 1995089"/>
                <a:gd name="connsiteY467" fmla="*/ 1971246 h 3922156"/>
                <a:gd name="connsiteX468" fmla="*/ 419628 w 1995089"/>
                <a:gd name="connsiteY468" fmla="*/ 1994307 h 3922156"/>
                <a:gd name="connsiteX469" fmla="*/ 448866 w 1995089"/>
                <a:gd name="connsiteY469" fmla="*/ 2015371 h 3922156"/>
                <a:gd name="connsiteX470" fmla="*/ 515452 w 1995089"/>
                <a:gd name="connsiteY470" fmla="*/ 2042789 h 3922156"/>
                <a:gd name="connsiteX471" fmla="*/ 585622 w 1995089"/>
                <a:gd name="connsiteY471" fmla="*/ 2046784 h 3922156"/>
                <a:gd name="connsiteX472" fmla="*/ 603448 w 1995089"/>
                <a:gd name="connsiteY472" fmla="*/ 2046603 h 3922156"/>
                <a:gd name="connsiteX473" fmla="*/ 620142 w 1995089"/>
                <a:gd name="connsiteY473" fmla="*/ 2041881 h 3922156"/>
                <a:gd name="connsiteX474" fmla="*/ 639571 w 1995089"/>
                <a:gd name="connsiteY474" fmla="*/ 2041700 h 3922156"/>
                <a:gd name="connsiteX475" fmla="*/ 655416 w 1995089"/>
                <a:gd name="connsiteY475" fmla="*/ 2036071 h 3922156"/>
                <a:gd name="connsiteX476" fmla="*/ 655416 w 1995089"/>
                <a:gd name="connsiteY476" fmla="*/ 2036434 h 3922156"/>
                <a:gd name="connsiteX477" fmla="*/ 736055 w 1995089"/>
                <a:gd name="connsiteY477" fmla="*/ 1999755 h 3922156"/>
                <a:gd name="connsiteX478" fmla="*/ 866775 w 1995089"/>
                <a:gd name="connsiteY478" fmla="*/ 1874100 h 3922156"/>
                <a:gd name="connsiteX479" fmla="*/ 887336 w 1995089"/>
                <a:gd name="connsiteY479" fmla="*/ 1792570 h 3922156"/>
                <a:gd name="connsiteX480" fmla="*/ 883941 w 1995089"/>
                <a:gd name="connsiteY480" fmla="*/ 1746267 h 3922156"/>
                <a:gd name="connsiteX481" fmla="*/ 878187 w 1995089"/>
                <a:gd name="connsiteY481" fmla="*/ 1704140 h 3922156"/>
                <a:gd name="connsiteX482" fmla="*/ 820938 w 1995089"/>
                <a:gd name="connsiteY482" fmla="*/ 1662377 h 3922156"/>
                <a:gd name="connsiteX483" fmla="*/ 772366 w 1995089"/>
                <a:gd name="connsiteY483" fmla="*/ 1676177 h 3922156"/>
                <a:gd name="connsiteX484" fmla="*/ 773026 w 1995089"/>
                <a:gd name="connsiteY484" fmla="*/ 1680716 h 3922156"/>
                <a:gd name="connsiteX485" fmla="*/ 774535 w 1995089"/>
                <a:gd name="connsiteY485" fmla="*/ 1698148 h 3922156"/>
                <a:gd name="connsiteX486" fmla="*/ 772555 w 1995089"/>
                <a:gd name="connsiteY486" fmla="*/ 1703596 h 3922156"/>
                <a:gd name="connsiteX487" fmla="*/ 771046 w 1995089"/>
                <a:gd name="connsiteY487" fmla="*/ 1708135 h 3922156"/>
                <a:gd name="connsiteX488" fmla="*/ 770574 w 1995089"/>
                <a:gd name="connsiteY488" fmla="*/ 1711222 h 3922156"/>
                <a:gd name="connsiteX489" fmla="*/ 766990 w 1995089"/>
                <a:gd name="connsiteY489" fmla="*/ 1725567 h 3922156"/>
                <a:gd name="connsiteX490" fmla="*/ 760577 w 1995089"/>
                <a:gd name="connsiteY490" fmla="*/ 1741728 h 3922156"/>
                <a:gd name="connsiteX491" fmla="*/ 742751 w 1995089"/>
                <a:gd name="connsiteY491" fmla="*/ 1778770 h 3922156"/>
                <a:gd name="connsiteX492" fmla="*/ 709930 w 1995089"/>
                <a:gd name="connsiteY492" fmla="*/ 1811092 h 3922156"/>
                <a:gd name="connsiteX493" fmla="*/ 703233 w 1995089"/>
                <a:gd name="connsiteY493" fmla="*/ 1815268 h 3922156"/>
                <a:gd name="connsiteX494" fmla="*/ 687011 w 1995089"/>
                <a:gd name="connsiteY494" fmla="*/ 1824710 h 3922156"/>
                <a:gd name="connsiteX495" fmla="*/ 662301 w 1995089"/>
                <a:gd name="connsiteY495" fmla="*/ 1827434 h 3922156"/>
                <a:gd name="connsiteX496" fmla="*/ 656076 w 1995089"/>
                <a:gd name="connsiteY496" fmla="*/ 1827252 h 3922156"/>
                <a:gd name="connsiteX497" fmla="*/ 635515 w 1995089"/>
                <a:gd name="connsiteY497" fmla="*/ 1827252 h 3922156"/>
                <a:gd name="connsiteX498" fmla="*/ 594582 w 1995089"/>
                <a:gd name="connsiteY498" fmla="*/ 1827252 h 3922156"/>
                <a:gd name="connsiteX499" fmla="*/ 589678 w 1995089"/>
                <a:gd name="connsiteY499" fmla="*/ 1827434 h 3922156"/>
                <a:gd name="connsiteX500" fmla="*/ 582699 w 1995089"/>
                <a:gd name="connsiteY500" fmla="*/ 1827979 h 3922156"/>
                <a:gd name="connsiteX501" fmla="*/ 576285 w 1995089"/>
                <a:gd name="connsiteY501" fmla="*/ 1827252 h 3922156"/>
                <a:gd name="connsiteX502" fmla="*/ 568740 w 1995089"/>
                <a:gd name="connsiteY502" fmla="*/ 1823984 h 3922156"/>
                <a:gd name="connsiteX503" fmla="*/ 564968 w 1995089"/>
                <a:gd name="connsiteY503" fmla="*/ 1822168 h 3922156"/>
                <a:gd name="connsiteX504" fmla="*/ 557611 w 1995089"/>
                <a:gd name="connsiteY504" fmla="*/ 1821805 h 3922156"/>
                <a:gd name="connsiteX505" fmla="*/ 539314 w 1995089"/>
                <a:gd name="connsiteY505" fmla="*/ 1814905 h 3922156"/>
                <a:gd name="connsiteX506" fmla="*/ 537993 w 1995089"/>
                <a:gd name="connsiteY506" fmla="*/ 1754257 h 3922156"/>
                <a:gd name="connsiteX507" fmla="*/ 544407 w 1995089"/>
                <a:gd name="connsiteY507" fmla="*/ 1745359 h 3922156"/>
                <a:gd name="connsiteX508" fmla="*/ 555347 w 1995089"/>
                <a:gd name="connsiteY508" fmla="*/ 1728109 h 3922156"/>
                <a:gd name="connsiteX509" fmla="*/ 548840 w 1995089"/>
                <a:gd name="connsiteY509" fmla="*/ 1727746 h 3922156"/>
                <a:gd name="connsiteX510" fmla="*/ 458203 w 1995089"/>
                <a:gd name="connsiteY510" fmla="*/ 1717214 h 3922156"/>
                <a:gd name="connsiteX511" fmla="*/ 447262 w 1995089"/>
                <a:gd name="connsiteY511" fmla="*/ 1717214 h 3922156"/>
                <a:gd name="connsiteX512" fmla="*/ 441226 w 1995089"/>
                <a:gd name="connsiteY512" fmla="*/ 1718122 h 3922156"/>
                <a:gd name="connsiteX513" fmla="*/ 421420 w 1995089"/>
                <a:gd name="connsiteY513" fmla="*/ 1725022 h 3922156"/>
                <a:gd name="connsiteX514" fmla="*/ 395106 w 1995089"/>
                <a:gd name="connsiteY514" fmla="*/ 1733012 h 3922156"/>
                <a:gd name="connsiteX515" fmla="*/ 395106 w 1995089"/>
                <a:gd name="connsiteY515" fmla="*/ 1734101 h 3922156"/>
                <a:gd name="connsiteX516" fmla="*/ 373791 w 1995089"/>
                <a:gd name="connsiteY516" fmla="*/ 1739367 h 3922156"/>
                <a:gd name="connsiteX517" fmla="*/ 279948 w 1995089"/>
                <a:gd name="connsiteY517" fmla="*/ 1841960 h 3922156"/>
                <a:gd name="connsiteX518" fmla="*/ 275326 w 1995089"/>
                <a:gd name="connsiteY518" fmla="*/ 2275577 h 3922156"/>
                <a:gd name="connsiteX519" fmla="*/ 353230 w 1995089"/>
                <a:gd name="connsiteY519" fmla="*/ 2523799 h 3922156"/>
                <a:gd name="connsiteX520" fmla="*/ 611465 w 1995089"/>
                <a:gd name="connsiteY520" fmla="*/ 2866442 h 3922156"/>
                <a:gd name="connsiteX521" fmla="*/ 671449 w 1995089"/>
                <a:gd name="connsiteY521" fmla="*/ 2929270 h 3922156"/>
                <a:gd name="connsiteX522" fmla="*/ 764349 w 1995089"/>
                <a:gd name="connsiteY522" fmla="*/ 3067635 h 3922156"/>
                <a:gd name="connsiteX523" fmla="*/ 688331 w 1995089"/>
                <a:gd name="connsiteY523" fmla="*/ 3455674 h 3922156"/>
                <a:gd name="connsiteX524" fmla="*/ 678806 w 1995089"/>
                <a:gd name="connsiteY524" fmla="*/ 3495803 h 3922156"/>
                <a:gd name="connsiteX525" fmla="*/ 555536 w 1995089"/>
                <a:gd name="connsiteY525" fmla="*/ 3922156 h 3922156"/>
                <a:gd name="connsiteX526" fmla="*/ 506964 w 1995089"/>
                <a:gd name="connsiteY526" fmla="*/ 3907448 h 3922156"/>
                <a:gd name="connsiteX527" fmla="*/ 629290 w 1995089"/>
                <a:gd name="connsiteY527" fmla="*/ 3484000 h 3922156"/>
                <a:gd name="connsiteX528" fmla="*/ 638910 w 1995089"/>
                <a:gd name="connsiteY528" fmla="*/ 3443689 h 3922156"/>
                <a:gd name="connsiteX529" fmla="*/ 713702 w 1995089"/>
                <a:gd name="connsiteY529" fmla="*/ 3071629 h 3922156"/>
                <a:gd name="connsiteX530" fmla="*/ 635515 w 1995089"/>
                <a:gd name="connsiteY530" fmla="*/ 2964678 h 3922156"/>
                <a:gd name="connsiteX531" fmla="*/ 573644 w 1995089"/>
                <a:gd name="connsiteY531" fmla="*/ 2899490 h 3922156"/>
                <a:gd name="connsiteX532" fmla="*/ 313147 w 1995089"/>
                <a:gd name="connsiteY532" fmla="*/ 2553941 h 3922156"/>
                <a:gd name="connsiteX533" fmla="*/ 224962 w 1995089"/>
                <a:gd name="connsiteY533" fmla="*/ 2271945 h 3922156"/>
                <a:gd name="connsiteX534" fmla="*/ 229584 w 1995089"/>
                <a:gd name="connsiteY534" fmla="*/ 1841416 h 3922156"/>
                <a:gd name="connsiteX535" fmla="*/ 340309 w 1995089"/>
                <a:gd name="connsiteY535" fmla="*/ 1695788 h 3922156"/>
                <a:gd name="connsiteX536" fmla="*/ 255237 w 1995089"/>
                <a:gd name="connsiteY536" fmla="*/ 1414700 h 3922156"/>
                <a:gd name="connsiteX537" fmla="*/ 219586 w 1995089"/>
                <a:gd name="connsiteY537" fmla="*/ 1337528 h 3922156"/>
                <a:gd name="connsiteX538" fmla="*/ 129138 w 1995089"/>
                <a:gd name="connsiteY538" fmla="*/ 1124170 h 3922156"/>
                <a:gd name="connsiteX539" fmla="*/ 61231 w 1995089"/>
                <a:gd name="connsiteY539" fmla="*/ 856156 h 3922156"/>
                <a:gd name="connsiteX540" fmla="*/ 36427 w 1995089"/>
                <a:gd name="connsiteY540" fmla="*/ 749204 h 3922156"/>
                <a:gd name="connsiteX541" fmla="*/ 30013 w 1995089"/>
                <a:gd name="connsiteY541" fmla="*/ 366794 h 3922156"/>
                <a:gd name="connsiteX542" fmla="*/ 103107 w 1995089"/>
                <a:gd name="connsiteY542" fmla="*/ 314862 h 3922156"/>
                <a:gd name="connsiteX543" fmla="*/ 306262 w 1995089"/>
                <a:gd name="connsiteY543" fmla="*/ 492993 h 3922156"/>
                <a:gd name="connsiteX544" fmla="*/ 311826 w 1995089"/>
                <a:gd name="connsiteY544" fmla="*/ 510607 h 3922156"/>
                <a:gd name="connsiteX545" fmla="*/ 340781 w 1995089"/>
                <a:gd name="connsiteY545" fmla="*/ 607390 h 3922156"/>
                <a:gd name="connsiteX546" fmla="*/ 402934 w 1995089"/>
                <a:gd name="connsiteY546" fmla="*/ 803134 h 3922156"/>
                <a:gd name="connsiteX547" fmla="*/ 550915 w 1995089"/>
                <a:gd name="connsiteY547" fmla="*/ 1096751 h 3922156"/>
                <a:gd name="connsiteX548" fmla="*/ 598544 w 1995089"/>
                <a:gd name="connsiteY548" fmla="*/ 1193715 h 3922156"/>
                <a:gd name="connsiteX549" fmla="*/ 683427 w 1995089"/>
                <a:gd name="connsiteY549" fmla="*/ 1363675 h 3922156"/>
                <a:gd name="connsiteX550" fmla="*/ 685219 w 1995089"/>
                <a:gd name="connsiteY550" fmla="*/ 1343701 h 3922156"/>
                <a:gd name="connsiteX551" fmla="*/ 628630 w 1995089"/>
                <a:gd name="connsiteY551" fmla="*/ 1153586 h 3922156"/>
                <a:gd name="connsiteX552" fmla="*/ 572230 w 1995089"/>
                <a:gd name="connsiteY552" fmla="*/ 966012 h 3922156"/>
                <a:gd name="connsiteX553" fmla="*/ 510548 w 1995089"/>
                <a:gd name="connsiteY553" fmla="*/ 597947 h 3922156"/>
                <a:gd name="connsiteX554" fmla="*/ 477820 w 1995089"/>
                <a:gd name="connsiteY554" fmla="*/ 198287 h 3922156"/>
                <a:gd name="connsiteX555" fmla="*/ 477349 w 1995089"/>
                <a:gd name="connsiteY555" fmla="*/ 192476 h 3922156"/>
                <a:gd name="connsiteX556" fmla="*/ 519036 w 1995089"/>
                <a:gd name="connsiteY556" fmla="*/ 45940 h 3922156"/>
                <a:gd name="connsiteX557" fmla="*/ 627781 w 1995089"/>
                <a:gd name="connsiteY557" fmla="*/ 0 h 392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</a:cxnLst>
              <a:rect l="l" t="t" r="r" b="b"/>
              <a:pathLst>
                <a:path w="1995089" h="3922156">
                  <a:moveTo>
                    <a:pt x="1002558" y="2049636"/>
                  </a:moveTo>
                  <a:cubicBezTo>
                    <a:pt x="1005013" y="2063226"/>
                    <a:pt x="1015477" y="2071690"/>
                    <a:pt x="1024827" y="2081048"/>
                  </a:cubicBezTo>
                  <a:cubicBezTo>
                    <a:pt x="1034855" y="2090624"/>
                    <a:pt x="1042656" y="2101556"/>
                    <a:pt x="1051344" y="2111565"/>
                  </a:cubicBezTo>
                  <a:cubicBezTo>
                    <a:pt x="1067605" y="2131612"/>
                    <a:pt x="1083658" y="2157463"/>
                    <a:pt x="1095010" y="2175963"/>
                  </a:cubicBezTo>
                  <a:cubicBezTo>
                    <a:pt x="1099468" y="2178866"/>
                    <a:pt x="1106815" y="2189554"/>
                    <a:pt x="1108156" y="2195793"/>
                  </a:cubicBezTo>
                  <a:cubicBezTo>
                    <a:pt x="1110611" y="2202683"/>
                    <a:pt x="1112178" y="2209383"/>
                    <a:pt x="1113727" y="2216056"/>
                  </a:cubicBezTo>
                  <a:cubicBezTo>
                    <a:pt x="1116617" y="2228968"/>
                    <a:pt x="1118846" y="2242558"/>
                    <a:pt x="1121527" y="2256149"/>
                  </a:cubicBezTo>
                  <a:cubicBezTo>
                    <a:pt x="1123094" y="2263744"/>
                    <a:pt x="1123094" y="2268410"/>
                    <a:pt x="1124870" y="2273103"/>
                  </a:cubicBezTo>
                  <a:cubicBezTo>
                    <a:pt x="1126646" y="2277985"/>
                    <a:pt x="1129327" y="2283329"/>
                    <a:pt x="1132444" y="2289134"/>
                  </a:cubicBezTo>
                  <a:cubicBezTo>
                    <a:pt x="1139356" y="2300283"/>
                    <a:pt x="1144928" y="2316532"/>
                    <a:pt x="1148044" y="2328115"/>
                  </a:cubicBezTo>
                  <a:cubicBezTo>
                    <a:pt x="1150046" y="2333676"/>
                    <a:pt x="1152275" y="2339698"/>
                    <a:pt x="1154277" y="2345503"/>
                  </a:cubicBezTo>
                  <a:lnTo>
                    <a:pt x="1154504" y="2345503"/>
                  </a:lnTo>
                  <a:cubicBezTo>
                    <a:pt x="1150046" y="2340810"/>
                    <a:pt x="1168537" y="2359744"/>
                    <a:pt x="1172768" y="2369998"/>
                  </a:cubicBezTo>
                  <a:cubicBezTo>
                    <a:pt x="1179906" y="2381581"/>
                    <a:pt x="1185252" y="2392268"/>
                    <a:pt x="1191485" y="2403417"/>
                  </a:cubicBezTo>
                  <a:cubicBezTo>
                    <a:pt x="1202401" y="2425254"/>
                    <a:pt x="1220230" y="2441530"/>
                    <a:pt x="1240949" y="2455771"/>
                  </a:cubicBezTo>
                  <a:cubicBezTo>
                    <a:pt x="1250978" y="2463122"/>
                    <a:pt x="1260780" y="2472264"/>
                    <a:pt x="1271018" y="2478503"/>
                  </a:cubicBezTo>
                  <a:cubicBezTo>
                    <a:pt x="1281708" y="2484281"/>
                    <a:pt x="1293966" y="2488512"/>
                    <a:pt x="1305770" y="2495647"/>
                  </a:cubicBezTo>
                  <a:cubicBezTo>
                    <a:pt x="1328056" y="2507013"/>
                    <a:pt x="1352780" y="2514147"/>
                    <a:pt x="1378409" y="2514147"/>
                  </a:cubicBezTo>
                  <a:cubicBezTo>
                    <a:pt x="1353006" y="2516154"/>
                    <a:pt x="1326942" y="2511244"/>
                    <a:pt x="1303106" y="2501235"/>
                  </a:cubicBezTo>
                  <a:cubicBezTo>
                    <a:pt x="1291528" y="2496108"/>
                    <a:pt x="1279271" y="2493205"/>
                    <a:pt x="1267014" y="2487861"/>
                  </a:cubicBezTo>
                  <a:cubicBezTo>
                    <a:pt x="1254982" y="2482056"/>
                    <a:pt x="1245633" y="2474054"/>
                    <a:pt x="1234490" y="2467354"/>
                  </a:cubicBezTo>
                  <a:cubicBezTo>
                    <a:pt x="1214659" y="2456449"/>
                    <a:pt x="1195054" y="2441069"/>
                    <a:pt x="1181021" y="2421700"/>
                  </a:cubicBezTo>
                  <a:cubicBezTo>
                    <a:pt x="1187480" y="2440390"/>
                    <a:pt x="1194166" y="2459352"/>
                    <a:pt x="1200173" y="2478042"/>
                  </a:cubicBezTo>
                  <a:cubicBezTo>
                    <a:pt x="1208861" y="2503676"/>
                    <a:pt x="1216208" y="2529744"/>
                    <a:pt x="1220230" y="2556464"/>
                  </a:cubicBezTo>
                  <a:lnTo>
                    <a:pt x="1224235" y="2596123"/>
                  </a:lnTo>
                  <a:cubicBezTo>
                    <a:pt x="1225123" y="2609062"/>
                    <a:pt x="1230921" y="2621974"/>
                    <a:pt x="1229145" y="2635564"/>
                  </a:cubicBezTo>
                  <a:cubicBezTo>
                    <a:pt x="1212204" y="2585001"/>
                    <a:pt x="1205518" y="2531752"/>
                    <a:pt x="1182135" y="2485176"/>
                  </a:cubicBezTo>
                  <a:cubicBezTo>
                    <a:pt x="1161625" y="2435942"/>
                    <a:pt x="1142699" y="2387603"/>
                    <a:pt x="1123982" y="2336144"/>
                  </a:cubicBezTo>
                  <a:cubicBezTo>
                    <a:pt x="1120187" y="2322093"/>
                    <a:pt x="1117523" y="2312978"/>
                    <a:pt x="1110837" y="2301151"/>
                  </a:cubicBezTo>
                  <a:cubicBezTo>
                    <a:pt x="1107720" y="2295156"/>
                    <a:pt x="1104377" y="2288673"/>
                    <a:pt x="1101923" y="2281105"/>
                  </a:cubicBezTo>
                  <a:cubicBezTo>
                    <a:pt x="1099241" y="2273320"/>
                    <a:pt x="1098806" y="2264395"/>
                    <a:pt x="1097918" y="2259051"/>
                  </a:cubicBezTo>
                  <a:cubicBezTo>
                    <a:pt x="1093687" y="2235668"/>
                    <a:pt x="1093008" y="2203361"/>
                    <a:pt x="1080751" y="2189092"/>
                  </a:cubicBezTo>
                  <a:cubicBezTo>
                    <a:pt x="1066056" y="2161695"/>
                    <a:pt x="1056253" y="2141215"/>
                    <a:pt x="1041106" y="2118483"/>
                  </a:cubicBezTo>
                  <a:cubicBezTo>
                    <a:pt x="1033967" y="2107551"/>
                    <a:pt x="1027961" y="2095534"/>
                    <a:pt x="1019934" y="2085497"/>
                  </a:cubicBezTo>
                  <a:cubicBezTo>
                    <a:pt x="1012134" y="2075243"/>
                    <a:pt x="1002332" y="2063443"/>
                    <a:pt x="1002558" y="2049636"/>
                  </a:cubicBezTo>
                  <a:close/>
                  <a:moveTo>
                    <a:pt x="760765" y="1681443"/>
                  </a:moveTo>
                  <a:cubicBezTo>
                    <a:pt x="754729" y="1684529"/>
                    <a:pt x="748976" y="1687616"/>
                    <a:pt x="742751" y="1690703"/>
                  </a:cubicBezTo>
                  <a:cubicBezTo>
                    <a:pt x="691727" y="1718485"/>
                    <a:pt x="629102" y="1732649"/>
                    <a:pt x="568929" y="1727746"/>
                  </a:cubicBezTo>
                  <a:cubicBezTo>
                    <a:pt x="565628" y="1736643"/>
                    <a:pt x="560723" y="1743725"/>
                    <a:pt x="555159" y="1751533"/>
                  </a:cubicBezTo>
                  <a:cubicBezTo>
                    <a:pt x="553084" y="1754257"/>
                    <a:pt x="551103" y="1757162"/>
                    <a:pt x="548840" y="1760249"/>
                  </a:cubicBezTo>
                  <a:cubicBezTo>
                    <a:pt x="541955" y="1770417"/>
                    <a:pt x="540634" y="1796565"/>
                    <a:pt x="548840" y="1804736"/>
                  </a:cubicBezTo>
                  <a:cubicBezTo>
                    <a:pt x="552235" y="1808186"/>
                    <a:pt x="553555" y="1807823"/>
                    <a:pt x="557800" y="1807823"/>
                  </a:cubicBezTo>
                  <a:cubicBezTo>
                    <a:pt x="560723" y="1807823"/>
                    <a:pt x="564024" y="1807642"/>
                    <a:pt x="568457" y="1808731"/>
                  </a:cubicBezTo>
                  <a:cubicBezTo>
                    <a:pt x="571570" y="1809457"/>
                    <a:pt x="574022" y="1810728"/>
                    <a:pt x="575814" y="1812000"/>
                  </a:cubicBezTo>
                  <a:cubicBezTo>
                    <a:pt x="577417" y="1812726"/>
                    <a:pt x="578549" y="1813634"/>
                    <a:pt x="579869" y="1813997"/>
                  </a:cubicBezTo>
                  <a:cubicBezTo>
                    <a:pt x="582038" y="1814542"/>
                    <a:pt x="585905" y="1814179"/>
                    <a:pt x="589206" y="1813997"/>
                  </a:cubicBezTo>
                  <a:cubicBezTo>
                    <a:pt x="599204" y="1813089"/>
                    <a:pt x="606843" y="1813452"/>
                    <a:pt x="615520" y="1813452"/>
                  </a:cubicBezTo>
                  <a:cubicBezTo>
                    <a:pt x="622405" y="1813452"/>
                    <a:pt x="629102" y="1813452"/>
                    <a:pt x="635987" y="1813452"/>
                  </a:cubicBezTo>
                  <a:lnTo>
                    <a:pt x="656453" y="1813452"/>
                  </a:lnTo>
                  <a:cubicBezTo>
                    <a:pt x="658528" y="1813452"/>
                    <a:pt x="660697" y="1813634"/>
                    <a:pt x="662961" y="1813634"/>
                  </a:cubicBezTo>
                  <a:cubicBezTo>
                    <a:pt x="670034" y="1813997"/>
                    <a:pt x="676731" y="1814179"/>
                    <a:pt x="682107" y="1812000"/>
                  </a:cubicBezTo>
                  <a:cubicBezTo>
                    <a:pt x="687011" y="1810002"/>
                    <a:pt x="691915" y="1806734"/>
                    <a:pt x="696631" y="1803647"/>
                  </a:cubicBezTo>
                  <a:cubicBezTo>
                    <a:pt x="699083" y="1801831"/>
                    <a:pt x="701253" y="1800378"/>
                    <a:pt x="703705" y="1798926"/>
                  </a:cubicBezTo>
                  <a:cubicBezTo>
                    <a:pt x="716626" y="1791118"/>
                    <a:pt x="723982" y="1782765"/>
                    <a:pt x="732471" y="1770417"/>
                  </a:cubicBezTo>
                  <a:cubicBezTo>
                    <a:pt x="739544" y="1760067"/>
                    <a:pt x="744072" y="1748446"/>
                    <a:pt x="748693" y="1736099"/>
                  </a:cubicBezTo>
                  <a:cubicBezTo>
                    <a:pt x="750768" y="1730651"/>
                    <a:pt x="752937" y="1725022"/>
                    <a:pt x="755389" y="1719393"/>
                  </a:cubicBezTo>
                  <a:cubicBezTo>
                    <a:pt x="757370" y="1715217"/>
                    <a:pt x="757653" y="1713764"/>
                    <a:pt x="758030" y="1709043"/>
                  </a:cubicBezTo>
                  <a:lnTo>
                    <a:pt x="758502" y="1705956"/>
                  </a:lnTo>
                  <a:cubicBezTo>
                    <a:pt x="758973" y="1702688"/>
                    <a:pt x="760294" y="1699782"/>
                    <a:pt x="761426" y="1697603"/>
                  </a:cubicBezTo>
                  <a:cubicBezTo>
                    <a:pt x="761897" y="1696695"/>
                    <a:pt x="762557" y="1695606"/>
                    <a:pt x="762557" y="1695243"/>
                  </a:cubicBezTo>
                  <a:cubicBezTo>
                    <a:pt x="763218" y="1690703"/>
                    <a:pt x="762274" y="1687798"/>
                    <a:pt x="761237" y="1683622"/>
                  </a:cubicBezTo>
                  <a:cubicBezTo>
                    <a:pt x="760954" y="1682895"/>
                    <a:pt x="760954" y="1681987"/>
                    <a:pt x="760765" y="1681443"/>
                  </a:cubicBezTo>
                  <a:close/>
                  <a:moveTo>
                    <a:pt x="627781" y="0"/>
                  </a:moveTo>
                  <a:cubicBezTo>
                    <a:pt x="680786" y="0"/>
                    <a:pt x="751428" y="21971"/>
                    <a:pt x="776327" y="84435"/>
                  </a:cubicBezTo>
                  <a:cubicBezTo>
                    <a:pt x="787456" y="112580"/>
                    <a:pt x="793964" y="174136"/>
                    <a:pt x="801792" y="258572"/>
                  </a:cubicBezTo>
                  <a:cubicBezTo>
                    <a:pt x="805942" y="302333"/>
                    <a:pt x="810469" y="351723"/>
                    <a:pt x="814714" y="364434"/>
                  </a:cubicBezTo>
                  <a:cubicBezTo>
                    <a:pt x="826880" y="400932"/>
                    <a:pt x="869699" y="597039"/>
                    <a:pt x="877244" y="662409"/>
                  </a:cubicBezTo>
                  <a:cubicBezTo>
                    <a:pt x="883092" y="711617"/>
                    <a:pt x="912518" y="791331"/>
                    <a:pt x="933833" y="849437"/>
                  </a:cubicBezTo>
                  <a:lnTo>
                    <a:pt x="944585" y="878672"/>
                  </a:lnTo>
                  <a:cubicBezTo>
                    <a:pt x="956186" y="910993"/>
                    <a:pt x="965052" y="949489"/>
                    <a:pt x="975332" y="994339"/>
                  </a:cubicBezTo>
                  <a:cubicBezTo>
                    <a:pt x="984669" y="1035740"/>
                    <a:pt x="995610" y="1082951"/>
                    <a:pt x="1011172" y="1137788"/>
                  </a:cubicBezTo>
                  <a:cubicBezTo>
                    <a:pt x="1014756" y="1150499"/>
                    <a:pt x="1018528" y="1162120"/>
                    <a:pt x="1022112" y="1172470"/>
                  </a:cubicBezTo>
                  <a:cubicBezTo>
                    <a:pt x="1014944" y="1089124"/>
                    <a:pt x="1005607" y="984352"/>
                    <a:pt x="1001551" y="941681"/>
                  </a:cubicBezTo>
                  <a:cubicBezTo>
                    <a:pt x="998439" y="908451"/>
                    <a:pt x="996270" y="852343"/>
                    <a:pt x="994006" y="793147"/>
                  </a:cubicBezTo>
                  <a:cubicBezTo>
                    <a:pt x="991082" y="720333"/>
                    <a:pt x="987970" y="637895"/>
                    <a:pt x="982877" y="608479"/>
                  </a:cubicBezTo>
                  <a:cubicBezTo>
                    <a:pt x="980236" y="592681"/>
                    <a:pt x="975992" y="558907"/>
                    <a:pt x="970805" y="517507"/>
                  </a:cubicBezTo>
                  <a:cubicBezTo>
                    <a:pt x="958544" y="419271"/>
                    <a:pt x="940058" y="270919"/>
                    <a:pt x="922515" y="217898"/>
                  </a:cubicBezTo>
                  <a:cubicBezTo>
                    <a:pt x="911103" y="183942"/>
                    <a:pt x="913838" y="150168"/>
                    <a:pt x="930249" y="120388"/>
                  </a:cubicBezTo>
                  <a:cubicBezTo>
                    <a:pt x="951659" y="81348"/>
                    <a:pt x="992214" y="55927"/>
                    <a:pt x="1022961" y="48301"/>
                  </a:cubicBezTo>
                  <a:cubicBezTo>
                    <a:pt x="1058140" y="39403"/>
                    <a:pt x="1115012" y="39403"/>
                    <a:pt x="1183579" y="90246"/>
                  </a:cubicBezTo>
                  <a:cubicBezTo>
                    <a:pt x="1227719" y="122749"/>
                    <a:pt x="1267425" y="256938"/>
                    <a:pt x="1316375" y="538388"/>
                  </a:cubicBezTo>
                  <a:cubicBezTo>
                    <a:pt x="1335332" y="647337"/>
                    <a:pt x="1361363" y="831279"/>
                    <a:pt x="1378151" y="1088943"/>
                  </a:cubicBezTo>
                  <a:cubicBezTo>
                    <a:pt x="1394562" y="1342249"/>
                    <a:pt x="1446529" y="1396178"/>
                    <a:pt x="1464732" y="1395815"/>
                  </a:cubicBezTo>
                  <a:cubicBezTo>
                    <a:pt x="1488405" y="1394363"/>
                    <a:pt x="1530092" y="1313014"/>
                    <a:pt x="1547918" y="1278332"/>
                  </a:cubicBezTo>
                  <a:lnTo>
                    <a:pt x="1556972" y="1260719"/>
                  </a:lnTo>
                  <a:cubicBezTo>
                    <a:pt x="1579702" y="1217139"/>
                    <a:pt x="1624973" y="1071874"/>
                    <a:pt x="1656569" y="960928"/>
                  </a:cubicBezTo>
                  <a:cubicBezTo>
                    <a:pt x="1675526" y="895014"/>
                    <a:pt x="1703820" y="742486"/>
                    <a:pt x="1722118" y="626274"/>
                  </a:cubicBezTo>
                  <a:cubicBezTo>
                    <a:pt x="1741264" y="504433"/>
                    <a:pt x="1770407" y="485367"/>
                    <a:pt x="1813037" y="470477"/>
                  </a:cubicBezTo>
                  <a:cubicBezTo>
                    <a:pt x="1861326" y="453227"/>
                    <a:pt x="1955830" y="481190"/>
                    <a:pt x="1982993" y="544562"/>
                  </a:cubicBezTo>
                  <a:cubicBezTo>
                    <a:pt x="2011947" y="611747"/>
                    <a:pt x="1981012" y="882485"/>
                    <a:pt x="1971864" y="962744"/>
                  </a:cubicBezTo>
                  <a:cubicBezTo>
                    <a:pt x="1961112" y="1046634"/>
                    <a:pt x="1932440" y="1162665"/>
                    <a:pt x="1906786" y="1265258"/>
                  </a:cubicBezTo>
                  <a:cubicBezTo>
                    <a:pt x="1886508" y="1346788"/>
                    <a:pt x="1867174" y="1423597"/>
                    <a:pt x="1863118" y="1462637"/>
                  </a:cubicBezTo>
                  <a:cubicBezTo>
                    <a:pt x="1853498" y="1554517"/>
                    <a:pt x="1839917" y="1723751"/>
                    <a:pt x="1858214" y="1823802"/>
                  </a:cubicBezTo>
                  <a:cubicBezTo>
                    <a:pt x="1877171" y="1926941"/>
                    <a:pt x="1892073" y="2202763"/>
                    <a:pt x="1882264" y="2354202"/>
                  </a:cubicBezTo>
                  <a:cubicBezTo>
                    <a:pt x="1872078" y="2514538"/>
                    <a:pt x="1795589" y="2742241"/>
                    <a:pt x="1739283" y="2899490"/>
                  </a:cubicBezTo>
                  <a:cubicBezTo>
                    <a:pt x="1688636" y="3040397"/>
                    <a:pt x="1680430" y="3252847"/>
                    <a:pt x="1674866" y="3393755"/>
                  </a:cubicBezTo>
                  <a:cubicBezTo>
                    <a:pt x="1673074" y="3434066"/>
                    <a:pt x="1671753" y="3469474"/>
                    <a:pt x="1669773" y="3497256"/>
                  </a:cubicBezTo>
                  <a:cubicBezTo>
                    <a:pt x="1660341" y="3623818"/>
                    <a:pt x="1632047" y="3913077"/>
                    <a:pt x="1631858" y="3915982"/>
                  </a:cubicBezTo>
                  <a:lnTo>
                    <a:pt x="1581305" y="3911080"/>
                  </a:lnTo>
                  <a:cubicBezTo>
                    <a:pt x="1581494" y="3908174"/>
                    <a:pt x="1609600" y="3619642"/>
                    <a:pt x="1618937" y="3493806"/>
                  </a:cubicBezTo>
                  <a:cubicBezTo>
                    <a:pt x="1620918" y="3466569"/>
                    <a:pt x="1622238" y="3431523"/>
                    <a:pt x="1623841" y="3391939"/>
                  </a:cubicBezTo>
                  <a:cubicBezTo>
                    <a:pt x="1629406" y="3247945"/>
                    <a:pt x="1637894" y="3030774"/>
                    <a:pt x="1691088" y="2882603"/>
                  </a:cubicBezTo>
                  <a:cubicBezTo>
                    <a:pt x="1746356" y="2728259"/>
                    <a:pt x="1821242" y="2505096"/>
                    <a:pt x="1831240" y="2351296"/>
                  </a:cubicBezTo>
                  <a:cubicBezTo>
                    <a:pt x="1837748" y="2253242"/>
                    <a:pt x="1833504" y="2102893"/>
                    <a:pt x="1824544" y="1982868"/>
                  </a:cubicBezTo>
                  <a:lnTo>
                    <a:pt x="1685335" y="1979962"/>
                  </a:lnTo>
                  <a:cubicBezTo>
                    <a:pt x="1672225" y="1979599"/>
                    <a:pt x="1660341" y="1979054"/>
                    <a:pt x="1647703" y="1979599"/>
                  </a:cubicBezTo>
                  <a:cubicBezTo>
                    <a:pt x="1635914" y="1980507"/>
                    <a:pt x="1618277" y="1979418"/>
                    <a:pt x="1606865" y="1972336"/>
                  </a:cubicBezTo>
                  <a:cubicBezTo>
                    <a:pt x="1601300" y="1969612"/>
                    <a:pt x="1597528" y="1968341"/>
                    <a:pt x="1591963" y="1968341"/>
                  </a:cubicBezTo>
                  <a:cubicBezTo>
                    <a:pt x="1584418" y="1968341"/>
                    <a:pt x="1577250" y="1966344"/>
                    <a:pt x="1571497" y="1964709"/>
                  </a:cubicBezTo>
                  <a:cubicBezTo>
                    <a:pt x="1560839" y="1961623"/>
                    <a:pt x="1547635" y="1963257"/>
                    <a:pt x="1534714" y="1962530"/>
                  </a:cubicBezTo>
                  <a:cubicBezTo>
                    <a:pt x="1522264" y="1964165"/>
                    <a:pt x="1506702" y="1957809"/>
                    <a:pt x="1496422" y="1953088"/>
                  </a:cubicBezTo>
                  <a:cubicBezTo>
                    <a:pt x="1490197" y="1950183"/>
                    <a:pt x="1488122" y="1951636"/>
                    <a:pt x="1479917" y="1952362"/>
                  </a:cubicBezTo>
                  <a:cubicBezTo>
                    <a:pt x="1471240" y="1952725"/>
                    <a:pt x="1466335" y="1949638"/>
                    <a:pt x="1459828" y="1948186"/>
                  </a:cubicBezTo>
                  <a:lnTo>
                    <a:pt x="1423328" y="1938199"/>
                  </a:lnTo>
                  <a:cubicBezTo>
                    <a:pt x="1410407" y="1934930"/>
                    <a:pt x="1399466" y="1930209"/>
                    <a:pt x="1386356" y="1931117"/>
                  </a:cubicBezTo>
                  <a:cubicBezTo>
                    <a:pt x="1360703" y="1923309"/>
                    <a:pt x="1338444" y="1912232"/>
                    <a:pt x="1313922" y="1904969"/>
                  </a:cubicBezTo>
                  <a:lnTo>
                    <a:pt x="1277140" y="1894982"/>
                  </a:lnTo>
                  <a:cubicBezTo>
                    <a:pt x="1270915" y="1892803"/>
                    <a:pt x="1266482" y="1887901"/>
                    <a:pt x="1260257" y="1886629"/>
                  </a:cubicBezTo>
                  <a:cubicBezTo>
                    <a:pt x="1254410" y="1885358"/>
                    <a:pt x="1246676" y="1886811"/>
                    <a:pt x="1242903" y="1880819"/>
                  </a:cubicBezTo>
                  <a:cubicBezTo>
                    <a:pt x="1246864" y="1886629"/>
                    <a:pt x="1254221" y="1884814"/>
                    <a:pt x="1260446" y="1885722"/>
                  </a:cubicBezTo>
                  <a:cubicBezTo>
                    <a:pt x="1267142" y="1886811"/>
                    <a:pt x="1272047" y="1891714"/>
                    <a:pt x="1277800" y="1893530"/>
                  </a:cubicBezTo>
                  <a:lnTo>
                    <a:pt x="1315054" y="1901882"/>
                  </a:lnTo>
                  <a:cubicBezTo>
                    <a:pt x="1339576" y="1908238"/>
                    <a:pt x="1363815" y="1918406"/>
                    <a:pt x="1386828" y="1924943"/>
                  </a:cubicBezTo>
                  <a:cubicBezTo>
                    <a:pt x="1392392" y="1925125"/>
                    <a:pt x="1399938" y="1924217"/>
                    <a:pt x="1406351" y="1926214"/>
                  </a:cubicBezTo>
                  <a:lnTo>
                    <a:pt x="1424648" y="1930391"/>
                  </a:lnTo>
                  <a:lnTo>
                    <a:pt x="1462091" y="1939106"/>
                  </a:lnTo>
                  <a:cubicBezTo>
                    <a:pt x="1468127" y="1940196"/>
                    <a:pt x="1475201" y="1943101"/>
                    <a:pt x="1479257" y="1942193"/>
                  </a:cubicBezTo>
                  <a:cubicBezTo>
                    <a:pt x="1481897" y="1942012"/>
                    <a:pt x="1485293" y="1941104"/>
                    <a:pt x="1489065" y="1940922"/>
                  </a:cubicBezTo>
                  <a:cubicBezTo>
                    <a:pt x="1493310" y="1940378"/>
                    <a:pt x="1497742" y="1942012"/>
                    <a:pt x="1500383" y="1942920"/>
                  </a:cubicBezTo>
                  <a:cubicBezTo>
                    <a:pt x="1513587" y="1947641"/>
                    <a:pt x="1522264" y="1951636"/>
                    <a:pt x="1535657" y="1950001"/>
                  </a:cubicBezTo>
                  <a:cubicBezTo>
                    <a:pt x="1547824" y="1950546"/>
                    <a:pt x="1560556" y="1948004"/>
                    <a:pt x="1574798" y="1951091"/>
                  </a:cubicBezTo>
                  <a:cubicBezTo>
                    <a:pt x="1581305" y="1952725"/>
                    <a:pt x="1586870" y="1953815"/>
                    <a:pt x="1591963" y="1953633"/>
                  </a:cubicBezTo>
                  <a:cubicBezTo>
                    <a:pt x="1599131" y="1953088"/>
                    <a:pt x="1607808" y="1955630"/>
                    <a:pt x="1613561" y="1958354"/>
                  </a:cubicBezTo>
                  <a:cubicBezTo>
                    <a:pt x="1624690" y="1963802"/>
                    <a:pt x="1633650" y="1963438"/>
                    <a:pt x="1647043" y="1962530"/>
                  </a:cubicBezTo>
                  <a:cubicBezTo>
                    <a:pt x="1659681" y="1961259"/>
                    <a:pt x="1673074" y="1961441"/>
                    <a:pt x="1685523" y="1960896"/>
                  </a:cubicBezTo>
                  <a:lnTo>
                    <a:pt x="1823034" y="1957991"/>
                  </a:lnTo>
                  <a:cubicBezTo>
                    <a:pt x="1818979" y="1906785"/>
                    <a:pt x="1813886" y="1862661"/>
                    <a:pt x="1808510" y="1833245"/>
                  </a:cubicBezTo>
                  <a:cubicBezTo>
                    <a:pt x="1797381" y="1772052"/>
                    <a:pt x="1797381" y="1688343"/>
                    <a:pt x="1801154" y="1610081"/>
                  </a:cubicBezTo>
                  <a:cubicBezTo>
                    <a:pt x="1786063" y="1609718"/>
                    <a:pt x="1769086" y="1611171"/>
                    <a:pt x="1750789" y="1606994"/>
                  </a:cubicBezTo>
                  <a:cubicBezTo>
                    <a:pt x="1729663" y="1601365"/>
                    <a:pt x="1717590" y="1585931"/>
                    <a:pt x="1704292" y="1577578"/>
                  </a:cubicBezTo>
                  <a:lnTo>
                    <a:pt x="1658549" y="1551430"/>
                  </a:lnTo>
                  <a:cubicBezTo>
                    <a:pt x="1643930" y="1542351"/>
                    <a:pt x="1629406" y="1532183"/>
                    <a:pt x="1611392" y="1531456"/>
                  </a:cubicBezTo>
                  <a:cubicBezTo>
                    <a:pt x="1629406" y="1529822"/>
                    <a:pt x="1646383" y="1538538"/>
                    <a:pt x="1661945" y="1545983"/>
                  </a:cubicBezTo>
                  <a:lnTo>
                    <a:pt x="1710517" y="1566138"/>
                  </a:lnTo>
                  <a:cubicBezTo>
                    <a:pt x="1727399" y="1574673"/>
                    <a:pt x="1740603" y="1586657"/>
                    <a:pt x="1754656" y="1587928"/>
                  </a:cubicBezTo>
                  <a:cubicBezTo>
                    <a:pt x="1768615" y="1589744"/>
                    <a:pt x="1784460" y="1586294"/>
                    <a:pt x="1802285" y="1584841"/>
                  </a:cubicBezTo>
                  <a:cubicBezTo>
                    <a:pt x="1805209" y="1536722"/>
                    <a:pt x="1809170" y="1492053"/>
                    <a:pt x="1812754" y="1457734"/>
                  </a:cubicBezTo>
                  <a:cubicBezTo>
                    <a:pt x="1817187" y="1415063"/>
                    <a:pt x="1835956" y="1340070"/>
                    <a:pt x="1857554" y="1253092"/>
                  </a:cubicBezTo>
                  <a:cubicBezTo>
                    <a:pt x="1882736" y="1152315"/>
                    <a:pt x="1911219" y="1037737"/>
                    <a:pt x="1921499" y="956570"/>
                  </a:cubicBezTo>
                  <a:cubicBezTo>
                    <a:pt x="1946021" y="760644"/>
                    <a:pt x="1952718" y="598855"/>
                    <a:pt x="1937533" y="563628"/>
                  </a:cubicBezTo>
                  <a:cubicBezTo>
                    <a:pt x="1922348" y="528220"/>
                    <a:pt x="1856894" y="508428"/>
                    <a:pt x="1834824" y="516236"/>
                  </a:cubicBezTo>
                  <a:cubicBezTo>
                    <a:pt x="1807001" y="526041"/>
                    <a:pt x="1789364" y="532215"/>
                    <a:pt x="1773519" y="633174"/>
                  </a:cubicBezTo>
                  <a:cubicBezTo>
                    <a:pt x="1763050" y="698907"/>
                    <a:pt x="1749752" y="775534"/>
                    <a:pt x="1736359" y="842719"/>
                  </a:cubicBezTo>
                  <a:cubicBezTo>
                    <a:pt x="1738623" y="843990"/>
                    <a:pt x="1740132" y="845079"/>
                    <a:pt x="1740603" y="845079"/>
                  </a:cubicBezTo>
                  <a:cubicBezTo>
                    <a:pt x="1742112" y="846351"/>
                    <a:pt x="1748809" y="844535"/>
                    <a:pt x="1758617" y="845987"/>
                  </a:cubicBezTo>
                  <a:lnTo>
                    <a:pt x="1796249" y="858335"/>
                  </a:lnTo>
                  <a:cubicBezTo>
                    <a:pt x="1804738" y="860332"/>
                    <a:pt x="1809170" y="869048"/>
                    <a:pt x="1812566" y="870682"/>
                  </a:cubicBezTo>
                  <a:lnTo>
                    <a:pt x="1828599" y="879398"/>
                  </a:lnTo>
                  <a:cubicBezTo>
                    <a:pt x="1839068" y="884483"/>
                    <a:pt x="1853121" y="879943"/>
                    <a:pt x="1865571" y="884483"/>
                  </a:cubicBezTo>
                  <a:lnTo>
                    <a:pt x="1865759" y="884483"/>
                  </a:lnTo>
                  <a:lnTo>
                    <a:pt x="1865759" y="884664"/>
                  </a:lnTo>
                  <a:lnTo>
                    <a:pt x="1866231" y="888659"/>
                  </a:lnTo>
                  <a:lnTo>
                    <a:pt x="1865099" y="885209"/>
                  </a:lnTo>
                  <a:cubicBezTo>
                    <a:pt x="1852649" y="882667"/>
                    <a:pt x="1840388" y="889567"/>
                    <a:pt x="1826336" y="885935"/>
                  </a:cubicBezTo>
                  <a:lnTo>
                    <a:pt x="1807378" y="879398"/>
                  </a:lnTo>
                  <a:cubicBezTo>
                    <a:pt x="1799362" y="875403"/>
                    <a:pt x="1797192" y="870682"/>
                    <a:pt x="1792288" y="870864"/>
                  </a:cubicBezTo>
                  <a:lnTo>
                    <a:pt x="1755694" y="864872"/>
                  </a:lnTo>
                  <a:cubicBezTo>
                    <a:pt x="1752864" y="864327"/>
                    <a:pt x="1746828" y="867959"/>
                    <a:pt x="1735699" y="866688"/>
                  </a:cubicBezTo>
                  <a:cubicBezTo>
                    <a:pt x="1734096" y="866143"/>
                    <a:pt x="1732964" y="865961"/>
                    <a:pt x="1731643" y="865598"/>
                  </a:cubicBezTo>
                  <a:cubicBezTo>
                    <a:pt x="1722495" y="909359"/>
                    <a:pt x="1713818" y="947673"/>
                    <a:pt x="1706461" y="973639"/>
                  </a:cubicBezTo>
                  <a:cubicBezTo>
                    <a:pt x="1700519" y="994158"/>
                    <a:pt x="1682694" y="1056440"/>
                    <a:pt x="1662133" y="1121083"/>
                  </a:cubicBezTo>
                  <a:cubicBezTo>
                    <a:pt x="1663737" y="1128164"/>
                    <a:pt x="1672414" y="1137062"/>
                    <a:pt x="1682882" y="1144144"/>
                  </a:cubicBezTo>
                  <a:lnTo>
                    <a:pt x="1720326" y="1167023"/>
                  </a:lnTo>
                  <a:cubicBezTo>
                    <a:pt x="1734378" y="1174468"/>
                    <a:pt x="1745036" y="1183910"/>
                    <a:pt x="1759089" y="1188631"/>
                  </a:cubicBezTo>
                  <a:lnTo>
                    <a:pt x="1779838" y="1197165"/>
                  </a:lnTo>
                  <a:cubicBezTo>
                    <a:pt x="1786723" y="1199707"/>
                    <a:pt x="1792288" y="1205881"/>
                    <a:pt x="1800022" y="1205336"/>
                  </a:cubicBezTo>
                  <a:cubicBezTo>
                    <a:pt x="1792288" y="1206971"/>
                    <a:pt x="1785403" y="1201523"/>
                    <a:pt x="1778424" y="1200071"/>
                  </a:cubicBezTo>
                  <a:lnTo>
                    <a:pt x="1756826" y="1194623"/>
                  </a:lnTo>
                  <a:cubicBezTo>
                    <a:pt x="1741924" y="1191899"/>
                    <a:pt x="1727871" y="1183184"/>
                    <a:pt x="1714950" y="1178462"/>
                  </a:cubicBezTo>
                  <a:lnTo>
                    <a:pt x="1672885" y="1160486"/>
                  </a:lnTo>
                  <a:cubicBezTo>
                    <a:pt x="1667038" y="1157217"/>
                    <a:pt x="1659964" y="1153404"/>
                    <a:pt x="1653456" y="1148320"/>
                  </a:cubicBezTo>
                  <a:cubicBezTo>
                    <a:pt x="1635442" y="1203702"/>
                    <a:pt x="1616485" y="1256906"/>
                    <a:pt x="1602904" y="1283053"/>
                  </a:cubicBezTo>
                  <a:lnTo>
                    <a:pt x="1593944" y="1300485"/>
                  </a:lnTo>
                  <a:cubicBezTo>
                    <a:pt x="1552728" y="1380744"/>
                    <a:pt x="1517360" y="1442845"/>
                    <a:pt x="1468599" y="1445387"/>
                  </a:cubicBezTo>
                  <a:cubicBezTo>
                    <a:pt x="1435777" y="1447384"/>
                    <a:pt x="1385696" y="1423779"/>
                    <a:pt x="1353629" y="1282872"/>
                  </a:cubicBezTo>
                  <a:cubicBezTo>
                    <a:pt x="1344669" y="1286140"/>
                    <a:pt x="1334672" y="1291224"/>
                    <a:pt x="1323260" y="1294311"/>
                  </a:cubicBezTo>
                  <a:lnTo>
                    <a:pt x="1297889" y="1300122"/>
                  </a:lnTo>
                  <a:cubicBezTo>
                    <a:pt x="1288269" y="1302119"/>
                    <a:pt x="1279403" y="1301030"/>
                    <a:pt x="1271575" y="1300848"/>
                  </a:cubicBezTo>
                  <a:cubicBezTo>
                    <a:pt x="1264218" y="1300122"/>
                    <a:pt x="1256862" y="1302664"/>
                    <a:pt x="1247525" y="1303209"/>
                  </a:cubicBezTo>
                  <a:cubicBezTo>
                    <a:pt x="1238848" y="1303935"/>
                    <a:pt x="1230360" y="1303572"/>
                    <a:pt x="1222154" y="1303027"/>
                  </a:cubicBezTo>
                  <a:cubicBezTo>
                    <a:pt x="1206120" y="1301938"/>
                    <a:pt x="1188766" y="1304661"/>
                    <a:pt x="1172733" y="1299032"/>
                  </a:cubicBezTo>
                  <a:lnTo>
                    <a:pt x="1172450" y="1299032"/>
                  </a:lnTo>
                  <a:lnTo>
                    <a:pt x="1172450" y="1298851"/>
                  </a:lnTo>
                  <a:lnTo>
                    <a:pt x="1171790" y="1294856"/>
                  </a:lnTo>
                  <a:lnTo>
                    <a:pt x="1172922" y="1298669"/>
                  </a:lnTo>
                  <a:cubicBezTo>
                    <a:pt x="1189144" y="1302119"/>
                    <a:pt x="1205177" y="1297580"/>
                    <a:pt x="1222154" y="1296309"/>
                  </a:cubicBezTo>
                  <a:cubicBezTo>
                    <a:pt x="1230360" y="1295946"/>
                    <a:pt x="1238376" y="1295219"/>
                    <a:pt x="1246204" y="1293767"/>
                  </a:cubicBezTo>
                  <a:cubicBezTo>
                    <a:pt x="1253089" y="1292677"/>
                    <a:pt x="1261578" y="1288682"/>
                    <a:pt x="1270915" y="1288138"/>
                  </a:cubicBezTo>
                  <a:cubicBezTo>
                    <a:pt x="1279875" y="1287230"/>
                    <a:pt x="1287420" y="1287230"/>
                    <a:pt x="1294116" y="1284869"/>
                  </a:cubicBezTo>
                  <a:lnTo>
                    <a:pt x="1316375" y="1276516"/>
                  </a:lnTo>
                  <a:cubicBezTo>
                    <a:pt x="1326655" y="1272703"/>
                    <a:pt x="1335992" y="1265258"/>
                    <a:pt x="1348725" y="1259448"/>
                  </a:cubicBezTo>
                  <a:cubicBezTo>
                    <a:pt x="1340048" y="1214416"/>
                    <a:pt x="1332880" y="1159578"/>
                    <a:pt x="1328447" y="1091485"/>
                  </a:cubicBezTo>
                  <a:cubicBezTo>
                    <a:pt x="1311942" y="835819"/>
                    <a:pt x="1286100" y="653874"/>
                    <a:pt x="1267331" y="546196"/>
                  </a:cubicBezTo>
                  <a:cubicBezTo>
                    <a:pt x="1209422" y="214266"/>
                    <a:pt x="1171790" y="143268"/>
                    <a:pt x="1154436" y="130375"/>
                  </a:cubicBezTo>
                  <a:cubicBezTo>
                    <a:pt x="1112088" y="98962"/>
                    <a:pt x="1072476" y="87704"/>
                    <a:pt x="1036354" y="96601"/>
                  </a:cubicBezTo>
                  <a:cubicBezTo>
                    <a:pt x="1020697" y="100778"/>
                    <a:pt x="990705" y="116938"/>
                    <a:pt x="975709" y="143994"/>
                  </a:cubicBezTo>
                  <a:cubicBezTo>
                    <a:pt x="965900" y="161607"/>
                    <a:pt x="964580" y="180310"/>
                    <a:pt x="971465" y="201011"/>
                  </a:cubicBezTo>
                  <a:cubicBezTo>
                    <a:pt x="988913" y="253488"/>
                    <a:pt x="1005607" y="378779"/>
                    <a:pt x="1018245" y="481009"/>
                  </a:cubicBezTo>
                  <a:cubicBezTo>
                    <a:pt x="1030789" y="475380"/>
                    <a:pt x="1043710" y="476106"/>
                    <a:pt x="1052198" y="474835"/>
                  </a:cubicBezTo>
                  <a:cubicBezTo>
                    <a:pt x="1063328" y="473383"/>
                    <a:pt x="1078041" y="465393"/>
                    <a:pt x="1093603" y="466664"/>
                  </a:cubicBezTo>
                  <a:lnTo>
                    <a:pt x="1176506" y="473201"/>
                  </a:lnTo>
                  <a:lnTo>
                    <a:pt x="1094263" y="479375"/>
                  </a:lnTo>
                  <a:cubicBezTo>
                    <a:pt x="1081813" y="480101"/>
                    <a:pt x="1072193" y="488090"/>
                    <a:pt x="1056631" y="493175"/>
                  </a:cubicBezTo>
                  <a:cubicBezTo>
                    <a:pt x="1041258" y="497170"/>
                    <a:pt x="1029657" y="499349"/>
                    <a:pt x="1024564" y="506249"/>
                  </a:cubicBezTo>
                  <a:lnTo>
                    <a:pt x="1021169" y="502435"/>
                  </a:lnTo>
                  <a:cubicBezTo>
                    <a:pt x="1021452" y="504796"/>
                    <a:pt x="1021829" y="507701"/>
                    <a:pt x="1022112" y="510244"/>
                  </a:cubicBezTo>
                  <a:cubicBezTo>
                    <a:pt x="1027205" y="550555"/>
                    <a:pt x="1031166" y="583057"/>
                    <a:pt x="1033901" y="598673"/>
                  </a:cubicBezTo>
                  <a:cubicBezTo>
                    <a:pt x="1039655" y="631358"/>
                    <a:pt x="1042767" y="711980"/>
                    <a:pt x="1045691" y="790242"/>
                  </a:cubicBezTo>
                  <a:cubicBezTo>
                    <a:pt x="1047294" y="832732"/>
                    <a:pt x="1048992" y="873406"/>
                    <a:pt x="1050784" y="904820"/>
                  </a:cubicBezTo>
                  <a:cubicBezTo>
                    <a:pt x="1055311" y="904457"/>
                    <a:pt x="1059272" y="904457"/>
                    <a:pt x="1063328" y="904820"/>
                  </a:cubicBezTo>
                  <a:cubicBezTo>
                    <a:pt x="1072193" y="905364"/>
                    <a:pt x="1081153" y="906454"/>
                    <a:pt x="1089359" y="907362"/>
                  </a:cubicBezTo>
                  <a:cubicBezTo>
                    <a:pt x="1104732" y="909177"/>
                    <a:pt x="1121709" y="906454"/>
                    <a:pt x="1139534" y="906272"/>
                  </a:cubicBezTo>
                  <a:cubicBezTo>
                    <a:pt x="1154908" y="906817"/>
                    <a:pt x="1171601" y="899554"/>
                    <a:pt x="1188484" y="897375"/>
                  </a:cubicBezTo>
                  <a:lnTo>
                    <a:pt x="1213666" y="891564"/>
                  </a:lnTo>
                  <a:cubicBezTo>
                    <a:pt x="1221682" y="890293"/>
                    <a:pt x="1229228" y="884483"/>
                    <a:pt x="1237999" y="883938"/>
                  </a:cubicBezTo>
                  <a:cubicBezTo>
                    <a:pt x="1229511" y="885572"/>
                    <a:pt x="1223286" y="892109"/>
                    <a:pt x="1214609" y="894651"/>
                  </a:cubicBezTo>
                  <a:cubicBezTo>
                    <a:pt x="1206309" y="897375"/>
                    <a:pt x="1198575" y="900462"/>
                    <a:pt x="1190747" y="903367"/>
                  </a:cubicBezTo>
                  <a:cubicBezTo>
                    <a:pt x="1174242" y="907543"/>
                    <a:pt x="1159529" y="916804"/>
                    <a:pt x="1140572" y="918983"/>
                  </a:cubicBezTo>
                  <a:cubicBezTo>
                    <a:pt x="1124350" y="920980"/>
                    <a:pt x="1107656" y="926065"/>
                    <a:pt x="1088698" y="926428"/>
                  </a:cubicBezTo>
                  <a:cubicBezTo>
                    <a:pt x="1080021" y="926609"/>
                    <a:pt x="1071533" y="926609"/>
                    <a:pt x="1063516" y="926972"/>
                  </a:cubicBezTo>
                  <a:cubicBezTo>
                    <a:pt x="1059744" y="927517"/>
                    <a:pt x="1056160" y="927699"/>
                    <a:pt x="1052859" y="928425"/>
                  </a:cubicBezTo>
                  <a:cubicBezTo>
                    <a:pt x="1053047" y="930604"/>
                    <a:pt x="1053236" y="933691"/>
                    <a:pt x="1053519" y="935870"/>
                  </a:cubicBezTo>
                  <a:cubicBezTo>
                    <a:pt x="1060592" y="1011589"/>
                    <a:pt x="1084266" y="1283235"/>
                    <a:pt x="1084266" y="1283235"/>
                  </a:cubicBezTo>
                  <a:lnTo>
                    <a:pt x="1088887" y="1336983"/>
                  </a:lnTo>
                  <a:lnTo>
                    <a:pt x="1044559" y="1306477"/>
                  </a:lnTo>
                  <a:cubicBezTo>
                    <a:pt x="1039938" y="1303209"/>
                    <a:pt x="1023621" y="1290135"/>
                    <a:pt x="1004286" y="1254545"/>
                  </a:cubicBezTo>
                  <a:cubicBezTo>
                    <a:pt x="1003815" y="1254727"/>
                    <a:pt x="1003626" y="1254908"/>
                    <a:pt x="1003343" y="1255090"/>
                  </a:cubicBezTo>
                  <a:cubicBezTo>
                    <a:pt x="995138" y="1260900"/>
                    <a:pt x="985329" y="1266166"/>
                    <a:pt x="978633" y="1270343"/>
                  </a:cubicBezTo>
                  <a:cubicBezTo>
                    <a:pt x="961939" y="1282327"/>
                    <a:pt x="942793" y="1290861"/>
                    <a:pt x="924307" y="1296672"/>
                  </a:cubicBezTo>
                  <a:cubicBezTo>
                    <a:pt x="905539" y="1302846"/>
                    <a:pt x="886393" y="1307930"/>
                    <a:pt x="865926" y="1308111"/>
                  </a:cubicBezTo>
                  <a:cubicBezTo>
                    <a:pt x="854797" y="1306477"/>
                    <a:pt x="848573" y="1305388"/>
                    <a:pt x="838481" y="1310835"/>
                  </a:cubicBezTo>
                  <a:cubicBezTo>
                    <a:pt x="828012" y="1312833"/>
                    <a:pt x="818863" y="1307930"/>
                    <a:pt x="809338" y="1310290"/>
                  </a:cubicBezTo>
                  <a:lnTo>
                    <a:pt x="808394" y="1313922"/>
                  </a:lnTo>
                  <a:lnTo>
                    <a:pt x="809055" y="1309927"/>
                  </a:lnTo>
                  <a:lnTo>
                    <a:pt x="809338" y="1309746"/>
                  </a:lnTo>
                  <a:cubicBezTo>
                    <a:pt x="818675" y="1306477"/>
                    <a:pt x="829144" y="1310290"/>
                    <a:pt x="837632" y="1307385"/>
                  </a:cubicBezTo>
                  <a:cubicBezTo>
                    <a:pt x="841405" y="1305932"/>
                    <a:pt x="845649" y="1301756"/>
                    <a:pt x="851402" y="1301211"/>
                  </a:cubicBezTo>
                  <a:cubicBezTo>
                    <a:pt x="856778" y="1300667"/>
                    <a:pt x="861682" y="1301575"/>
                    <a:pt x="866115" y="1301211"/>
                  </a:cubicBezTo>
                  <a:cubicBezTo>
                    <a:pt x="884412" y="1299032"/>
                    <a:pt x="902709" y="1292132"/>
                    <a:pt x="919780" y="1284324"/>
                  </a:cubicBezTo>
                  <a:cubicBezTo>
                    <a:pt x="937229" y="1276516"/>
                    <a:pt x="953262" y="1267437"/>
                    <a:pt x="966844" y="1255090"/>
                  </a:cubicBezTo>
                  <a:cubicBezTo>
                    <a:pt x="975709" y="1248008"/>
                    <a:pt x="982877" y="1243650"/>
                    <a:pt x="989762" y="1237295"/>
                  </a:cubicBezTo>
                  <a:cubicBezTo>
                    <a:pt x="991365" y="1235842"/>
                    <a:pt x="992497" y="1234389"/>
                    <a:pt x="993818" y="1233118"/>
                  </a:cubicBezTo>
                  <a:cubicBezTo>
                    <a:pt x="984009" y="1211873"/>
                    <a:pt x="973540" y="1185181"/>
                    <a:pt x="963731" y="1150680"/>
                  </a:cubicBezTo>
                  <a:cubicBezTo>
                    <a:pt x="947698" y="1094572"/>
                    <a:pt x="936757" y="1046634"/>
                    <a:pt x="927137" y="1004508"/>
                  </a:cubicBezTo>
                  <a:cubicBezTo>
                    <a:pt x="916951" y="959839"/>
                    <a:pt x="908651" y="924067"/>
                    <a:pt x="898182" y="895014"/>
                  </a:cubicBezTo>
                  <a:lnTo>
                    <a:pt x="887713" y="866143"/>
                  </a:lnTo>
                  <a:cubicBezTo>
                    <a:pt x="879036" y="842537"/>
                    <a:pt x="869510" y="815663"/>
                    <a:pt x="860079" y="788245"/>
                  </a:cubicBezTo>
                  <a:cubicBezTo>
                    <a:pt x="850742" y="788971"/>
                    <a:pt x="838952" y="794418"/>
                    <a:pt x="825371" y="798776"/>
                  </a:cubicBezTo>
                  <a:lnTo>
                    <a:pt x="780383" y="811124"/>
                  </a:lnTo>
                  <a:cubicBezTo>
                    <a:pt x="765858" y="814029"/>
                    <a:pt x="751145" y="819839"/>
                    <a:pt x="734923" y="820929"/>
                  </a:cubicBezTo>
                  <a:cubicBezTo>
                    <a:pt x="726623" y="821655"/>
                    <a:pt x="719078" y="819476"/>
                    <a:pt x="711722" y="819658"/>
                  </a:cubicBezTo>
                  <a:cubicBezTo>
                    <a:pt x="704176" y="819476"/>
                    <a:pt x="697952" y="824924"/>
                    <a:pt x="690784" y="827466"/>
                  </a:cubicBezTo>
                  <a:cubicBezTo>
                    <a:pt x="697480" y="824016"/>
                    <a:pt x="703045" y="817479"/>
                    <a:pt x="711250" y="816571"/>
                  </a:cubicBezTo>
                  <a:cubicBezTo>
                    <a:pt x="719078" y="815118"/>
                    <a:pt x="727095" y="816208"/>
                    <a:pt x="733980" y="814755"/>
                  </a:cubicBezTo>
                  <a:cubicBezTo>
                    <a:pt x="748033" y="811850"/>
                    <a:pt x="761897" y="804223"/>
                    <a:pt x="776799" y="799139"/>
                  </a:cubicBezTo>
                  <a:lnTo>
                    <a:pt x="818675" y="781163"/>
                  </a:lnTo>
                  <a:cubicBezTo>
                    <a:pt x="828483" y="776986"/>
                    <a:pt x="838292" y="769360"/>
                    <a:pt x="852062" y="765183"/>
                  </a:cubicBezTo>
                  <a:cubicBezTo>
                    <a:pt x="840744" y="729775"/>
                    <a:pt x="831407" y="695275"/>
                    <a:pt x="828295" y="667493"/>
                  </a:cubicBezTo>
                  <a:cubicBezTo>
                    <a:pt x="821316" y="607390"/>
                    <a:pt x="779062" y="412371"/>
                    <a:pt x="768122" y="379868"/>
                  </a:cubicBezTo>
                  <a:cubicBezTo>
                    <a:pt x="767179" y="377326"/>
                    <a:pt x="766519" y="373331"/>
                    <a:pt x="765670" y="369881"/>
                  </a:cubicBezTo>
                  <a:cubicBezTo>
                    <a:pt x="759822" y="371334"/>
                    <a:pt x="754069" y="372423"/>
                    <a:pt x="748033" y="373876"/>
                  </a:cubicBezTo>
                  <a:cubicBezTo>
                    <a:pt x="740016" y="374239"/>
                    <a:pt x="732188" y="373149"/>
                    <a:pt x="724454" y="372786"/>
                  </a:cubicBezTo>
                  <a:cubicBezTo>
                    <a:pt x="714834" y="371515"/>
                    <a:pt x="714834" y="372060"/>
                    <a:pt x="704365" y="374965"/>
                  </a:cubicBezTo>
                  <a:cubicBezTo>
                    <a:pt x="694556" y="376781"/>
                    <a:pt x="687671" y="373694"/>
                    <a:pt x="682295" y="374965"/>
                  </a:cubicBezTo>
                  <a:cubicBezTo>
                    <a:pt x="676353" y="376236"/>
                    <a:pt x="670317" y="380776"/>
                    <a:pt x="662678" y="383681"/>
                  </a:cubicBezTo>
                  <a:cubicBezTo>
                    <a:pt x="655133" y="386223"/>
                    <a:pt x="647587" y="385860"/>
                    <a:pt x="640891" y="387858"/>
                  </a:cubicBezTo>
                  <a:cubicBezTo>
                    <a:pt x="634195" y="389492"/>
                    <a:pt x="627310" y="394758"/>
                    <a:pt x="619764" y="392942"/>
                  </a:cubicBezTo>
                  <a:cubicBezTo>
                    <a:pt x="627310" y="393668"/>
                    <a:pt x="632874" y="387858"/>
                    <a:pt x="639759" y="384952"/>
                  </a:cubicBezTo>
                  <a:cubicBezTo>
                    <a:pt x="646927" y="381866"/>
                    <a:pt x="654472" y="380958"/>
                    <a:pt x="660226" y="377871"/>
                  </a:cubicBezTo>
                  <a:cubicBezTo>
                    <a:pt x="666073" y="374784"/>
                    <a:pt x="671166" y="369155"/>
                    <a:pt x="679466" y="365886"/>
                  </a:cubicBezTo>
                  <a:cubicBezTo>
                    <a:pt x="688331" y="362618"/>
                    <a:pt x="696631" y="364978"/>
                    <a:pt x="701064" y="362618"/>
                  </a:cubicBezTo>
                  <a:cubicBezTo>
                    <a:pt x="704365" y="360439"/>
                    <a:pt x="718418" y="356081"/>
                    <a:pt x="723794" y="356989"/>
                  </a:cubicBezTo>
                  <a:cubicBezTo>
                    <a:pt x="730679" y="356262"/>
                    <a:pt x="737564" y="356444"/>
                    <a:pt x="744072" y="355355"/>
                  </a:cubicBezTo>
                  <a:cubicBezTo>
                    <a:pt x="749825" y="353539"/>
                    <a:pt x="756333" y="350815"/>
                    <a:pt x="761897" y="347910"/>
                  </a:cubicBezTo>
                  <a:cubicBezTo>
                    <a:pt x="758973" y="327210"/>
                    <a:pt x="756050" y="299609"/>
                    <a:pt x="752749" y="262748"/>
                  </a:cubicBezTo>
                  <a:cubicBezTo>
                    <a:pt x="747373" y="205005"/>
                    <a:pt x="740016" y="126017"/>
                    <a:pt x="730679" y="102775"/>
                  </a:cubicBezTo>
                  <a:cubicBezTo>
                    <a:pt x="716154" y="66459"/>
                    <a:pt x="669186" y="50117"/>
                    <a:pt x="629102" y="50117"/>
                  </a:cubicBezTo>
                  <a:cubicBezTo>
                    <a:pt x="618633" y="50117"/>
                    <a:pt x="582982" y="52295"/>
                    <a:pt x="557328" y="79714"/>
                  </a:cubicBezTo>
                  <a:cubicBezTo>
                    <a:pt x="535258" y="103320"/>
                    <a:pt x="525921" y="139818"/>
                    <a:pt x="529316" y="188300"/>
                  </a:cubicBezTo>
                  <a:lnTo>
                    <a:pt x="529694" y="194110"/>
                  </a:lnTo>
                  <a:cubicBezTo>
                    <a:pt x="539031" y="326120"/>
                    <a:pt x="553084" y="526041"/>
                    <a:pt x="562232" y="590139"/>
                  </a:cubicBezTo>
                  <a:cubicBezTo>
                    <a:pt x="571570" y="655145"/>
                    <a:pt x="609296" y="892835"/>
                    <a:pt x="623254" y="954028"/>
                  </a:cubicBezTo>
                  <a:cubicBezTo>
                    <a:pt x="629762" y="981992"/>
                    <a:pt x="654472" y="1061342"/>
                    <a:pt x="678523" y="1137970"/>
                  </a:cubicBezTo>
                  <a:cubicBezTo>
                    <a:pt x="713042" y="1248553"/>
                    <a:pt x="734263" y="1317191"/>
                    <a:pt x="736904" y="1336438"/>
                  </a:cubicBezTo>
                  <a:cubicBezTo>
                    <a:pt x="741336" y="1370212"/>
                    <a:pt x="727566" y="1403805"/>
                    <a:pt x="704176" y="1416516"/>
                  </a:cubicBezTo>
                  <a:cubicBezTo>
                    <a:pt x="688803" y="1424868"/>
                    <a:pt x="670789" y="1422689"/>
                    <a:pt x="657396" y="1410886"/>
                  </a:cubicBezTo>
                  <a:cubicBezTo>
                    <a:pt x="652680" y="1406892"/>
                    <a:pt x="646456" y="1397994"/>
                    <a:pt x="638250" y="1383468"/>
                  </a:cubicBezTo>
                  <a:cubicBezTo>
                    <a:pt x="627121" y="1395452"/>
                    <a:pt x="613917" y="1402897"/>
                    <a:pt x="603448" y="1411068"/>
                  </a:cubicBezTo>
                  <a:cubicBezTo>
                    <a:pt x="599204" y="1414155"/>
                    <a:pt x="596563" y="1416334"/>
                    <a:pt x="593451" y="1419784"/>
                  </a:cubicBezTo>
                  <a:cubicBezTo>
                    <a:pt x="590527" y="1423234"/>
                    <a:pt x="586094" y="1428500"/>
                    <a:pt x="581378" y="1431224"/>
                  </a:cubicBezTo>
                  <a:lnTo>
                    <a:pt x="555347" y="1447203"/>
                  </a:lnTo>
                  <a:lnTo>
                    <a:pt x="531014" y="1463908"/>
                  </a:lnTo>
                  <a:lnTo>
                    <a:pt x="517433" y="1471898"/>
                  </a:lnTo>
                  <a:cubicBezTo>
                    <a:pt x="514132" y="1473714"/>
                    <a:pt x="511019" y="1478435"/>
                    <a:pt x="506115" y="1481340"/>
                  </a:cubicBezTo>
                  <a:lnTo>
                    <a:pt x="454147" y="1512209"/>
                  </a:lnTo>
                  <a:lnTo>
                    <a:pt x="502059" y="1476437"/>
                  </a:lnTo>
                  <a:cubicBezTo>
                    <a:pt x="505643" y="1473895"/>
                    <a:pt x="507624" y="1469356"/>
                    <a:pt x="512811" y="1465542"/>
                  </a:cubicBezTo>
                  <a:lnTo>
                    <a:pt x="524412" y="1457008"/>
                  </a:lnTo>
                  <a:lnTo>
                    <a:pt x="547519" y="1437034"/>
                  </a:lnTo>
                  <a:lnTo>
                    <a:pt x="570909" y="1418876"/>
                  </a:lnTo>
                  <a:cubicBezTo>
                    <a:pt x="576757" y="1414700"/>
                    <a:pt x="582038" y="1403078"/>
                    <a:pt x="590998" y="1396360"/>
                  </a:cubicBezTo>
                  <a:cubicBezTo>
                    <a:pt x="605051" y="1383649"/>
                    <a:pt x="619482" y="1372210"/>
                    <a:pt x="624669" y="1359681"/>
                  </a:cubicBezTo>
                  <a:cubicBezTo>
                    <a:pt x="608541" y="1328993"/>
                    <a:pt x="586094" y="1282872"/>
                    <a:pt x="553555" y="1214779"/>
                  </a:cubicBezTo>
                  <a:cubicBezTo>
                    <a:pt x="533089" y="1172470"/>
                    <a:pt x="515452" y="1135246"/>
                    <a:pt x="507247" y="1120538"/>
                  </a:cubicBezTo>
                  <a:cubicBezTo>
                    <a:pt x="482914" y="1076777"/>
                    <a:pt x="381525" y="874495"/>
                    <a:pt x="357758" y="824016"/>
                  </a:cubicBezTo>
                  <a:cubicBezTo>
                    <a:pt x="345497" y="798231"/>
                    <a:pt x="327200" y="738673"/>
                    <a:pt x="308902" y="676390"/>
                  </a:cubicBezTo>
                  <a:cubicBezTo>
                    <a:pt x="303338" y="678751"/>
                    <a:pt x="296453" y="683291"/>
                    <a:pt x="289756" y="688011"/>
                  </a:cubicBezTo>
                  <a:cubicBezTo>
                    <a:pt x="281928" y="693459"/>
                    <a:pt x="272403" y="694185"/>
                    <a:pt x="267687" y="696001"/>
                  </a:cubicBezTo>
                  <a:cubicBezTo>
                    <a:pt x="262405" y="697999"/>
                    <a:pt x="255709" y="702720"/>
                    <a:pt x="249673" y="705988"/>
                  </a:cubicBezTo>
                  <a:cubicBezTo>
                    <a:pt x="236563" y="711980"/>
                    <a:pt x="222887" y="717065"/>
                    <a:pt x="209306" y="722330"/>
                  </a:cubicBezTo>
                  <a:cubicBezTo>
                    <a:pt x="202232" y="724328"/>
                    <a:pt x="195724" y="727415"/>
                    <a:pt x="187991" y="728322"/>
                  </a:cubicBezTo>
                  <a:cubicBezTo>
                    <a:pt x="180351" y="728686"/>
                    <a:pt x="173466" y="727415"/>
                    <a:pt x="166581" y="728867"/>
                  </a:cubicBezTo>
                  <a:lnTo>
                    <a:pt x="165921" y="732499"/>
                  </a:lnTo>
                  <a:lnTo>
                    <a:pt x="166110" y="728504"/>
                  </a:lnTo>
                  <a:lnTo>
                    <a:pt x="166110" y="728322"/>
                  </a:lnTo>
                  <a:lnTo>
                    <a:pt x="166298" y="728322"/>
                  </a:lnTo>
                  <a:cubicBezTo>
                    <a:pt x="173278" y="725599"/>
                    <a:pt x="180823" y="726144"/>
                    <a:pt x="187519" y="724509"/>
                  </a:cubicBezTo>
                  <a:cubicBezTo>
                    <a:pt x="193744" y="722875"/>
                    <a:pt x="199969" y="718880"/>
                    <a:pt x="206476" y="715975"/>
                  </a:cubicBezTo>
                  <a:cubicBezTo>
                    <a:pt x="218926" y="709438"/>
                    <a:pt x="231658" y="702175"/>
                    <a:pt x="243448" y="694367"/>
                  </a:cubicBezTo>
                  <a:cubicBezTo>
                    <a:pt x="249484" y="690009"/>
                    <a:pt x="253634" y="685469"/>
                    <a:pt x="261273" y="681112"/>
                  </a:cubicBezTo>
                  <a:cubicBezTo>
                    <a:pt x="269762" y="676754"/>
                    <a:pt x="275043" y="675845"/>
                    <a:pt x="278439" y="672214"/>
                  </a:cubicBezTo>
                  <a:cubicBezTo>
                    <a:pt x="285135" y="667311"/>
                    <a:pt x="291737" y="658959"/>
                    <a:pt x="302489" y="653874"/>
                  </a:cubicBezTo>
                  <a:cubicBezTo>
                    <a:pt x="299094" y="642435"/>
                    <a:pt x="295793" y="631358"/>
                    <a:pt x="292680" y="620282"/>
                  </a:cubicBezTo>
                  <a:cubicBezTo>
                    <a:pt x="280891" y="578881"/>
                    <a:pt x="270422" y="542928"/>
                    <a:pt x="264574" y="526223"/>
                  </a:cubicBezTo>
                  <a:cubicBezTo>
                    <a:pt x="262782" y="521138"/>
                    <a:pt x="260802" y="514420"/>
                    <a:pt x="258350" y="506793"/>
                  </a:cubicBezTo>
                  <a:cubicBezTo>
                    <a:pt x="233828" y="427442"/>
                    <a:pt x="200440" y="344641"/>
                    <a:pt x="114425" y="363163"/>
                  </a:cubicBezTo>
                  <a:cubicBezTo>
                    <a:pt x="97071" y="367157"/>
                    <a:pt x="83678" y="376781"/>
                    <a:pt x="73681" y="392579"/>
                  </a:cubicBezTo>
                  <a:cubicBezTo>
                    <a:pt x="40199" y="445782"/>
                    <a:pt x="44726" y="561449"/>
                    <a:pt x="86602" y="736312"/>
                  </a:cubicBezTo>
                  <a:cubicBezTo>
                    <a:pt x="94619" y="769723"/>
                    <a:pt x="103107" y="806221"/>
                    <a:pt x="111501" y="843990"/>
                  </a:cubicBezTo>
                  <a:cubicBezTo>
                    <a:pt x="133571" y="940591"/>
                    <a:pt x="156301" y="1040642"/>
                    <a:pt x="178182" y="1107464"/>
                  </a:cubicBezTo>
                  <a:cubicBezTo>
                    <a:pt x="182615" y="1121446"/>
                    <a:pt x="188179" y="1135972"/>
                    <a:pt x="193744" y="1150680"/>
                  </a:cubicBezTo>
                  <a:cubicBezTo>
                    <a:pt x="196856" y="1150862"/>
                    <a:pt x="199308" y="1151407"/>
                    <a:pt x="201100" y="1151225"/>
                  </a:cubicBezTo>
                  <a:cubicBezTo>
                    <a:pt x="203741" y="1151225"/>
                    <a:pt x="204401" y="1150680"/>
                    <a:pt x="209306" y="1146323"/>
                  </a:cubicBezTo>
                  <a:cubicBezTo>
                    <a:pt x="220435" y="1136517"/>
                    <a:pt x="230244" y="1131614"/>
                    <a:pt x="242316" y="1125804"/>
                  </a:cubicBezTo>
                  <a:cubicBezTo>
                    <a:pt x="266555" y="1116906"/>
                    <a:pt x="287304" y="1111277"/>
                    <a:pt x="307393" y="1099293"/>
                  </a:cubicBezTo>
                  <a:cubicBezTo>
                    <a:pt x="328331" y="1086038"/>
                    <a:pt x="352193" y="1078956"/>
                    <a:pt x="375772" y="1075324"/>
                  </a:cubicBezTo>
                  <a:cubicBezTo>
                    <a:pt x="389164" y="1073145"/>
                    <a:pt x="399633" y="1079137"/>
                    <a:pt x="410480" y="1072237"/>
                  </a:cubicBezTo>
                  <a:cubicBezTo>
                    <a:pt x="421703" y="1069332"/>
                    <a:pt x="432549" y="1062432"/>
                    <a:pt x="444622" y="1063340"/>
                  </a:cubicBezTo>
                  <a:cubicBezTo>
                    <a:pt x="432832" y="1063521"/>
                    <a:pt x="422741" y="1071148"/>
                    <a:pt x="411611" y="1075324"/>
                  </a:cubicBezTo>
                  <a:cubicBezTo>
                    <a:pt x="406330" y="1077685"/>
                    <a:pt x="400765" y="1081135"/>
                    <a:pt x="394069" y="1080590"/>
                  </a:cubicBezTo>
                  <a:cubicBezTo>
                    <a:pt x="387561" y="1080227"/>
                    <a:pt x="382940" y="1079864"/>
                    <a:pt x="377092" y="1081680"/>
                  </a:cubicBezTo>
                  <a:cubicBezTo>
                    <a:pt x="354362" y="1087127"/>
                    <a:pt x="332764" y="1096025"/>
                    <a:pt x="314467" y="1110006"/>
                  </a:cubicBezTo>
                  <a:cubicBezTo>
                    <a:pt x="295132" y="1124351"/>
                    <a:pt x="270422" y="1133793"/>
                    <a:pt x="250993" y="1142872"/>
                  </a:cubicBezTo>
                  <a:cubicBezTo>
                    <a:pt x="242127" y="1147957"/>
                    <a:pt x="231187" y="1155402"/>
                    <a:pt x="225339" y="1162120"/>
                  </a:cubicBezTo>
                  <a:cubicBezTo>
                    <a:pt x="222510" y="1166115"/>
                    <a:pt x="213550" y="1174286"/>
                    <a:pt x="204024" y="1175012"/>
                  </a:cubicBezTo>
                  <a:cubicBezTo>
                    <a:pt x="204024" y="1175012"/>
                    <a:pt x="204024" y="1175012"/>
                    <a:pt x="203741" y="1175012"/>
                  </a:cubicBezTo>
                  <a:cubicBezTo>
                    <a:pt x="222887" y="1222042"/>
                    <a:pt x="245617" y="1270524"/>
                    <a:pt x="266555" y="1315193"/>
                  </a:cubicBezTo>
                  <a:cubicBezTo>
                    <a:pt x="279759" y="1343157"/>
                    <a:pt x="292209" y="1369668"/>
                    <a:pt x="302678" y="1393273"/>
                  </a:cubicBezTo>
                  <a:cubicBezTo>
                    <a:pt x="335028" y="1466632"/>
                    <a:pt x="376621" y="1605905"/>
                    <a:pt x="390202" y="1681443"/>
                  </a:cubicBezTo>
                  <a:lnTo>
                    <a:pt x="406518" y="1677085"/>
                  </a:lnTo>
                  <a:cubicBezTo>
                    <a:pt x="413215" y="1674906"/>
                    <a:pt x="421232" y="1671819"/>
                    <a:pt x="431229" y="1669640"/>
                  </a:cubicBezTo>
                  <a:cubicBezTo>
                    <a:pt x="435945" y="1668369"/>
                    <a:pt x="443018" y="1667642"/>
                    <a:pt x="448394" y="1667824"/>
                  </a:cubicBezTo>
                  <a:lnTo>
                    <a:pt x="460844" y="1668187"/>
                  </a:lnTo>
                  <a:cubicBezTo>
                    <a:pt x="493854" y="1669821"/>
                    <a:pt x="527053" y="1676722"/>
                    <a:pt x="556196" y="1682169"/>
                  </a:cubicBezTo>
                  <a:cubicBezTo>
                    <a:pt x="614577" y="1692337"/>
                    <a:pt x="672298" y="1682532"/>
                    <a:pt x="726906" y="1655658"/>
                  </a:cubicBezTo>
                  <a:cubicBezTo>
                    <a:pt x="753597" y="1644218"/>
                    <a:pt x="784155" y="1622792"/>
                    <a:pt x="824428" y="1626060"/>
                  </a:cubicBezTo>
                  <a:cubicBezTo>
                    <a:pt x="862531" y="1629147"/>
                    <a:pt x="896673" y="1656021"/>
                    <a:pt x="908651" y="1691793"/>
                  </a:cubicBezTo>
                  <a:cubicBezTo>
                    <a:pt x="915630" y="1710859"/>
                    <a:pt x="913556" y="1727201"/>
                    <a:pt x="914687" y="1742636"/>
                  </a:cubicBezTo>
                  <a:lnTo>
                    <a:pt x="916479" y="1790028"/>
                  </a:lnTo>
                  <a:cubicBezTo>
                    <a:pt x="919403" y="1823258"/>
                    <a:pt x="907802" y="1859392"/>
                    <a:pt x="888845" y="1886266"/>
                  </a:cubicBezTo>
                  <a:cubicBezTo>
                    <a:pt x="869510" y="1912777"/>
                    <a:pt x="847818" y="1936746"/>
                    <a:pt x="824051" y="1957991"/>
                  </a:cubicBezTo>
                  <a:cubicBezTo>
                    <a:pt x="825560" y="1960715"/>
                    <a:pt x="827823" y="1963802"/>
                    <a:pt x="829992" y="1967252"/>
                  </a:cubicBezTo>
                  <a:cubicBezTo>
                    <a:pt x="834708" y="1975060"/>
                    <a:pt x="835651" y="1981052"/>
                    <a:pt x="838952" y="1987770"/>
                  </a:cubicBezTo>
                  <a:cubicBezTo>
                    <a:pt x="844989" y="2000481"/>
                    <a:pt x="850742" y="2012465"/>
                    <a:pt x="858570" y="2022634"/>
                  </a:cubicBezTo>
                  <a:cubicBezTo>
                    <a:pt x="876584" y="2044424"/>
                    <a:pt x="890637" y="2069664"/>
                    <a:pt x="910443" y="2087096"/>
                  </a:cubicBezTo>
                  <a:cubicBezTo>
                    <a:pt x="933645" y="2103256"/>
                    <a:pt x="952319" y="2128133"/>
                    <a:pt x="964203" y="2153373"/>
                  </a:cubicBezTo>
                  <a:cubicBezTo>
                    <a:pt x="969956" y="2165720"/>
                    <a:pt x="979104" y="2177341"/>
                    <a:pt x="983537" y="2191142"/>
                  </a:cubicBezTo>
                  <a:cubicBezTo>
                    <a:pt x="986933" y="2204942"/>
                    <a:pt x="989290" y="2218742"/>
                    <a:pt x="997779" y="2230363"/>
                  </a:cubicBezTo>
                  <a:cubicBezTo>
                    <a:pt x="988442" y="2219650"/>
                    <a:pt x="984669" y="2205123"/>
                    <a:pt x="980425" y="2192231"/>
                  </a:cubicBezTo>
                  <a:cubicBezTo>
                    <a:pt x="975520" y="2179520"/>
                    <a:pt x="965712" y="2169352"/>
                    <a:pt x="958544" y="2156641"/>
                  </a:cubicBezTo>
                  <a:cubicBezTo>
                    <a:pt x="944585" y="2132309"/>
                    <a:pt x="926948" y="2111791"/>
                    <a:pt x="902709" y="2097264"/>
                  </a:cubicBezTo>
                  <a:cubicBezTo>
                    <a:pt x="878565" y="2079106"/>
                    <a:pt x="863191" y="2055137"/>
                    <a:pt x="843857" y="2035163"/>
                  </a:cubicBezTo>
                  <a:cubicBezTo>
                    <a:pt x="833859" y="2023542"/>
                    <a:pt x="826503" y="2010831"/>
                    <a:pt x="819335" y="1998665"/>
                  </a:cubicBezTo>
                  <a:cubicBezTo>
                    <a:pt x="816222" y="1992855"/>
                    <a:pt x="813582" y="1985047"/>
                    <a:pt x="810469" y="1981052"/>
                  </a:cubicBezTo>
                  <a:cubicBezTo>
                    <a:pt x="808866" y="1979054"/>
                    <a:pt x="806885" y="1976694"/>
                    <a:pt x="804905" y="1974152"/>
                  </a:cubicBezTo>
                  <a:cubicBezTo>
                    <a:pt x="786419" y="1988860"/>
                    <a:pt x="767179" y="2002842"/>
                    <a:pt x="746524" y="2015189"/>
                  </a:cubicBezTo>
                  <a:cubicBezTo>
                    <a:pt x="719550" y="2031895"/>
                    <a:pt x="686162" y="2042789"/>
                    <a:pt x="660037" y="2050779"/>
                  </a:cubicBezTo>
                  <a:cubicBezTo>
                    <a:pt x="653341" y="2052595"/>
                    <a:pt x="654472" y="2075293"/>
                    <a:pt x="657113" y="2086006"/>
                  </a:cubicBezTo>
                  <a:cubicBezTo>
                    <a:pt x="659188" y="2092361"/>
                    <a:pt x="662961" y="2098898"/>
                    <a:pt x="665884" y="2107251"/>
                  </a:cubicBezTo>
                  <a:lnTo>
                    <a:pt x="666733" y="2107251"/>
                  </a:lnTo>
                  <a:cubicBezTo>
                    <a:pt x="666733" y="2107977"/>
                    <a:pt x="666545" y="2108159"/>
                    <a:pt x="666262" y="2108885"/>
                  </a:cubicBezTo>
                  <a:cubicBezTo>
                    <a:pt x="668525" y="2117056"/>
                    <a:pt x="669186" y="2124501"/>
                    <a:pt x="671166" y="2130675"/>
                  </a:cubicBezTo>
                  <a:cubicBezTo>
                    <a:pt x="672958" y="2137394"/>
                    <a:pt x="677391" y="2140480"/>
                    <a:pt x="683238" y="2149196"/>
                  </a:cubicBezTo>
                  <a:cubicBezTo>
                    <a:pt x="688520" y="2159002"/>
                    <a:pt x="686068" y="2167899"/>
                    <a:pt x="686540" y="2175344"/>
                  </a:cubicBezTo>
                  <a:cubicBezTo>
                    <a:pt x="685879" y="2184605"/>
                    <a:pt x="686068" y="2193502"/>
                    <a:pt x="685879" y="2202944"/>
                  </a:cubicBezTo>
                  <a:cubicBezTo>
                    <a:pt x="685691" y="2210934"/>
                    <a:pt x="692104" y="2215474"/>
                    <a:pt x="697480" y="2221466"/>
                  </a:cubicBezTo>
                  <a:cubicBezTo>
                    <a:pt x="700121" y="2224371"/>
                    <a:pt x="702384" y="2229455"/>
                    <a:pt x="702856" y="2233632"/>
                  </a:cubicBezTo>
                  <a:cubicBezTo>
                    <a:pt x="703233" y="2237626"/>
                    <a:pt x="704176" y="2240169"/>
                    <a:pt x="705968" y="2242529"/>
                  </a:cubicBezTo>
                  <a:cubicBezTo>
                    <a:pt x="710873" y="2245979"/>
                    <a:pt x="716815" y="2257964"/>
                    <a:pt x="717758" y="2264137"/>
                  </a:cubicBezTo>
                  <a:cubicBezTo>
                    <a:pt x="719078" y="2268858"/>
                    <a:pt x="726246" y="2275577"/>
                    <a:pt x="730490" y="2281569"/>
                  </a:cubicBezTo>
                  <a:cubicBezTo>
                    <a:pt x="738507" y="2294643"/>
                    <a:pt x="750013" y="2302269"/>
                    <a:pt x="763689" y="2310441"/>
                  </a:cubicBezTo>
                  <a:cubicBezTo>
                    <a:pt x="777459" y="2318612"/>
                    <a:pt x="788588" y="2329507"/>
                    <a:pt x="803773" y="2334409"/>
                  </a:cubicBezTo>
                  <a:cubicBezTo>
                    <a:pt x="787456" y="2333865"/>
                    <a:pt x="772743" y="2325149"/>
                    <a:pt x="758973" y="2318975"/>
                  </a:cubicBezTo>
                  <a:cubicBezTo>
                    <a:pt x="744920" y="2312983"/>
                    <a:pt x="729358" y="2302451"/>
                    <a:pt x="720210" y="2288832"/>
                  </a:cubicBezTo>
                  <a:cubicBezTo>
                    <a:pt x="716154" y="2281932"/>
                    <a:pt x="710401" y="2277937"/>
                    <a:pt x="706817" y="2267587"/>
                  </a:cubicBezTo>
                  <a:cubicBezTo>
                    <a:pt x="704837" y="2258145"/>
                    <a:pt x="703705" y="2256148"/>
                    <a:pt x="697952" y="2247613"/>
                  </a:cubicBezTo>
                  <a:cubicBezTo>
                    <a:pt x="695499" y="2243437"/>
                    <a:pt x="694839" y="2237626"/>
                    <a:pt x="695028" y="2234176"/>
                  </a:cubicBezTo>
                  <a:cubicBezTo>
                    <a:pt x="695216" y="2230545"/>
                    <a:pt x="694368" y="2227821"/>
                    <a:pt x="692576" y="2224553"/>
                  </a:cubicBezTo>
                  <a:cubicBezTo>
                    <a:pt x="690312" y="2220376"/>
                    <a:pt x="686540" y="2214747"/>
                    <a:pt x="685408" y="2209118"/>
                  </a:cubicBezTo>
                  <a:cubicBezTo>
                    <a:pt x="685219" y="2213839"/>
                    <a:pt x="685219" y="2218016"/>
                    <a:pt x="684370" y="2222918"/>
                  </a:cubicBezTo>
                  <a:cubicBezTo>
                    <a:pt x="674090" y="2254513"/>
                    <a:pt x="656925" y="2279753"/>
                    <a:pt x="643815" y="2308988"/>
                  </a:cubicBezTo>
                  <a:cubicBezTo>
                    <a:pt x="634666" y="2321880"/>
                    <a:pt x="627970" y="2335680"/>
                    <a:pt x="620425" y="2349481"/>
                  </a:cubicBezTo>
                  <a:lnTo>
                    <a:pt x="603920" y="2366731"/>
                  </a:lnTo>
                  <a:lnTo>
                    <a:pt x="590716" y="2385615"/>
                  </a:lnTo>
                  <a:cubicBezTo>
                    <a:pt x="587226" y="2393242"/>
                    <a:pt x="579586" y="2397781"/>
                    <a:pt x="574493" y="2403047"/>
                  </a:cubicBezTo>
                  <a:lnTo>
                    <a:pt x="561101" y="2422113"/>
                  </a:lnTo>
                  <a:cubicBezTo>
                    <a:pt x="556008" y="2428105"/>
                    <a:pt x="555819" y="2436095"/>
                    <a:pt x="554404" y="2443903"/>
                  </a:cubicBezTo>
                  <a:cubicBezTo>
                    <a:pt x="552895" y="2451529"/>
                    <a:pt x="548840" y="2458611"/>
                    <a:pt x="549123" y="2466600"/>
                  </a:cubicBezTo>
                  <a:cubicBezTo>
                    <a:pt x="548462" y="2458611"/>
                    <a:pt x="552424" y="2451348"/>
                    <a:pt x="553555" y="2443721"/>
                  </a:cubicBezTo>
                  <a:cubicBezTo>
                    <a:pt x="554687" y="2436458"/>
                    <a:pt x="554404" y="2427742"/>
                    <a:pt x="559780" y="2421205"/>
                  </a:cubicBezTo>
                  <a:lnTo>
                    <a:pt x="572701" y="2401413"/>
                  </a:lnTo>
                  <a:cubicBezTo>
                    <a:pt x="578549" y="2395421"/>
                    <a:pt x="584774" y="2391426"/>
                    <a:pt x="587886" y="2384344"/>
                  </a:cubicBezTo>
                  <a:lnTo>
                    <a:pt x="600807" y="2364189"/>
                  </a:lnTo>
                  <a:lnTo>
                    <a:pt x="616369" y="2347120"/>
                  </a:lnTo>
                  <a:cubicBezTo>
                    <a:pt x="623066" y="2333320"/>
                    <a:pt x="629762" y="2318612"/>
                    <a:pt x="638250" y="2306083"/>
                  </a:cubicBezTo>
                  <a:cubicBezTo>
                    <a:pt x="649568" y="2277756"/>
                    <a:pt x="666733" y="2249429"/>
                    <a:pt x="674939" y="2221103"/>
                  </a:cubicBezTo>
                  <a:cubicBezTo>
                    <a:pt x="677391" y="2207302"/>
                    <a:pt x="675410" y="2190597"/>
                    <a:pt x="675693" y="2175344"/>
                  </a:cubicBezTo>
                  <a:cubicBezTo>
                    <a:pt x="675222" y="2166991"/>
                    <a:pt x="676070" y="2159183"/>
                    <a:pt x="673241" y="2155189"/>
                  </a:cubicBezTo>
                  <a:cubicBezTo>
                    <a:pt x="670317" y="2151012"/>
                    <a:pt x="661829" y="2143567"/>
                    <a:pt x="659377" y="2134670"/>
                  </a:cubicBezTo>
                  <a:cubicBezTo>
                    <a:pt x="658056" y="2131220"/>
                    <a:pt x="657113" y="2127407"/>
                    <a:pt x="656453" y="2123957"/>
                  </a:cubicBezTo>
                  <a:cubicBezTo>
                    <a:pt x="655416" y="2124683"/>
                    <a:pt x="654472" y="2125591"/>
                    <a:pt x="653624" y="2126499"/>
                  </a:cubicBezTo>
                  <a:cubicBezTo>
                    <a:pt x="648436" y="2130493"/>
                    <a:pt x="643815" y="2133580"/>
                    <a:pt x="639571" y="2137575"/>
                  </a:cubicBezTo>
                  <a:cubicBezTo>
                    <a:pt x="629762" y="2146473"/>
                    <a:pt x="617029" y="2150831"/>
                    <a:pt x="606183" y="2155189"/>
                  </a:cubicBezTo>
                  <a:cubicBezTo>
                    <a:pt x="583453" y="2164086"/>
                    <a:pt x="561101" y="2173710"/>
                    <a:pt x="538182" y="2181699"/>
                  </a:cubicBezTo>
                  <a:cubicBezTo>
                    <a:pt x="526110" y="2184242"/>
                    <a:pt x="514981" y="2189689"/>
                    <a:pt x="502342" y="2189689"/>
                  </a:cubicBezTo>
                  <a:cubicBezTo>
                    <a:pt x="489421" y="2188963"/>
                    <a:pt x="479330" y="2193502"/>
                    <a:pt x="466220" y="2194592"/>
                  </a:cubicBezTo>
                  <a:cubicBezTo>
                    <a:pt x="459523" y="2194592"/>
                    <a:pt x="453959" y="2192413"/>
                    <a:pt x="448394" y="2194410"/>
                  </a:cubicBezTo>
                  <a:cubicBezTo>
                    <a:pt x="442830" y="2196044"/>
                    <a:pt x="437076" y="2199131"/>
                    <a:pt x="430569" y="2198768"/>
                  </a:cubicBezTo>
                  <a:cubicBezTo>
                    <a:pt x="418779" y="2198768"/>
                    <a:pt x="404915" y="2192957"/>
                    <a:pt x="395861" y="2202218"/>
                  </a:cubicBezTo>
                  <a:cubicBezTo>
                    <a:pt x="404726" y="2192413"/>
                    <a:pt x="419440" y="2197860"/>
                    <a:pt x="430569" y="2197134"/>
                  </a:cubicBezTo>
                  <a:cubicBezTo>
                    <a:pt x="436605" y="2197134"/>
                    <a:pt x="441698" y="2194229"/>
                    <a:pt x="447734" y="2192231"/>
                  </a:cubicBezTo>
                  <a:cubicBezTo>
                    <a:pt x="453770" y="2189689"/>
                    <a:pt x="460467" y="2191686"/>
                    <a:pt x="466031" y="2191505"/>
                  </a:cubicBezTo>
                  <a:cubicBezTo>
                    <a:pt x="476689" y="2190052"/>
                    <a:pt x="489798" y="2184605"/>
                    <a:pt x="501399" y="2185149"/>
                  </a:cubicBezTo>
                  <a:cubicBezTo>
                    <a:pt x="513000" y="2184786"/>
                    <a:pt x="524412" y="2178613"/>
                    <a:pt x="535730" y="2175707"/>
                  </a:cubicBezTo>
                  <a:cubicBezTo>
                    <a:pt x="557988" y="2166810"/>
                    <a:pt x="579869" y="2156278"/>
                    <a:pt x="601939" y="2146473"/>
                  </a:cubicBezTo>
                  <a:cubicBezTo>
                    <a:pt x="613068" y="2141388"/>
                    <a:pt x="624009" y="2137212"/>
                    <a:pt x="631742" y="2129404"/>
                  </a:cubicBezTo>
                  <a:cubicBezTo>
                    <a:pt x="635987" y="2124864"/>
                    <a:pt x="641363" y="2121233"/>
                    <a:pt x="645607" y="2117420"/>
                  </a:cubicBezTo>
                  <a:cubicBezTo>
                    <a:pt x="648436" y="2115422"/>
                    <a:pt x="650700" y="2112517"/>
                    <a:pt x="652303" y="2110520"/>
                  </a:cubicBezTo>
                  <a:cubicBezTo>
                    <a:pt x="651832" y="2109430"/>
                    <a:pt x="651171" y="2107977"/>
                    <a:pt x="650511" y="2106706"/>
                  </a:cubicBezTo>
                  <a:cubicBezTo>
                    <a:pt x="635138" y="2106162"/>
                    <a:pt x="617972" y="2111791"/>
                    <a:pt x="598827" y="2113970"/>
                  </a:cubicBezTo>
                  <a:cubicBezTo>
                    <a:pt x="581190" y="2116330"/>
                    <a:pt x="560723" y="2120870"/>
                    <a:pt x="541294" y="2118872"/>
                  </a:cubicBezTo>
                  <a:lnTo>
                    <a:pt x="484894" y="2115785"/>
                  </a:lnTo>
                  <a:cubicBezTo>
                    <a:pt x="467352" y="2114696"/>
                    <a:pt x="445470" y="2119962"/>
                    <a:pt x="430097" y="2107796"/>
                  </a:cubicBezTo>
                  <a:cubicBezTo>
                    <a:pt x="446131" y="2117783"/>
                    <a:pt x="466220" y="2110156"/>
                    <a:pt x="484706" y="2109430"/>
                  </a:cubicBezTo>
                  <a:lnTo>
                    <a:pt x="541106" y="2106162"/>
                  </a:lnTo>
                  <a:cubicBezTo>
                    <a:pt x="559592" y="2105980"/>
                    <a:pt x="575814" y="2100169"/>
                    <a:pt x="594960" y="2095267"/>
                  </a:cubicBezTo>
                  <a:cubicBezTo>
                    <a:pt x="609296" y="2092180"/>
                    <a:pt x="624197" y="2086369"/>
                    <a:pt x="641363" y="2083282"/>
                  </a:cubicBezTo>
                  <a:cubicBezTo>
                    <a:pt x="640231" y="2077109"/>
                    <a:pt x="639759" y="2070572"/>
                    <a:pt x="639571" y="2065487"/>
                  </a:cubicBezTo>
                  <a:cubicBezTo>
                    <a:pt x="639099" y="2062401"/>
                    <a:pt x="639288" y="2057679"/>
                    <a:pt x="640419" y="2052958"/>
                  </a:cubicBezTo>
                  <a:cubicBezTo>
                    <a:pt x="640042" y="2052958"/>
                    <a:pt x="639759" y="2053140"/>
                    <a:pt x="639288" y="2053140"/>
                  </a:cubicBezTo>
                  <a:cubicBezTo>
                    <a:pt x="631271" y="2052777"/>
                    <a:pt x="627310" y="2050779"/>
                    <a:pt x="622877" y="2052232"/>
                  </a:cubicBezTo>
                  <a:cubicBezTo>
                    <a:pt x="617972" y="2053503"/>
                    <a:pt x="611276" y="2056590"/>
                    <a:pt x="604580" y="2056590"/>
                  </a:cubicBezTo>
                  <a:lnTo>
                    <a:pt x="586094" y="2056045"/>
                  </a:lnTo>
                  <a:lnTo>
                    <a:pt x="549594" y="2055500"/>
                  </a:lnTo>
                  <a:cubicBezTo>
                    <a:pt x="537710" y="2055864"/>
                    <a:pt x="523940" y="2054048"/>
                    <a:pt x="513000" y="2048600"/>
                  </a:cubicBezTo>
                  <a:cubicBezTo>
                    <a:pt x="490742" y="2039521"/>
                    <a:pt x="468012" y="2030623"/>
                    <a:pt x="447074" y="2017913"/>
                  </a:cubicBezTo>
                  <a:cubicBezTo>
                    <a:pt x="436322" y="2012284"/>
                    <a:pt x="428117" y="2002842"/>
                    <a:pt x="418591" y="1995578"/>
                  </a:cubicBezTo>
                  <a:cubicBezTo>
                    <a:pt x="410480" y="1987226"/>
                    <a:pt x="396238" y="1983412"/>
                    <a:pt x="392748" y="1971246"/>
                  </a:cubicBezTo>
                  <a:cubicBezTo>
                    <a:pt x="396898" y="1983412"/>
                    <a:pt x="410763" y="1986136"/>
                    <a:pt x="419628" y="1994307"/>
                  </a:cubicBezTo>
                  <a:cubicBezTo>
                    <a:pt x="429437" y="2001207"/>
                    <a:pt x="437925" y="2009923"/>
                    <a:pt x="448866" y="2015371"/>
                  </a:cubicBezTo>
                  <a:cubicBezTo>
                    <a:pt x="469804" y="2026992"/>
                    <a:pt x="492722" y="2034618"/>
                    <a:pt x="515452" y="2042789"/>
                  </a:cubicBezTo>
                  <a:cubicBezTo>
                    <a:pt x="536862" y="2052232"/>
                    <a:pt x="562044" y="2045695"/>
                    <a:pt x="585622" y="2046784"/>
                  </a:cubicBezTo>
                  <a:lnTo>
                    <a:pt x="603448" y="2046603"/>
                  </a:lnTo>
                  <a:cubicBezTo>
                    <a:pt x="609013" y="2046239"/>
                    <a:pt x="613445" y="2043879"/>
                    <a:pt x="620142" y="2041881"/>
                  </a:cubicBezTo>
                  <a:cubicBezTo>
                    <a:pt x="627498" y="2039339"/>
                    <a:pt x="635515" y="2041881"/>
                    <a:pt x="639571" y="2041700"/>
                  </a:cubicBezTo>
                  <a:cubicBezTo>
                    <a:pt x="642872" y="2042063"/>
                    <a:pt x="647587" y="2038068"/>
                    <a:pt x="655416" y="2036071"/>
                  </a:cubicBezTo>
                  <a:lnTo>
                    <a:pt x="655416" y="2036434"/>
                  </a:lnTo>
                  <a:cubicBezTo>
                    <a:pt x="685691" y="2024994"/>
                    <a:pt x="711061" y="2016279"/>
                    <a:pt x="736055" y="1999755"/>
                  </a:cubicBezTo>
                  <a:cubicBezTo>
                    <a:pt x="787079" y="1967615"/>
                    <a:pt x="833576" y="1923127"/>
                    <a:pt x="866775" y="1874100"/>
                  </a:cubicBezTo>
                  <a:cubicBezTo>
                    <a:pt x="882620" y="1848861"/>
                    <a:pt x="890448" y="1822168"/>
                    <a:pt x="887336" y="1792570"/>
                  </a:cubicBezTo>
                  <a:lnTo>
                    <a:pt x="883941" y="1746267"/>
                  </a:lnTo>
                  <a:cubicBezTo>
                    <a:pt x="882432" y="1730470"/>
                    <a:pt x="883092" y="1714490"/>
                    <a:pt x="878187" y="1704140"/>
                  </a:cubicBezTo>
                  <a:cubicBezTo>
                    <a:pt x="869510" y="1680716"/>
                    <a:pt x="845649" y="1663284"/>
                    <a:pt x="820938" y="1662377"/>
                  </a:cubicBezTo>
                  <a:cubicBezTo>
                    <a:pt x="805565" y="1661106"/>
                    <a:pt x="789531" y="1667642"/>
                    <a:pt x="772366" y="1676177"/>
                  </a:cubicBezTo>
                  <a:cubicBezTo>
                    <a:pt x="772555" y="1677629"/>
                    <a:pt x="772555" y="1679445"/>
                    <a:pt x="773026" y="1680716"/>
                  </a:cubicBezTo>
                  <a:cubicBezTo>
                    <a:pt x="774347" y="1685437"/>
                    <a:pt x="775856" y="1690703"/>
                    <a:pt x="774535" y="1698148"/>
                  </a:cubicBezTo>
                  <a:cubicBezTo>
                    <a:pt x="774347" y="1700145"/>
                    <a:pt x="773498" y="1701780"/>
                    <a:pt x="772555" y="1703596"/>
                  </a:cubicBezTo>
                  <a:cubicBezTo>
                    <a:pt x="771894" y="1705230"/>
                    <a:pt x="771234" y="1706682"/>
                    <a:pt x="771046" y="1708135"/>
                  </a:cubicBezTo>
                  <a:lnTo>
                    <a:pt x="770574" y="1711222"/>
                  </a:lnTo>
                  <a:cubicBezTo>
                    <a:pt x="770102" y="1716306"/>
                    <a:pt x="769631" y="1719393"/>
                    <a:pt x="766990" y="1725567"/>
                  </a:cubicBezTo>
                  <a:cubicBezTo>
                    <a:pt x="764538" y="1730833"/>
                    <a:pt x="762557" y="1736462"/>
                    <a:pt x="760577" y="1741728"/>
                  </a:cubicBezTo>
                  <a:cubicBezTo>
                    <a:pt x="755672" y="1754257"/>
                    <a:pt x="750768" y="1766967"/>
                    <a:pt x="742751" y="1778770"/>
                  </a:cubicBezTo>
                  <a:cubicBezTo>
                    <a:pt x="733603" y="1791844"/>
                    <a:pt x="724926" y="1801831"/>
                    <a:pt x="709930" y="1811092"/>
                  </a:cubicBezTo>
                  <a:cubicBezTo>
                    <a:pt x="707760" y="1812363"/>
                    <a:pt x="705497" y="1813634"/>
                    <a:pt x="703233" y="1815268"/>
                  </a:cubicBezTo>
                  <a:cubicBezTo>
                    <a:pt x="698140" y="1818536"/>
                    <a:pt x="692764" y="1822168"/>
                    <a:pt x="687011" y="1824710"/>
                  </a:cubicBezTo>
                  <a:cubicBezTo>
                    <a:pt x="678994" y="1828160"/>
                    <a:pt x="670506" y="1827797"/>
                    <a:pt x="662301" y="1827434"/>
                  </a:cubicBezTo>
                  <a:cubicBezTo>
                    <a:pt x="660037" y="1827252"/>
                    <a:pt x="658056" y="1827252"/>
                    <a:pt x="656076" y="1827252"/>
                  </a:cubicBezTo>
                  <a:lnTo>
                    <a:pt x="635515" y="1827252"/>
                  </a:lnTo>
                  <a:cubicBezTo>
                    <a:pt x="621745" y="1827252"/>
                    <a:pt x="608164" y="1827252"/>
                    <a:pt x="594582" y="1827252"/>
                  </a:cubicBezTo>
                  <a:cubicBezTo>
                    <a:pt x="592979" y="1827252"/>
                    <a:pt x="591470" y="1827252"/>
                    <a:pt x="589678" y="1827434"/>
                  </a:cubicBezTo>
                  <a:cubicBezTo>
                    <a:pt x="587414" y="1827797"/>
                    <a:pt x="585151" y="1827979"/>
                    <a:pt x="582699" y="1827979"/>
                  </a:cubicBezTo>
                  <a:cubicBezTo>
                    <a:pt x="580530" y="1827979"/>
                    <a:pt x="578266" y="1827797"/>
                    <a:pt x="576285" y="1827252"/>
                  </a:cubicBezTo>
                  <a:cubicBezTo>
                    <a:pt x="572984" y="1826344"/>
                    <a:pt x="570721" y="1825073"/>
                    <a:pt x="568740" y="1823984"/>
                  </a:cubicBezTo>
                  <a:cubicBezTo>
                    <a:pt x="567325" y="1823076"/>
                    <a:pt x="566288" y="1822350"/>
                    <a:pt x="564968" y="1822168"/>
                  </a:cubicBezTo>
                  <a:cubicBezTo>
                    <a:pt x="562232" y="1821805"/>
                    <a:pt x="560063" y="1821805"/>
                    <a:pt x="557611" y="1821805"/>
                  </a:cubicBezTo>
                  <a:cubicBezTo>
                    <a:pt x="552707" y="1821805"/>
                    <a:pt x="546387" y="1821987"/>
                    <a:pt x="539314" y="1814905"/>
                  </a:cubicBezTo>
                  <a:cubicBezTo>
                    <a:pt x="525450" y="1800923"/>
                    <a:pt x="528562" y="1767875"/>
                    <a:pt x="537993" y="1754257"/>
                  </a:cubicBezTo>
                  <a:cubicBezTo>
                    <a:pt x="540163" y="1751170"/>
                    <a:pt x="542426" y="1748265"/>
                    <a:pt x="544407" y="1745359"/>
                  </a:cubicBezTo>
                  <a:cubicBezTo>
                    <a:pt x="548840" y="1739004"/>
                    <a:pt x="552707" y="1733738"/>
                    <a:pt x="555347" y="1728109"/>
                  </a:cubicBezTo>
                  <a:cubicBezTo>
                    <a:pt x="553367" y="1727746"/>
                    <a:pt x="551103" y="1727927"/>
                    <a:pt x="548840" y="1727746"/>
                  </a:cubicBezTo>
                  <a:cubicBezTo>
                    <a:pt x="516395" y="1722662"/>
                    <a:pt x="487818" y="1717759"/>
                    <a:pt x="458203" y="1717214"/>
                  </a:cubicBezTo>
                  <a:lnTo>
                    <a:pt x="447262" y="1717214"/>
                  </a:lnTo>
                  <a:cubicBezTo>
                    <a:pt x="444810" y="1717214"/>
                    <a:pt x="444150" y="1717396"/>
                    <a:pt x="441226" y="1718122"/>
                  </a:cubicBezTo>
                  <a:cubicBezTo>
                    <a:pt x="436133" y="1719393"/>
                    <a:pt x="429437" y="1722117"/>
                    <a:pt x="421420" y="1725022"/>
                  </a:cubicBezTo>
                  <a:cubicBezTo>
                    <a:pt x="412083" y="1728109"/>
                    <a:pt x="403595" y="1730651"/>
                    <a:pt x="395106" y="1733012"/>
                  </a:cubicBezTo>
                  <a:lnTo>
                    <a:pt x="395106" y="1734101"/>
                  </a:lnTo>
                  <a:lnTo>
                    <a:pt x="373791" y="1739367"/>
                  </a:lnTo>
                  <a:cubicBezTo>
                    <a:pt x="369736" y="1740275"/>
                    <a:pt x="279948" y="1762246"/>
                    <a:pt x="279948" y="1841960"/>
                  </a:cubicBezTo>
                  <a:cubicBezTo>
                    <a:pt x="279948" y="1948004"/>
                    <a:pt x="279948" y="2196952"/>
                    <a:pt x="275326" y="2275577"/>
                  </a:cubicBezTo>
                  <a:cubicBezTo>
                    <a:pt x="269950" y="2363099"/>
                    <a:pt x="294850" y="2441724"/>
                    <a:pt x="353230" y="2523799"/>
                  </a:cubicBezTo>
                  <a:cubicBezTo>
                    <a:pt x="424344" y="2623124"/>
                    <a:pt x="541766" y="2787455"/>
                    <a:pt x="611465" y="2866442"/>
                  </a:cubicBezTo>
                  <a:cubicBezTo>
                    <a:pt x="632025" y="2889685"/>
                    <a:pt x="652492" y="2910204"/>
                    <a:pt x="671449" y="2929270"/>
                  </a:cubicBezTo>
                  <a:cubicBezTo>
                    <a:pt x="721059" y="2978841"/>
                    <a:pt x="760294" y="3018244"/>
                    <a:pt x="764349" y="3067635"/>
                  </a:cubicBezTo>
                  <a:cubicBezTo>
                    <a:pt x="768310" y="3117206"/>
                    <a:pt x="727378" y="3293885"/>
                    <a:pt x="688331" y="3455674"/>
                  </a:cubicBezTo>
                  <a:lnTo>
                    <a:pt x="678806" y="3495803"/>
                  </a:lnTo>
                  <a:cubicBezTo>
                    <a:pt x="657585" y="3585141"/>
                    <a:pt x="559780" y="3908356"/>
                    <a:pt x="555536" y="3922156"/>
                  </a:cubicBezTo>
                  <a:lnTo>
                    <a:pt x="506964" y="3907448"/>
                  </a:lnTo>
                  <a:cubicBezTo>
                    <a:pt x="507907" y="3904180"/>
                    <a:pt x="608352" y="3571886"/>
                    <a:pt x="629290" y="3484000"/>
                  </a:cubicBezTo>
                  <a:lnTo>
                    <a:pt x="638910" y="3443689"/>
                  </a:lnTo>
                  <a:cubicBezTo>
                    <a:pt x="662489" y="3345999"/>
                    <a:pt x="717569" y="3117206"/>
                    <a:pt x="713702" y="3071629"/>
                  </a:cubicBezTo>
                  <a:cubicBezTo>
                    <a:pt x="711250" y="3040761"/>
                    <a:pt x="677862" y="3007168"/>
                    <a:pt x="635515" y="2964678"/>
                  </a:cubicBezTo>
                  <a:cubicBezTo>
                    <a:pt x="615898" y="2945067"/>
                    <a:pt x="594771" y="2923641"/>
                    <a:pt x="573644" y="2899490"/>
                  </a:cubicBezTo>
                  <a:cubicBezTo>
                    <a:pt x="502059" y="2818687"/>
                    <a:pt x="383788" y="2652903"/>
                    <a:pt x="313147" y="2553941"/>
                  </a:cubicBezTo>
                  <a:cubicBezTo>
                    <a:pt x="247409" y="2462243"/>
                    <a:pt x="218926" y="2370181"/>
                    <a:pt x="224962" y="2271945"/>
                  </a:cubicBezTo>
                  <a:cubicBezTo>
                    <a:pt x="229584" y="2194592"/>
                    <a:pt x="229584" y="1938017"/>
                    <a:pt x="229584" y="1841416"/>
                  </a:cubicBezTo>
                  <a:cubicBezTo>
                    <a:pt x="229584" y="1758978"/>
                    <a:pt x="293152" y="1713946"/>
                    <a:pt x="340309" y="1695788"/>
                  </a:cubicBezTo>
                  <a:cubicBezTo>
                    <a:pt x="328803" y="1627150"/>
                    <a:pt x="286644" y="1485698"/>
                    <a:pt x="255237" y="1414700"/>
                  </a:cubicBezTo>
                  <a:cubicBezTo>
                    <a:pt x="244957" y="1391457"/>
                    <a:pt x="232507" y="1365310"/>
                    <a:pt x="219586" y="1337528"/>
                  </a:cubicBezTo>
                  <a:cubicBezTo>
                    <a:pt x="187519" y="1269435"/>
                    <a:pt x="151396" y="1192626"/>
                    <a:pt x="129138" y="1124170"/>
                  </a:cubicBezTo>
                  <a:cubicBezTo>
                    <a:pt x="106597" y="1055350"/>
                    <a:pt x="83490" y="954028"/>
                    <a:pt x="61231" y="856156"/>
                  </a:cubicBezTo>
                  <a:cubicBezTo>
                    <a:pt x="52743" y="818750"/>
                    <a:pt x="44443" y="782434"/>
                    <a:pt x="36427" y="749204"/>
                  </a:cubicBezTo>
                  <a:cubicBezTo>
                    <a:pt x="7283" y="627182"/>
                    <a:pt x="-25255" y="454861"/>
                    <a:pt x="30013" y="366794"/>
                  </a:cubicBezTo>
                  <a:cubicBezTo>
                    <a:pt x="47367" y="339012"/>
                    <a:pt x="71889" y="321399"/>
                    <a:pt x="103107" y="314862"/>
                  </a:cubicBezTo>
                  <a:cubicBezTo>
                    <a:pt x="242316" y="284356"/>
                    <a:pt x="287116" y="430711"/>
                    <a:pt x="306262" y="492993"/>
                  </a:cubicBezTo>
                  <a:cubicBezTo>
                    <a:pt x="308242" y="499893"/>
                    <a:pt x="310223" y="505885"/>
                    <a:pt x="311826" y="510607"/>
                  </a:cubicBezTo>
                  <a:cubicBezTo>
                    <a:pt x="317862" y="527857"/>
                    <a:pt x="328520" y="564718"/>
                    <a:pt x="340781" y="607390"/>
                  </a:cubicBezTo>
                  <a:cubicBezTo>
                    <a:pt x="361059" y="677298"/>
                    <a:pt x="388693" y="773355"/>
                    <a:pt x="402934" y="803134"/>
                  </a:cubicBezTo>
                  <a:cubicBezTo>
                    <a:pt x="425853" y="851798"/>
                    <a:pt x="527524" y="1054624"/>
                    <a:pt x="550915" y="1096751"/>
                  </a:cubicBezTo>
                  <a:cubicBezTo>
                    <a:pt x="559309" y="1112004"/>
                    <a:pt x="577606" y="1149954"/>
                    <a:pt x="598544" y="1193715"/>
                  </a:cubicBezTo>
                  <a:cubicBezTo>
                    <a:pt x="624386" y="1247463"/>
                    <a:pt x="665130" y="1332443"/>
                    <a:pt x="683427" y="1363675"/>
                  </a:cubicBezTo>
                  <a:cubicBezTo>
                    <a:pt x="685030" y="1358591"/>
                    <a:pt x="686351" y="1351509"/>
                    <a:pt x="685219" y="1343701"/>
                  </a:cubicBezTo>
                  <a:cubicBezTo>
                    <a:pt x="682956" y="1327178"/>
                    <a:pt x="652963" y="1230939"/>
                    <a:pt x="628630" y="1153586"/>
                  </a:cubicBezTo>
                  <a:cubicBezTo>
                    <a:pt x="603259" y="1072419"/>
                    <a:pt x="579209" y="995792"/>
                    <a:pt x="572230" y="966012"/>
                  </a:cubicBezTo>
                  <a:cubicBezTo>
                    <a:pt x="557988" y="903912"/>
                    <a:pt x="519885" y="663680"/>
                    <a:pt x="510548" y="597947"/>
                  </a:cubicBezTo>
                  <a:cubicBezTo>
                    <a:pt x="501211" y="531852"/>
                    <a:pt x="487158" y="331023"/>
                    <a:pt x="477820" y="198287"/>
                  </a:cubicBezTo>
                  <a:lnTo>
                    <a:pt x="477349" y="192476"/>
                  </a:lnTo>
                  <a:cubicBezTo>
                    <a:pt x="472916" y="129649"/>
                    <a:pt x="486969" y="80259"/>
                    <a:pt x="519036" y="45940"/>
                  </a:cubicBezTo>
                  <a:cubicBezTo>
                    <a:pt x="557328" y="4539"/>
                    <a:pt x="607881" y="0"/>
                    <a:pt x="627781" y="0"/>
                  </a:cubicBezTo>
                  <a:close/>
                </a:path>
              </a:pathLst>
            </a:custGeom>
            <a:solidFill>
              <a:srgbClr val="BC6B2E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>
                <a:defRPr sz="3000"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2FB538-35B4-3CB0-E18E-B8042E4BE8FC}"/>
              </a:ext>
            </a:extLst>
          </p:cNvPr>
          <p:cNvSpPr/>
          <p:nvPr/>
        </p:nvSpPr>
        <p:spPr>
          <a:xfrm>
            <a:off x="1" y="6308913"/>
            <a:ext cx="12191998" cy="5490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3EA6CB-233B-90DB-DCCE-463ACB7E7B44}"/>
              </a:ext>
            </a:extLst>
          </p:cNvPr>
          <p:cNvSpPr txBox="1"/>
          <p:nvPr/>
        </p:nvSpPr>
        <p:spPr>
          <a:xfrm>
            <a:off x="9771529" y="6387352"/>
            <a:ext cx="23308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cs typeface="Calibri"/>
              </a:rPr>
              <a:t>By - Sangam Mahajan</a:t>
            </a:r>
          </a:p>
        </p:txBody>
      </p:sp>
    </p:spTree>
    <p:extLst>
      <p:ext uri="{BB962C8B-B14F-4D97-AF65-F5344CB8AC3E}">
        <p14:creationId xmlns:p14="http://schemas.microsoft.com/office/powerpoint/2010/main" val="2844399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8496</TotalTime>
  <Words>319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Template PresentationGo</vt:lpstr>
      <vt:lpstr>Template PresentationGo Dark</vt:lpstr>
      <vt:lpstr>Custom Design</vt:lpstr>
      <vt:lpstr>Executive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Text Boxes w/ Hands Counting for PowerPoint</dc:title>
  <dc:creator>PresentationGO.com</dc:creator>
  <dc:description>© Copyright PresentationGO.com</dc:description>
  <cp:revision>149</cp:revision>
  <dcterms:created xsi:type="dcterms:W3CDTF">2014-11-26T05:14:11Z</dcterms:created>
  <dcterms:modified xsi:type="dcterms:W3CDTF">2023-01-27T19:52:31Z</dcterms:modified>
  <cp:category>Text &amp; Tables</cp:category>
</cp:coreProperties>
</file>