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9" r:id="rId21"/>
    <p:sldId id="278" r:id="rId22"/>
    <p:sldId id="272" r:id="rId23"/>
    <p:sldId id="271" r:id="rId24"/>
    <p:sldId id="273" r:id="rId25"/>
    <p:sldId id="27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ECD2-3FD0-74D2-61BF-FE72C11C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AI: Explore Capabilities/Pitfalls </a:t>
            </a:r>
          </a:p>
        </p:txBody>
      </p:sp>
    </p:spTree>
    <p:extLst>
      <p:ext uri="{BB962C8B-B14F-4D97-AF65-F5344CB8AC3E}">
        <p14:creationId xmlns:p14="http://schemas.microsoft.com/office/powerpoint/2010/main" val="7985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B20A-79F3-C98E-FD5E-97CE870C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 Applications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335-050D-EB30-47CC-B90D44E4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 how OpenAI's NLP models like GPT-3 and GPT-4 can be leveraged.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cases:-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generation (articles, marketing copy).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assistants and chatbots.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Translation services.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27076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B75D-BC90-8295-4228-55144127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and Customer Service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FEDB-D9E8-0F22-F454-67C2A104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689979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the impact of OpenAI tech in business and customer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cases:-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customer support.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and insights.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6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9986-EB09-1693-764C-602852D7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6654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examples of how OpenAI technology can be leveraged across different domains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C071-AA9C-E622-C7DC-9C8D66D3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49894"/>
            <a:ext cx="9601196" cy="322597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Generation: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Journalism: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OpenAI's GPT models have been used to generate news articles, sports reports, and financial updates automatically.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Marketing: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Businesses use AI-generated content for blogs, social media posts, and product descriptions.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Support: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Chatbots: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Companies employ AI chatbots powered by OpenAI technology to provide 24/7 customer support, answer FAQs, and handle routine inquiries.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Responses: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can draft email responses and suggest solutions for customer issues, improving response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2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FE33-7F5C-5213-47D7-65DBEA26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2246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Medical Image Analysis: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OpenAI's computer vision technology can assist in the diagnosis of medical conditions by analyzing X-rays, MRIs, and CT scans.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Discovery: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models can help identify potential drug candidates by simulating molecular interactions.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Learning: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AI-powered tutoring systems can adapt to individual student needs, providing custom exercises and explanations.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Creation: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Educators can use AI to generate learning materials and quizzes.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03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9303-4CDF-ACB1-9CC0-86B56666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Algorithmic Trading: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models can analyze market data in real-time to make trading decisions.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Assessment: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OpenAI's technology can be used to assess credit risk by analyzing financial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 Industries: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 Generation: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Artists and designers use AI to create digital art and illustrations.</a:t>
            </a:r>
          </a:p>
          <a:p>
            <a:pPr lvl="1"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Music Composition: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algorithms can generate music tracks and assist composers in creating new pieces.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8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135E-34F8-A547-3154-96C7BB1B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GPT-3 vs GPT-4: A 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54A3-BB1B-920A-1988-4C7C6FFD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44346" cy="3318936"/>
          </a:xfrm>
        </p:spPr>
        <p:txBody>
          <a:bodyPr>
            <a:normAutofit lnSpcReduction="10000"/>
          </a:bodyPr>
          <a:lstStyle/>
          <a:p>
            <a:endParaRPr lang="en-IN" i="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Capabilities</a:t>
            </a:r>
          </a:p>
          <a:p>
            <a:r>
              <a:rPr lang="en-IN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r>
              <a:rPr lang="en-IN" i="0" dirty="0">
                <a:solidFill>
                  <a:srgbClr val="2525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Linguistic Finesse</a:t>
            </a:r>
          </a:p>
          <a:p>
            <a:r>
              <a:rPr lang="en-IN" i="0" dirty="0">
                <a:solidFill>
                  <a:srgbClr val="1418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Modality</a:t>
            </a:r>
            <a:endParaRPr lang="en-IN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Problem-Solving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9E12C-A721-5372-C02A-97A07181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1191"/>
            <a:ext cx="4762500" cy="28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58A072-D209-6990-8253-4CDB0D1CD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254575"/>
              </p:ext>
            </p:extLst>
          </p:nvPr>
        </p:nvGraphicFramePr>
        <p:xfrm>
          <a:off x="1295400" y="2435290"/>
          <a:ext cx="9601200" cy="3700328"/>
        </p:xfrm>
        <a:graphic>
          <a:graphicData uri="http://schemas.openxmlformats.org/drawingml/2006/table">
            <a:tbl>
              <a:tblPr/>
              <a:tblGrid>
                <a:gridCol w="1942322">
                  <a:extLst>
                    <a:ext uri="{9D8B030D-6E8A-4147-A177-3AD203B41FA5}">
                      <a16:colId xmlns:a16="http://schemas.microsoft.com/office/drawing/2014/main" val="2311172027"/>
                    </a:ext>
                  </a:extLst>
                </a:gridCol>
                <a:gridCol w="3925078">
                  <a:extLst>
                    <a:ext uri="{9D8B030D-6E8A-4147-A177-3AD203B41FA5}">
                      <a16:colId xmlns:a16="http://schemas.microsoft.com/office/drawing/2014/main" val="356777207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63943088"/>
                    </a:ext>
                  </a:extLst>
                </a:gridCol>
              </a:tblGrid>
              <a:tr h="5304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GPT-3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GPT-4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49208"/>
                  </a:ext>
                </a:extLst>
              </a:tr>
              <a:tr h="58567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</a:p>
                  </a:txBody>
                  <a:tcPr marL="38100" marR="38100" marT="56769" marB="567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175 billion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More than GPT-3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22518"/>
                  </a:ext>
                </a:extLst>
              </a:tr>
              <a:tr h="73793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Capabilities</a:t>
                      </a:r>
                    </a:p>
                  </a:txBody>
                  <a:tcPr marL="38100" marR="38100" marT="56769" marB="567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Language translation, summarization, question answering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Writing essays and articles, creating art and music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1533"/>
                  </a:ext>
                </a:extLst>
              </a:tr>
              <a:tr h="86193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Performance</a:t>
                      </a:r>
                    </a:p>
                  </a:txBody>
                  <a:tcPr marL="38100" marR="38100" marT="56769" marB="567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Generates human-like text, struggles with sarcasm and idiomatic expressions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Expected to significantly improve upon GPT-3’s performance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52836"/>
                  </a:ext>
                </a:extLst>
              </a:tr>
              <a:tr h="96028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Applications</a:t>
                      </a:r>
                    </a:p>
                  </a:txBody>
                  <a:tcPr marL="38100" marR="38100" marT="56769" marB="567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Chatbots, virtual assistants, content generation, research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Creative writing, art, improvement of existing applications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1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5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7629-BE83-51F5-C62D-23FCB249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Dalle-E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8311-A54C-D5C9-4324-108203BF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5077407" cy="3526627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DALL-E 2 is an AI image generation platform that allows users to create images from scratch using text prompts. </a:t>
            </a:r>
          </a:p>
          <a:p>
            <a:pPr lvl="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runs on an artificial intelligence program called GPT-3, which takes natural language and converts it to images.</a:t>
            </a:r>
          </a:p>
          <a:p>
            <a:pPr lvl="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platform also allows users to upload their own images and edit them using text prompts to create completely new works of art. </a:t>
            </a:r>
          </a:p>
        </p:txBody>
      </p:sp>
      <p:pic>
        <p:nvPicPr>
          <p:cNvPr id="2050" name="Picture 2" descr="OpenAI DALL-E 2 Image generation | AIGuys">
            <a:extLst>
              <a:ext uri="{FF2B5EF4-FFF2-40B4-BE49-F238E27FC236}">
                <a16:creationId xmlns:a16="http://schemas.microsoft.com/office/drawing/2014/main" id="{0C2C0256-C7E1-C3B1-D6D9-CFE03AE0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48" y="3033944"/>
            <a:ext cx="4707251" cy="24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0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F829-DC3C-890C-E72E-F4DE43F1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5B57-2126-2CBC-7BAE-60C6EB88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142721" cy="331893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use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lot of creative flexibility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third-party platform needed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Simplistic images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high degree of accuracy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only create square images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14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ECC4-6739-0A82-BBA0-0FE42C47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D052-546D-1DDB-A6C8-100E0F33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37448" cy="33189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Diffusion is a deep learning, text-to-image model that was released in 2022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based on diffusion techniques and is primarily used to generate detailed images conditioned on text descriptions.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also be applied to other tasks such as inpainting, outpainting, and generating image-to-image translations guided by a text prompt1.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1CF35-265E-E73D-594F-940F8ED5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82" y="2724539"/>
            <a:ext cx="3779848" cy="28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560-6A71-0883-8385-B4416880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6FAF-634B-7679-AB50-A55FB3E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8809652" cy="3318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in AI 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GPT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GPT 3 Versus GPT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Dall-E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diffusion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AI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Foundational Model</a:t>
            </a:r>
          </a:p>
        </p:txBody>
      </p:sp>
    </p:spTree>
    <p:extLst>
      <p:ext uri="{BB962C8B-B14F-4D97-AF65-F5344CB8AC3E}">
        <p14:creationId xmlns:p14="http://schemas.microsoft.com/office/powerpoint/2010/main" val="328851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45C3-DA76-EDB8-BCDB-43744A4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34607" cy="3318936"/>
          </a:xfrm>
        </p:spPr>
        <p:txBody>
          <a:bodyPr/>
          <a:lstStyle/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generates images by iteratively denoising random noise until a configured number of steps have been reached, guided by the CLIP text encoder pretrained on concepts along with the attention mechanism, resulting in the desired image depicting a representation of the trained concept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52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00F5-7EFE-8A58-F856-8100E861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Stable Diffusion works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53C0-4306-C5EF-EC1E-8BBA13CE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10878" cy="331893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interpretation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Diffusion model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learning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generation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Editing existing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F094-6D19-CCD7-4AE6-CA566560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4210106" cy="27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ECD2-3FD0-74D2-61BF-FE72C11C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OpenAI API and Its Capabilities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9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FF1-4060-34B1-A63A-9B97F44B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Introduction to OpenAI API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19B2-8830-5660-0C4E-679F9A1A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1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44444"/>
              </a:solidFill>
              <a:highlight>
                <a:srgbClr val="F7F7F8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6032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OpenAI API is a cloud interface hosted on Microsoft Azure.​</a:t>
            </a:r>
          </a:p>
          <a:p>
            <a:pPr marL="6032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It gives users access to new pre-trained AI models developed by OpenAI, such as DALL-E, Codex, and GPT-3.​</a:t>
            </a:r>
          </a:p>
          <a:p>
            <a:pPr marL="6032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3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OpenAI API is ideally designed to ensure users can add state-of-the-art AI capabilities to virtually any task available in the English language. 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32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99A-971A-DC15-6832-A4C2FC7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Key Capabilities of OpenAI API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184C-E760-05C3-72B4-17F3A743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Natural Language Understanding:</a:t>
            </a:r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Sentiment analysis, Named Entity Recognition (NER), Text classification.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Text Generation:</a:t>
            </a:r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Content creation, writing assistance, code generation.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Language Translation:</a:t>
            </a:r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Multilingual applications, cross-language communication.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Chatbots and Conversational Agents:</a:t>
            </a:r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rial"/>
              <a:buChar char="●"/>
            </a:pP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Customer support, virtual assistants, interactive storytelling.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60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34F-9173-B29A-CDFB-EC8070D6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Developed Under OpenAI API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69;p4">
            <a:extLst>
              <a:ext uri="{FF2B5EF4-FFF2-40B4-BE49-F238E27FC236}">
                <a16:creationId xmlns:a16="http://schemas.microsoft.com/office/drawing/2014/main" id="{82F24190-9422-3016-6D46-950CE7F300C5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1791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2760"/>
              <a:buFont typeface="Arial"/>
              <a:buNone/>
            </a:pPr>
            <a:endParaRPr lang="en-IN"/>
          </a:p>
          <a:p>
            <a:pPr indent="-110490">
              <a:spcBef>
                <a:spcPts val="0"/>
              </a:spcBef>
              <a:spcAft>
                <a:spcPts val="0"/>
              </a:spcAft>
              <a:buSzPts val="2760"/>
              <a:buFont typeface="Arial"/>
              <a:buNone/>
            </a:pPr>
            <a:endParaRPr lang="en-IN"/>
          </a:p>
        </p:txBody>
      </p:sp>
      <p:graphicFrame>
        <p:nvGraphicFramePr>
          <p:cNvPr id="5" name="Google Shape;170;p4">
            <a:extLst>
              <a:ext uri="{FF2B5EF4-FFF2-40B4-BE49-F238E27FC236}">
                <a16:creationId xmlns:a16="http://schemas.microsoft.com/office/drawing/2014/main" id="{1F733309-E1DB-67FD-6C7C-DC9210BD2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629079"/>
              </p:ext>
            </p:extLst>
          </p:nvPr>
        </p:nvGraphicFramePr>
        <p:xfrm>
          <a:off x="1408921" y="2640564"/>
          <a:ext cx="9321283" cy="3243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8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3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Models</a:t>
                      </a:r>
                      <a:endParaRPr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sz="1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6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GPT-4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Models which can enhance on GPT-3.5 and identify as well as generate code or natural language</a:t>
                      </a:r>
                      <a:endParaRPr sz="160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6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GPT-3.5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Models which are improved version of GPT-3, capable of identifying and generating code/natural language</a:t>
                      </a:r>
                      <a:endParaRPr sz="160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6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DALL-E(Beta)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used to generate and edit images from natural user prompts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GPT-3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Models which can understand and generate natural language</a:t>
                      </a:r>
                      <a:endParaRPr sz="1600" dirty="0">
                        <a:highlight>
                          <a:srgbClr val="F7F7F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0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70F40-D827-357F-AF9B-216DC419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970384"/>
            <a:ext cx="9498563" cy="49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9E79-6C50-3CE6-E6C7-DABF264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C7CF-8ED4-38E6-1D44-86D5AE51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43734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 is a conversational artificial intelligence (AI) model developed by OpenAI.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part of the GPT (Generative Pre-trained Transformer) series of models, which are known for their remarkable natural language understanding and generation capabilities.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 is specifically fine-tuned for generating human-like text in a conversational context, making it well-suited for tasks involving chatbots, virtual assistants, customer support, and more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4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3F51-9763-9899-E873-B378F8E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ChatGPT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1A33-B288-414A-8793-A2FEE38C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125685" cy="33189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Cost-effectiveness.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24/7 availability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C051-C28C-8BAE-A9D2-EDAA0573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Limitations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6BCB-006A-C40F-CB8D-8AF2537B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86534" cy="3318936"/>
          </a:xfrm>
        </p:spPr>
        <p:txBody>
          <a:bodyPr>
            <a:normAutofit/>
          </a:bodyPr>
          <a:lstStyle/>
          <a:p>
            <a:pPr lvl="1"/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inaccurate or biased content.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context in long conversations.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Ethical concerns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1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39B-DC27-ACC6-27E6-B668B1D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some key characteristics and features of ChatGPT</a:t>
            </a:r>
            <a:r>
              <a:rPr lang="en-US" sz="4400" b="1" dirty="0"/>
              <a:t>: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2748-65D6-ACA8-E17E-C6C138C7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Conversational AI: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ChatGPT is designed to engage in text-based conversations with users. It can understand user inputs and provide contextually relevant responses.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Understanding: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has a strong ability to comprehend the nuances of human language, making it effective at processing and generating text in a conversational manner.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Contextual Responses: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ChatGPT takes into account the context of a conversation, which means it can respond appropriately to user queries and statements based on the history of the conversation.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17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86A7-CBFD-7F03-FC91-3D07DCA4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important to note that while ChatGPT is a powerful tool for generating human-like text and facilitating conversations, it has limitations. These limitations include the potential for generating incorrect or biased information, sensitivity to input phrasing, and a lack of true understanding of context beyond the immediate conversation. OpenAI has taken steps to address these issues, but users should exercise caution and use ChatGPT responsibly.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8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ECD2-3FD0-74D2-61BF-FE72C11C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for Leveraging OpenAI Technology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02AD-8E6A-4132-EE94-9A49FDF6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OpenAI Technologies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37B8-1464-F752-5E4F-50CD0FAA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some of OpenAI's flagship technologies: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GPT (Generative Pre-trained Transformer) models.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 techniques.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Robotics and automation research.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models, like ChatGPT.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91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1152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Symbol</vt:lpstr>
      <vt:lpstr>Wingdings</vt:lpstr>
      <vt:lpstr>Organic</vt:lpstr>
      <vt:lpstr>Open AI: Explore Capabilities/Pitfalls </vt:lpstr>
      <vt:lpstr>Content To be discussed</vt:lpstr>
      <vt:lpstr>ChatGPT</vt:lpstr>
      <vt:lpstr>Advantages of ChatGPT</vt:lpstr>
      <vt:lpstr>Challenges and Limitations</vt:lpstr>
      <vt:lpstr> Here are some key characteristics and features of ChatGPT: </vt:lpstr>
      <vt:lpstr>PowerPoint Presentation</vt:lpstr>
      <vt:lpstr>Use Cases for Leveraging OpenAI Technology</vt:lpstr>
      <vt:lpstr>Overview of OpenAI Technologies</vt:lpstr>
      <vt:lpstr>Natural Language Processing (NLP) Applications</vt:lpstr>
      <vt:lpstr>Business and Customer Service</vt:lpstr>
      <vt:lpstr>Real-world examples of how OpenAI technology can be leveraged across different domains:</vt:lpstr>
      <vt:lpstr>PowerPoint Presentation</vt:lpstr>
      <vt:lpstr>PowerPoint Presentation</vt:lpstr>
      <vt:lpstr>GPT-3 vs GPT-4: A Comparative Analysis</vt:lpstr>
      <vt:lpstr>PowerPoint Presentation</vt:lpstr>
      <vt:lpstr>Dalle-E</vt:lpstr>
      <vt:lpstr>Advantages and Disadvantages</vt:lpstr>
      <vt:lpstr>Stable Diffusion</vt:lpstr>
      <vt:lpstr>PowerPoint Presentation</vt:lpstr>
      <vt:lpstr>How Stable Diffusion works</vt:lpstr>
      <vt:lpstr>Exploring OpenAI API and Its Capabilities</vt:lpstr>
      <vt:lpstr>Introduction to OpenAI API</vt:lpstr>
      <vt:lpstr>Key Capabilities of OpenAI API</vt:lpstr>
      <vt:lpstr>Models Developed Under OpenAI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bhartiya</dc:creator>
  <cp:lastModifiedBy>priyanka bhartiya</cp:lastModifiedBy>
  <cp:revision>3</cp:revision>
  <dcterms:created xsi:type="dcterms:W3CDTF">2023-08-23T12:55:43Z</dcterms:created>
  <dcterms:modified xsi:type="dcterms:W3CDTF">2023-08-24T12:45:25Z</dcterms:modified>
</cp:coreProperties>
</file>