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1500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ajanHarshal28/Stenograph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Harshal Jagdish Mahajan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R. C. Patel Institute Of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&amp; CSE in Data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869A0B1-8932-295E-648E-0E143CC39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710" y="1715714"/>
            <a:ext cx="108705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an effective way to hide data securely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proper implementation, it ensures undetectable communication and data protection.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with encryption further enhances security.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9583534" cy="467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https://github.com/MahajanHarshal28/Stenography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6B804B-75BD-7CCF-E73D-088AAE65E2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0527" y="1792041"/>
            <a:ext cx="886172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Steganography (Intelligent hiding techniques)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 Computing &amp; Cryptography Integration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Multimedia Steganography (Hiding data in videos, audio, and GIFs)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Blockchain-based Steganography for tamper-proof secure communication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Mobile App Development (Steganography tools for Android &amp; iOS)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72AFF1-CAA6-8D93-5D0D-C4A100FB0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3945" y="1700896"/>
            <a:ext cx="9472147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increasing cyber threats, secure communication is essential to protect sensitive information. Traditional encryption methods can be detected easily, making them vulnerable to attacks. This project implements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secret messages within images, ensuring covert and secure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243" y="1151956"/>
            <a:ext cx="10647243" cy="26718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Platforms: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cv2 (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string</a:t>
            </a:r>
          </a:p>
          <a:p>
            <a:pPr marL="0" indent="0">
              <a:buNone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F73F71-8C3F-0290-7B73-C5748EA941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521299"/>
            <a:ext cx="957794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data embedding (No noticeable changes in the image)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security: Even if intercepted, extraction is difficult without the key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impact on image quality (maintains original resolution)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for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communication, watermarking, and copyright protection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411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(Secure message transmission)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Activists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(Secure data sharing)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Experts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(Covert data exchange)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Banking &amp; Finance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(Fraud detection and secure transactions)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Healthcare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(Medical record protection)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560428-2B69-A1FD-5CCF-3E2610C6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44" y="1290096"/>
            <a:ext cx="10268923" cy="47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EAFC46-2AD3-334D-1942-14345373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966381"/>
            <a:ext cx="9951286" cy="46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00034-077F-2CD7-2066-BB550476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79" y="1092200"/>
            <a:ext cx="9746041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52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68</TotalTime>
  <Words>298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RCPIT_Harshal Mahajan</cp:lastModifiedBy>
  <cp:revision>26</cp:revision>
  <dcterms:created xsi:type="dcterms:W3CDTF">2021-05-26T16:50:10Z</dcterms:created>
  <dcterms:modified xsi:type="dcterms:W3CDTF">2025-02-26T06:59:22Z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