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9"/>
  </p:notesMasterIdLst>
  <p:sldIdLst>
    <p:sldId id="256" r:id="rId2"/>
    <p:sldId id="277" r:id="rId3"/>
    <p:sldId id="257" r:id="rId4"/>
    <p:sldId id="272" r:id="rId5"/>
    <p:sldId id="278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DC034-229B-4835-BEB8-C8D4E8EC9209}" type="datetimeFigureOut">
              <a:rPr lang="en-IN" smtClean="0"/>
              <a:t>29-09-2016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C031A-C79F-43F4-B255-456AE93540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64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 sz="180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 sz="18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2FE7AD6-656E-47F1-A38C-14FDA77BA83F}" type="datetimeFigureOut">
              <a:rPr lang="en-IN" smtClean="0"/>
              <a:t>29-09-2016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6DB1C0-84A0-430E-A422-73CF5349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9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E7AD6-656E-47F1-A38C-14FDA77BA83F}" type="datetimeFigureOut">
              <a:rPr lang="en-IN" smtClean="0"/>
              <a:t>29-09-2016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DB1C0-84A0-430E-A422-73CF5349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37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E7AD6-656E-47F1-A38C-14FDA77BA83F}" type="datetimeFigureOut">
              <a:rPr lang="en-IN" smtClean="0"/>
              <a:t>29-09-2016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DB1C0-84A0-430E-A422-73CF5349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3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E7AD6-656E-47F1-A38C-14FDA77BA83F}" type="datetimeFigureOut">
              <a:rPr lang="en-IN" smtClean="0"/>
              <a:t>29-09-2016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DB1C0-84A0-430E-A422-73CF5349B12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6106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E7AD6-656E-47F1-A38C-14FDA77BA83F}" type="datetimeFigureOut">
              <a:rPr lang="en-IN" smtClean="0"/>
              <a:t>29-09-2016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DB1C0-84A0-430E-A422-73CF5349B12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413632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E7AD6-656E-47F1-A38C-14FDA77BA83F}" type="datetimeFigureOut">
              <a:rPr lang="en-IN" smtClean="0"/>
              <a:t>29-09-2016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DB1C0-84A0-430E-A422-73CF5349B12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1769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E7AD6-656E-47F1-A38C-14FDA77BA83F}" type="datetimeFigureOut">
              <a:rPr lang="en-IN" smtClean="0"/>
              <a:t>29-09-2016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DB1C0-84A0-430E-A422-73CF5349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43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E7AD6-656E-47F1-A38C-14FDA77BA83F}" type="datetimeFigureOut">
              <a:rPr lang="en-IN" smtClean="0"/>
              <a:t>29-09-2016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DB1C0-84A0-430E-A422-73CF5349B12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78671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2FE7AD6-656E-47F1-A38C-14FDA77BA83F}" type="datetimeFigureOut">
              <a:rPr lang="en-IN" smtClean="0"/>
              <a:t>29-09-2016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DB1C0-84A0-430E-A422-73CF5349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6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2FE7AD6-656E-47F1-A38C-14FDA77BA83F}" type="datetimeFigureOut">
              <a:rPr lang="en-IN" smtClean="0"/>
              <a:t>29-09-2016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6DB1C0-84A0-430E-A422-73CF5349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518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2FE7AD6-656E-47F1-A38C-14FDA77BA83F}" type="datetimeFigureOut">
              <a:rPr lang="en-IN" smtClean="0"/>
              <a:t>29-09-2016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6DB1C0-84A0-430E-A422-73CF5349B12C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95827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sz="18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2FE7AD6-656E-47F1-A38C-14FDA77BA83F}" type="datetimeFigureOut">
              <a:rPr lang="en-IN" smtClean="0"/>
              <a:t>29-09-2016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6DB1C0-84A0-430E-A422-73CF5349B1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81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javafx/graphics-tutorial/sampleapp3d.htm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g.openjdk.java.net/openjfx/8/master/rt/file/f89b7dc932af/apps/experiments/3DViewe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27882" y="-228766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IN" sz="8000" dirty="0" smtClean="0"/>
              <a:t>Rubik’s Cube</a:t>
            </a:r>
            <a:endParaRPr lang="en-IN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923" y="2974244"/>
            <a:ext cx="9144000" cy="1655762"/>
          </a:xfrm>
        </p:spPr>
        <p:txBody>
          <a:bodyPr>
            <a:noAutofit/>
          </a:bodyPr>
          <a:lstStyle/>
          <a:p>
            <a:pPr algn="ctr"/>
            <a:r>
              <a:rPr lang="en-IN" sz="3600" dirty="0" smtClean="0"/>
              <a:t>By :- Tarun R. Mahajan</a:t>
            </a:r>
          </a:p>
          <a:p>
            <a:pPr algn="ctr"/>
            <a:endParaRPr lang="en-IN" sz="2000" dirty="0" smtClean="0"/>
          </a:p>
          <a:p>
            <a:pPr algn="l"/>
            <a:r>
              <a:rPr lang="en-IN" sz="2400" dirty="0" smtClean="0"/>
              <a:t>My Mentor :- Mr. Devang Chauhan,</a:t>
            </a:r>
          </a:p>
          <a:p>
            <a:pPr algn="l"/>
            <a:r>
              <a:rPr lang="en-IN" sz="2400" dirty="0" smtClean="0"/>
              <a:t>	</a:t>
            </a:r>
            <a:r>
              <a:rPr lang="en-IN" sz="2400" dirty="0"/>
              <a:t> </a:t>
            </a:r>
            <a:r>
              <a:rPr lang="en-IN" sz="2400" dirty="0" smtClean="0"/>
              <a:t>           Mr. Adarsh Singh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489" y="426328"/>
            <a:ext cx="4478432" cy="466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86048"/>
            <a:ext cx="10972800" cy="4525963"/>
          </a:xfrm>
        </p:spPr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 &amp; JavaFX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Object/Image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Viewer (Background axis)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Listener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Listener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Button Action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 algn="ctr">
              <a:buFont typeface="Wingdings" panose="05000000000000000000" pitchFamily="2" charset="2"/>
              <a:buChar char="Ø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4501" y="476111"/>
            <a:ext cx="607570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7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Cube Entities</a:t>
            </a:r>
            <a:endParaRPr lang="en-IN" sz="7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122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34" b="1385"/>
          <a:stretch/>
        </p:blipFill>
        <p:spPr>
          <a:xfrm>
            <a:off x="3175407" y="198293"/>
            <a:ext cx="4658411" cy="2026292"/>
          </a:xfrm>
        </p:spPr>
      </p:pic>
      <p:sp>
        <p:nvSpPr>
          <p:cNvPr id="6" name="TextBox 5"/>
          <p:cNvSpPr txBox="1"/>
          <p:nvPr/>
        </p:nvSpPr>
        <p:spPr>
          <a:xfrm>
            <a:off x="887104" y="3050097"/>
            <a:ext cx="1029041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 err="1" smtClean="0"/>
              <a:t>RubikCubeFX</a:t>
            </a:r>
            <a:r>
              <a:rPr lang="en-IN" sz="2800" dirty="0" smtClean="0"/>
              <a:t> is made in </a:t>
            </a:r>
            <a:r>
              <a:rPr lang="en-IN" sz="2800" dirty="0" err="1" smtClean="0"/>
              <a:t>JavaFx</a:t>
            </a:r>
            <a:r>
              <a:rPr lang="en-IN" sz="2800" dirty="0" smtClean="0"/>
              <a:t>.</a:t>
            </a:r>
          </a:p>
          <a:p>
            <a:pPr algn="just"/>
            <a:endParaRPr lang="en-IN" sz="2800" dirty="0" smtClean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 smtClean="0"/>
              <a:t>JavaFX provides Graphics, Effects</a:t>
            </a:r>
            <a:r>
              <a:rPr lang="en-IN" sz="2800" dirty="0"/>
              <a:t>, Animation, and </a:t>
            </a:r>
            <a:r>
              <a:rPr lang="en-IN" sz="2800" dirty="0" smtClean="0"/>
              <a:t>Media.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sz="28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800" dirty="0" smtClean="0"/>
              <a:t>It is similar to Swing and AWT except it provides 3D Graphics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863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141" y="846162"/>
            <a:ext cx="6059610" cy="236106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88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3D Object</a:t>
            </a:r>
            <a:endParaRPr lang="en-IN" sz="88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9310" y="3608780"/>
            <a:ext cx="4631397" cy="129266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Using CSG</a:t>
            </a:r>
          </a:p>
          <a:p>
            <a:pPr algn="ctr"/>
            <a:r>
              <a:rPr lang="en-IN" sz="2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(Constructive Solid Geometry)</a:t>
            </a:r>
            <a:endParaRPr lang="en-IN" sz="4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20006" y="3641741"/>
            <a:ext cx="4694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JavaFX 3D API </a:t>
            </a:r>
          </a:p>
        </p:txBody>
      </p:sp>
      <p:sp>
        <p:nvSpPr>
          <p:cNvPr id="5" name="Rectangle 4"/>
          <p:cNvSpPr/>
          <p:nvPr/>
        </p:nvSpPr>
        <p:spPr>
          <a:xfrm>
            <a:off x="5222533" y="2871799"/>
            <a:ext cx="11737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</a:t>
            </a:r>
            <a:endParaRPr lang="en-IN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744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-172" b="47776"/>
          <a:stretch/>
        </p:blipFill>
        <p:spPr>
          <a:xfrm>
            <a:off x="598874" y="2084301"/>
            <a:ext cx="10988079" cy="4433833"/>
          </a:xfrm>
        </p:spPr>
      </p:pic>
      <p:sp>
        <p:nvSpPr>
          <p:cNvPr id="5" name="TextBox 4"/>
          <p:cNvSpPr txBox="1"/>
          <p:nvPr/>
        </p:nvSpPr>
        <p:spPr>
          <a:xfrm>
            <a:off x="1078173" y="1499526"/>
            <a:ext cx="9921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smtClean="0"/>
              <a:t>Perspective View Of an Object</a:t>
            </a:r>
            <a:endParaRPr lang="en-IN" sz="3200" dirty="0"/>
          </a:p>
        </p:txBody>
      </p:sp>
      <p:sp>
        <p:nvSpPr>
          <p:cNvPr id="6" name="Rectangle 5"/>
          <p:cNvSpPr/>
          <p:nvPr/>
        </p:nvSpPr>
        <p:spPr>
          <a:xfrm>
            <a:off x="3665727" y="299197"/>
            <a:ext cx="474681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72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3D Viewer</a:t>
            </a:r>
            <a:endParaRPr lang="en-IN" sz="72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024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398" y="3338873"/>
            <a:ext cx="1217815" cy="81049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869" y="41246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/>
              <a:t>Bibliography</a:t>
            </a:r>
            <a:endParaRPr lang="en-IN" sz="6000" dirty="0"/>
          </a:p>
        </p:txBody>
      </p:sp>
      <p:sp>
        <p:nvSpPr>
          <p:cNvPr id="6" name="TextBox 5"/>
          <p:cNvSpPr txBox="1"/>
          <p:nvPr/>
        </p:nvSpPr>
        <p:spPr>
          <a:xfrm>
            <a:off x="395785" y="1733266"/>
            <a:ext cx="10058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Building a 3D Sample </a:t>
            </a:r>
            <a:r>
              <a:rPr lang="en-IN" sz="2400" dirty="0" smtClean="0"/>
              <a:t>Application with JavaFX :- </a:t>
            </a:r>
            <a:endParaRPr lang="en-IN" sz="2400" dirty="0"/>
          </a:p>
          <a:p>
            <a:r>
              <a:rPr lang="en-IN" sz="2400" dirty="0" smtClean="0">
                <a:hlinkClick r:id="rId3"/>
              </a:rPr>
              <a:t>https://docs.oracle.com/javase/8/javafx/graphics-tutorial/sampleapp3d.htm</a:t>
            </a:r>
            <a:endParaRPr lang="en-IN" sz="2400" dirty="0" smtClean="0"/>
          </a:p>
          <a:p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u="sng" dirty="0" smtClean="0"/>
              <a:t>3DViewer :-</a:t>
            </a:r>
          </a:p>
          <a:p>
            <a:r>
              <a:rPr lang="en-IN" sz="2400" u="sng" dirty="0" smtClean="0">
                <a:solidFill>
                  <a:schemeClr val="accent1"/>
                </a:solidFill>
                <a:hlinkClick r:id="rId4"/>
              </a:rPr>
              <a:t>http://hg.openjdk.java.net/openjfx/8/master/rt/file/f89b7dc932af/apps/experiments/3DViewer</a:t>
            </a:r>
            <a:endParaRPr lang="en-IN" sz="2400" dirty="0"/>
          </a:p>
          <a:p>
            <a:endParaRPr lang="en-I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 smtClean="0"/>
              <a:t>JavaFX tutorials :- </a:t>
            </a:r>
          </a:p>
          <a:p>
            <a:r>
              <a:rPr lang="en-IN" sz="2400" u="sng" dirty="0" smtClean="0">
                <a:solidFill>
                  <a:schemeClr val="accent1"/>
                </a:solidFill>
              </a:rPr>
              <a:t>http://code.makery.ch/library/javafx-8-tutorial/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2273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072923" y="1481138"/>
            <a:ext cx="8046154" cy="45259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68670" y="387907"/>
            <a:ext cx="5191937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6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IN" sz="6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37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525AA875-D26C-466A-98E4-594AE8B3F6B2}" vid="{BE083BC2-33C1-4D9E-8905-CDA4FFF54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298</TotalTime>
  <Words>114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Theme1</vt:lpstr>
      <vt:lpstr>Rubik’s Cube</vt:lpstr>
      <vt:lpstr>PowerPoint Presentation</vt:lpstr>
      <vt:lpstr>PowerPoint Presentation</vt:lpstr>
      <vt:lpstr>PowerPoint Presentation</vt:lpstr>
      <vt:lpstr>PowerPoint Presentation</vt:lpstr>
      <vt:lpstr>Bibliography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Rubik’s Cube</dc:title>
  <dc:creator>Tarun Mahajan</dc:creator>
  <cp:lastModifiedBy>Tarun Mahajan</cp:lastModifiedBy>
  <cp:revision>29</cp:revision>
  <dcterms:created xsi:type="dcterms:W3CDTF">2016-09-23T17:28:13Z</dcterms:created>
  <dcterms:modified xsi:type="dcterms:W3CDTF">2016-09-29T10:07:12Z</dcterms:modified>
</cp:coreProperties>
</file>