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76A47-E8CC-4184-AAFE-D980C8680E3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C678C-A680-4709-ABCA-941389CDE0B3}">
      <dgm:prSet custT="1"/>
      <dgm:spPr/>
      <dgm:t>
        <a:bodyPr/>
        <a:lstStyle/>
        <a:p>
          <a:pPr rtl="0"/>
          <a:r>
            <a:rPr lang="en-US" sz="3200" b="1" dirty="0" smtClean="0">
              <a:latin typeface="Times New Roman" pitchFamily="18" charset="0"/>
              <a:cs typeface="Times New Roman" pitchFamily="18" charset="0"/>
            </a:rPr>
            <a:t>Key Steps:</a:t>
          </a:r>
          <a:endParaRPr 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DDF2D9B2-AEE6-4D3D-8F47-4D4326AD2F72}" type="parTrans" cxnId="{91450675-1284-4B99-A9E6-DF72B1724ACE}">
      <dgm:prSet/>
      <dgm:spPr/>
      <dgm:t>
        <a:bodyPr/>
        <a:lstStyle/>
        <a:p>
          <a:endParaRPr lang="en-US"/>
        </a:p>
      </dgm:t>
    </dgm:pt>
    <dgm:pt modelId="{C49B0640-F852-4EA2-99BE-C4266B22D285}" type="sibTrans" cxnId="{91450675-1284-4B99-A9E6-DF72B1724ACE}">
      <dgm:prSet/>
      <dgm:spPr/>
      <dgm:t>
        <a:bodyPr/>
        <a:lstStyle/>
        <a:p>
          <a:endParaRPr lang="en-US"/>
        </a:p>
      </dgm:t>
    </dgm:pt>
    <dgm:pt modelId="{67C3EAEB-0E9D-4F25-B821-DB0BB84F7E18}">
      <dgm:prSet custT="1"/>
      <dgm:spPr/>
      <dgm:t>
        <a:bodyPr/>
        <a:lstStyle/>
        <a:p>
          <a:pPr rtl="0"/>
          <a:r>
            <a:rPr lang="en-US" sz="1400" b="1" dirty="0" smtClean="0">
              <a:latin typeface="Times New Roman" pitchFamily="18" charset="0"/>
              <a:cs typeface="Times New Roman" pitchFamily="18" charset="0"/>
            </a:rPr>
            <a:t>Data Exploration: </a:t>
          </a:r>
          <a:r>
            <a:rPr lang="en-US" sz="1400" b="0" dirty="0" smtClean="0">
              <a:latin typeface="Times New Roman" pitchFamily="18" charset="0"/>
              <a:cs typeface="Times New Roman" pitchFamily="18" charset="0"/>
            </a:rPr>
            <a:t>Understand the dataset structure, relationships, and value distributions.</a:t>
          </a:r>
          <a:endParaRPr lang="en-US" sz="1400" b="0" dirty="0">
            <a:latin typeface="Times New Roman" pitchFamily="18" charset="0"/>
            <a:cs typeface="Times New Roman" pitchFamily="18" charset="0"/>
          </a:endParaRPr>
        </a:p>
      </dgm:t>
    </dgm:pt>
    <dgm:pt modelId="{4125E971-8E51-491D-958D-B3430D3E9D42}" type="parTrans" cxnId="{E159ED18-F1B0-4657-BA13-425B55A78481}">
      <dgm:prSet/>
      <dgm:spPr/>
      <dgm:t>
        <a:bodyPr/>
        <a:lstStyle/>
        <a:p>
          <a:endParaRPr lang="en-US"/>
        </a:p>
      </dgm:t>
    </dgm:pt>
    <dgm:pt modelId="{FAF10B04-521C-4B20-A9EC-8ECC1D805AAD}" type="sibTrans" cxnId="{E159ED18-F1B0-4657-BA13-425B55A78481}">
      <dgm:prSet/>
      <dgm:spPr/>
      <dgm:t>
        <a:bodyPr/>
        <a:lstStyle/>
        <a:p>
          <a:endParaRPr lang="en-US"/>
        </a:p>
      </dgm:t>
    </dgm:pt>
    <dgm:pt modelId="{5274D9AA-5CED-47ED-B9CA-D6018232515F}">
      <dgm:prSet custT="1"/>
      <dgm:spPr/>
      <dgm:t>
        <a:bodyPr/>
        <a:lstStyle/>
        <a:p>
          <a:pPr rtl="0"/>
          <a:r>
            <a:rPr lang="en-US" sz="1400" b="1" dirty="0" smtClean="0">
              <a:latin typeface="Times New Roman" pitchFamily="18" charset="0"/>
              <a:cs typeface="Times New Roman" pitchFamily="18" charset="0"/>
            </a:rPr>
            <a:t>Preprocessing: </a:t>
          </a:r>
          <a:r>
            <a:rPr lang="en-US" sz="1400" b="0" dirty="0" smtClean="0">
              <a:latin typeface="Times New Roman" pitchFamily="18" charset="0"/>
              <a:cs typeface="Times New Roman" pitchFamily="18" charset="0"/>
            </a:rPr>
            <a:t>Clean data, handle missing values, encode categorical variables, and resolve inconsistencies.</a:t>
          </a:r>
          <a:endParaRPr lang="en-US" sz="1400" b="0" dirty="0">
            <a:latin typeface="Times New Roman" pitchFamily="18" charset="0"/>
            <a:cs typeface="Times New Roman" pitchFamily="18" charset="0"/>
          </a:endParaRPr>
        </a:p>
      </dgm:t>
    </dgm:pt>
    <dgm:pt modelId="{E843A6CC-1321-4DAD-AEBE-E7B5BE9C111A}" type="parTrans" cxnId="{87C8A650-1AE1-4FEE-BB4A-5F80EEC889E3}">
      <dgm:prSet/>
      <dgm:spPr/>
      <dgm:t>
        <a:bodyPr/>
        <a:lstStyle/>
        <a:p>
          <a:endParaRPr lang="en-US"/>
        </a:p>
      </dgm:t>
    </dgm:pt>
    <dgm:pt modelId="{6D36C9F3-4AC5-4A16-A737-7B4F00A7213D}" type="sibTrans" cxnId="{87C8A650-1AE1-4FEE-BB4A-5F80EEC889E3}">
      <dgm:prSet/>
      <dgm:spPr/>
      <dgm:t>
        <a:bodyPr/>
        <a:lstStyle/>
        <a:p>
          <a:endParaRPr lang="en-US"/>
        </a:p>
      </dgm:t>
    </dgm:pt>
    <dgm:pt modelId="{18689AF9-6AA2-4A33-83AF-F0D6DE05A9B8}">
      <dgm:prSet custT="1"/>
      <dgm:spPr/>
      <dgm:t>
        <a:bodyPr/>
        <a:lstStyle/>
        <a:p>
          <a:pPr rtl="0"/>
          <a:r>
            <a:rPr lang="en-US" sz="1400" b="1" dirty="0" smtClean="0">
              <a:latin typeface="Times New Roman" pitchFamily="18" charset="0"/>
              <a:cs typeface="Times New Roman" pitchFamily="18" charset="0"/>
            </a:rPr>
            <a:t>Feature Extraction: </a:t>
          </a:r>
          <a:r>
            <a:rPr lang="en-US" sz="1400" b="0" dirty="0" smtClean="0">
              <a:latin typeface="Times New Roman" pitchFamily="18" charset="0"/>
              <a:cs typeface="Times New Roman" pitchFamily="18" charset="0"/>
            </a:rPr>
            <a:t>Identify key features impacting price using correlation analysis, feature importance, or dimensionality reduction.</a:t>
          </a:r>
          <a:endParaRPr lang="en-US" sz="1400" b="0" dirty="0">
            <a:latin typeface="Times New Roman" pitchFamily="18" charset="0"/>
            <a:cs typeface="Times New Roman" pitchFamily="18" charset="0"/>
          </a:endParaRPr>
        </a:p>
      </dgm:t>
    </dgm:pt>
    <dgm:pt modelId="{F842730E-BAEA-45F1-ABF8-C0B26FF71173}" type="parTrans" cxnId="{03B211AE-C179-442B-8793-D46FF82AD062}">
      <dgm:prSet/>
      <dgm:spPr/>
      <dgm:t>
        <a:bodyPr/>
        <a:lstStyle/>
        <a:p>
          <a:endParaRPr lang="en-US"/>
        </a:p>
      </dgm:t>
    </dgm:pt>
    <dgm:pt modelId="{64384061-3F47-4FAB-A18B-755B1CCA934F}" type="sibTrans" cxnId="{03B211AE-C179-442B-8793-D46FF82AD062}">
      <dgm:prSet/>
      <dgm:spPr/>
      <dgm:t>
        <a:bodyPr/>
        <a:lstStyle/>
        <a:p>
          <a:endParaRPr lang="en-US"/>
        </a:p>
      </dgm:t>
    </dgm:pt>
    <dgm:pt modelId="{231567C5-32F3-4772-911B-54832343210C}">
      <dgm:prSet custT="1"/>
      <dgm:spPr/>
      <dgm:t>
        <a:bodyPr/>
        <a:lstStyle/>
        <a:p>
          <a:pPr rtl="0"/>
          <a:r>
            <a:rPr lang="en-US" sz="1400" b="1" dirty="0" smtClean="0">
              <a:latin typeface="Times New Roman" pitchFamily="18" charset="0"/>
              <a:cs typeface="Times New Roman" pitchFamily="18" charset="0"/>
            </a:rPr>
            <a:t>Model Building</a:t>
          </a:r>
          <a:r>
            <a:rPr lang="en-US" sz="1400" b="0" dirty="0" smtClean="0">
              <a:latin typeface="Times New Roman" pitchFamily="18" charset="0"/>
              <a:cs typeface="Times New Roman" pitchFamily="18" charset="0"/>
            </a:rPr>
            <a:t>: Train and test machine learning models like Linear Regression, Random Forest, or Gradient Boosting.</a:t>
          </a:r>
          <a:endParaRPr lang="en-US" sz="1400" b="0" dirty="0">
            <a:latin typeface="Times New Roman" pitchFamily="18" charset="0"/>
            <a:cs typeface="Times New Roman" pitchFamily="18" charset="0"/>
          </a:endParaRPr>
        </a:p>
      </dgm:t>
    </dgm:pt>
    <dgm:pt modelId="{28014787-F290-4C50-A894-EB50721B79D7}" type="parTrans" cxnId="{E6F1E5A7-E963-4750-808D-75281AB16350}">
      <dgm:prSet/>
      <dgm:spPr/>
      <dgm:t>
        <a:bodyPr/>
        <a:lstStyle/>
        <a:p>
          <a:endParaRPr lang="en-US"/>
        </a:p>
      </dgm:t>
    </dgm:pt>
    <dgm:pt modelId="{07FE95D2-FE1A-47B6-8C57-0C1E1600AEA3}" type="sibTrans" cxnId="{E6F1E5A7-E963-4750-808D-75281AB16350}">
      <dgm:prSet/>
      <dgm:spPr/>
      <dgm:t>
        <a:bodyPr/>
        <a:lstStyle/>
        <a:p>
          <a:endParaRPr lang="en-US"/>
        </a:p>
      </dgm:t>
    </dgm:pt>
    <dgm:pt modelId="{CEEFD037-FE63-4B88-9F5A-C9759A4D2DA6}">
      <dgm:prSet custT="1"/>
      <dgm:spPr/>
      <dgm:t>
        <a:bodyPr/>
        <a:lstStyle/>
        <a:p>
          <a:pPr rtl="0"/>
          <a:r>
            <a:rPr lang="en-US" sz="1400" b="1" dirty="0" smtClean="0">
              <a:latin typeface="Times New Roman" pitchFamily="18" charset="0"/>
              <a:cs typeface="Times New Roman" pitchFamily="18" charset="0"/>
            </a:rPr>
            <a:t>Evaluation</a:t>
          </a:r>
          <a:r>
            <a:rPr lang="en-US" sz="1400" b="0" dirty="0" smtClean="0">
              <a:latin typeface="Times New Roman" pitchFamily="18" charset="0"/>
              <a:cs typeface="Times New Roman" pitchFamily="18" charset="0"/>
            </a:rPr>
            <a:t>: Measure model performance using metrics such as Mean Absolute Error (MAE) and Root Mean Squared Error (RMSE).</a:t>
          </a:r>
          <a:endParaRPr lang="en-US" sz="1400" b="0" dirty="0">
            <a:latin typeface="Times New Roman" pitchFamily="18" charset="0"/>
            <a:cs typeface="Times New Roman" pitchFamily="18" charset="0"/>
          </a:endParaRPr>
        </a:p>
      </dgm:t>
    </dgm:pt>
    <dgm:pt modelId="{C470B538-E52C-4D7D-9B33-8FA25E63838F}" type="parTrans" cxnId="{9D3334B5-6E68-45C2-A1D6-F4B195535DAC}">
      <dgm:prSet/>
      <dgm:spPr/>
      <dgm:t>
        <a:bodyPr/>
        <a:lstStyle/>
        <a:p>
          <a:endParaRPr lang="en-US"/>
        </a:p>
      </dgm:t>
    </dgm:pt>
    <dgm:pt modelId="{BD8A26ED-BB36-4681-BE9F-C20458C1CBD6}" type="sibTrans" cxnId="{9D3334B5-6E68-45C2-A1D6-F4B195535DAC}">
      <dgm:prSet/>
      <dgm:spPr/>
      <dgm:t>
        <a:bodyPr/>
        <a:lstStyle/>
        <a:p>
          <a:endParaRPr lang="en-US"/>
        </a:p>
      </dgm:t>
    </dgm:pt>
    <dgm:pt modelId="{5C366E0F-7D38-4F05-9321-4E3470BD1230}" type="pres">
      <dgm:prSet presAssocID="{80876A47-E8CC-4184-AAFE-D980C8680E3A}" presName="compositeShape" presStyleCnt="0">
        <dgm:presLayoutVars>
          <dgm:chMax val="7"/>
          <dgm:dir/>
          <dgm:resizeHandles val="exact"/>
        </dgm:presLayoutVars>
      </dgm:prSet>
      <dgm:spPr/>
    </dgm:pt>
    <dgm:pt modelId="{5E1886D0-BF60-461E-AAE6-7C5D6B67DF57}" type="pres">
      <dgm:prSet presAssocID="{027C678C-A680-4709-ABCA-941389CDE0B3}" presName="circ1" presStyleLbl="vennNode1" presStyleIdx="0" presStyleCnt="6"/>
      <dgm:spPr/>
    </dgm:pt>
    <dgm:pt modelId="{50E6BBC7-36D7-4D13-AD73-1A2E72F62865}" type="pres">
      <dgm:prSet presAssocID="{027C678C-A680-4709-ABCA-941389CDE0B3}" presName="circ1Tx" presStyleLbl="revTx" presStyleIdx="0" presStyleCnt="0" custScaleX="127290">
        <dgm:presLayoutVars>
          <dgm:chMax val="0"/>
          <dgm:chPref val="0"/>
          <dgm:bulletEnabled val="1"/>
        </dgm:presLayoutVars>
      </dgm:prSet>
      <dgm:spPr/>
    </dgm:pt>
    <dgm:pt modelId="{673A0A54-0A83-41D0-9452-4814823F22E3}" type="pres">
      <dgm:prSet presAssocID="{67C3EAEB-0E9D-4F25-B821-DB0BB84F7E18}" presName="circ2" presStyleLbl="vennNode1" presStyleIdx="1" presStyleCnt="6"/>
      <dgm:spPr/>
    </dgm:pt>
    <dgm:pt modelId="{0CE07BD1-FE13-48F4-9A75-E386D0C5CB9A}" type="pres">
      <dgm:prSet presAssocID="{67C3EAEB-0E9D-4F25-B821-DB0BB84F7E1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8FE3447-0B83-45E3-9FDE-BB80035BC557}" type="pres">
      <dgm:prSet presAssocID="{5274D9AA-5CED-47ED-B9CA-D6018232515F}" presName="circ3" presStyleLbl="vennNode1" presStyleIdx="2" presStyleCnt="6"/>
      <dgm:spPr/>
    </dgm:pt>
    <dgm:pt modelId="{4649AC35-D277-4D27-A9F2-EEA78528AB7D}" type="pres">
      <dgm:prSet presAssocID="{5274D9AA-5CED-47ED-B9CA-D6018232515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F4F6C74-F564-4540-9677-A39A1AB75FA9}" type="pres">
      <dgm:prSet presAssocID="{18689AF9-6AA2-4A33-83AF-F0D6DE05A9B8}" presName="circ4" presStyleLbl="vennNode1" presStyleIdx="3" presStyleCnt="6"/>
      <dgm:spPr/>
    </dgm:pt>
    <dgm:pt modelId="{8BFFD8D0-012F-431D-8E03-CA278FD9C9A9}" type="pres">
      <dgm:prSet presAssocID="{18689AF9-6AA2-4A33-83AF-F0D6DE05A9B8}" presName="circ4Tx" presStyleLbl="revTx" presStyleIdx="0" presStyleCnt="0" custScaleY="245246" custLinFactNeighborX="3713" custLinFactNeighborY="34546">
        <dgm:presLayoutVars>
          <dgm:chMax val="0"/>
          <dgm:chPref val="0"/>
          <dgm:bulletEnabled val="1"/>
        </dgm:presLayoutVars>
      </dgm:prSet>
      <dgm:spPr/>
    </dgm:pt>
    <dgm:pt modelId="{746B0EFA-31D8-487D-950B-DF9DC4A0FA33}" type="pres">
      <dgm:prSet presAssocID="{231567C5-32F3-4772-911B-54832343210C}" presName="circ5" presStyleLbl="vennNode1" presStyleIdx="4" presStyleCnt="6"/>
      <dgm:spPr/>
    </dgm:pt>
    <dgm:pt modelId="{2C845571-5F36-4A44-9876-A2014BD6CD8E}" type="pres">
      <dgm:prSet presAssocID="{231567C5-32F3-4772-911B-54832343210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C58AA4C-3702-43A4-A41F-9024B290B276}" type="pres">
      <dgm:prSet presAssocID="{CEEFD037-FE63-4B88-9F5A-C9759A4D2DA6}" presName="circ6" presStyleLbl="vennNode1" presStyleIdx="5" presStyleCnt="6"/>
      <dgm:spPr/>
    </dgm:pt>
    <dgm:pt modelId="{F95B402D-A77C-45E0-A0AE-64CD1F4F1536}" type="pres">
      <dgm:prSet presAssocID="{CEEFD037-FE63-4B88-9F5A-C9759A4D2DA6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6F1E5A7-E963-4750-808D-75281AB16350}" srcId="{80876A47-E8CC-4184-AAFE-D980C8680E3A}" destId="{231567C5-32F3-4772-911B-54832343210C}" srcOrd="4" destOrd="0" parTransId="{28014787-F290-4C50-A894-EB50721B79D7}" sibTransId="{07FE95D2-FE1A-47B6-8C57-0C1E1600AEA3}"/>
    <dgm:cxn modelId="{4040616A-73F5-4638-98DE-90563DD6CDF5}" type="presOf" srcId="{5274D9AA-5CED-47ED-B9CA-D6018232515F}" destId="{4649AC35-D277-4D27-A9F2-EEA78528AB7D}" srcOrd="0" destOrd="0" presId="urn:microsoft.com/office/officeart/2005/8/layout/venn1"/>
    <dgm:cxn modelId="{9D3334B5-6E68-45C2-A1D6-F4B195535DAC}" srcId="{80876A47-E8CC-4184-AAFE-D980C8680E3A}" destId="{CEEFD037-FE63-4B88-9F5A-C9759A4D2DA6}" srcOrd="5" destOrd="0" parTransId="{C470B538-E52C-4D7D-9B33-8FA25E63838F}" sibTransId="{BD8A26ED-BB36-4681-BE9F-C20458C1CBD6}"/>
    <dgm:cxn modelId="{87C8A650-1AE1-4FEE-BB4A-5F80EEC889E3}" srcId="{80876A47-E8CC-4184-AAFE-D980C8680E3A}" destId="{5274D9AA-5CED-47ED-B9CA-D6018232515F}" srcOrd="2" destOrd="0" parTransId="{E843A6CC-1321-4DAD-AEBE-E7B5BE9C111A}" sibTransId="{6D36C9F3-4AC5-4A16-A737-7B4F00A7213D}"/>
    <dgm:cxn modelId="{8C33FB4D-AE6F-4E2B-A3E1-3069CFA3EAAA}" type="presOf" srcId="{80876A47-E8CC-4184-AAFE-D980C8680E3A}" destId="{5C366E0F-7D38-4F05-9321-4E3470BD1230}" srcOrd="0" destOrd="0" presId="urn:microsoft.com/office/officeart/2005/8/layout/venn1"/>
    <dgm:cxn modelId="{03B211AE-C179-442B-8793-D46FF82AD062}" srcId="{80876A47-E8CC-4184-AAFE-D980C8680E3A}" destId="{18689AF9-6AA2-4A33-83AF-F0D6DE05A9B8}" srcOrd="3" destOrd="0" parTransId="{F842730E-BAEA-45F1-ABF8-C0B26FF71173}" sibTransId="{64384061-3F47-4FAB-A18B-755B1CCA934F}"/>
    <dgm:cxn modelId="{91450675-1284-4B99-A9E6-DF72B1724ACE}" srcId="{80876A47-E8CC-4184-AAFE-D980C8680E3A}" destId="{027C678C-A680-4709-ABCA-941389CDE0B3}" srcOrd="0" destOrd="0" parTransId="{DDF2D9B2-AEE6-4D3D-8F47-4D4326AD2F72}" sibTransId="{C49B0640-F852-4EA2-99BE-C4266B22D285}"/>
    <dgm:cxn modelId="{5A26A225-8F51-48D0-8D35-D908173FECC2}" type="presOf" srcId="{18689AF9-6AA2-4A33-83AF-F0D6DE05A9B8}" destId="{8BFFD8D0-012F-431D-8E03-CA278FD9C9A9}" srcOrd="0" destOrd="0" presId="urn:microsoft.com/office/officeart/2005/8/layout/venn1"/>
    <dgm:cxn modelId="{E159ED18-F1B0-4657-BA13-425B55A78481}" srcId="{80876A47-E8CC-4184-AAFE-D980C8680E3A}" destId="{67C3EAEB-0E9D-4F25-B821-DB0BB84F7E18}" srcOrd="1" destOrd="0" parTransId="{4125E971-8E51-491D-958D-B3430D3E9D42}" sibTransId="{FAF10B04-521C-4B20-A9EC-8ECC1D805AAD}"/>
    <dgm:cxn modelId="{56E7417C-5704-4B47-83CB-7EBBF1A15786}" type="presOf" srcId="{027C678C-A680-4709-ABCA-941389CDE0B3}" destId="{50E6BBC7-36D7-4D13-AD73-1A2E72F62865}" srcOrd="0" destOrd="0" presId="urn:microsoft.com/office/officeart/2005/8/layout/venn1"/>
    <dgm:cxn modelId="{C369CA4E-CEF7-4FFF-9DA8-0481E137B30D}" type="presOf" srcId="{231567C5-32F3-4772-911B-54832343210C}" destId="{2C845571-5F36-4A44-9876-A2014BD6CD8E}" srcOrd="0" destOrd="0" presId="urn:microsoft.com/office/officeart/2005/8/layout/venn1"/>
    <dgm:cxn modelId="{A5CE0011-B099-4145-9245-109AE363008E}" type="presOf" srcId="{67C3EAEB-0E9D-4F25-B821-DB0BB84F7E18}" destId="{0CE07BD1-FE13-48F4-9A75-E386D0C5CB9A}" srcOrd="0" destOrd="0" presId="urn:microsoft.com/office/officeart/2005/8/layout/venn1"/>
    <dgm:cxn modelId="{D7C5C0F7-D412-4B08-8BF5-497BA3B40DE9}" type="presOf" srcId="{CEEFD037-FE63-4B88-9F5A-C9759A4D2DA6}" destId="{F95B402D-A77C-45E0-A0AE-64CD1F4F1536}" srcOrd="0" destOrd="0" presId="urn:microsoft.com/office/officeart/2005/8/layout/venn1"/>
    <dgm:cxn modelId="{8BDD4E76-8CC1-4339-B6E5-DAC414BE874B}" type="presParOf" srcId="{5C366E0F-7D38-4F05-9321-4E3470BD1230}" destId="{5E1886D0-BF60-461E-AAE6-7C5D6B67DF57}" srcOrd="0" destOrd="0" presId="urn:microsoft.com/office/officeart/2005/8/layout/venn1"/>
    <dgm:cxn modelId="{3B65FBF3-DAC0-4164-9018-7412F99020F8}" type="presParOf" srcId="{5C366E0F-7D38-4F05-9321-4E3470BD1230}" destId="{50E6BBC7-36D7-4D13-AD73-1A2E72F62865}" srcOrd="1" destOrd="0" presId="urn:microsoft.com/office/officeart/2005/8/layout/venn1"/>
    <dgm:cxn modelId="{8A37B9A7-36B9-48E5-B42F-9AAFA0FC0577}" type="presParOf" srcId="{5C366E0F-7D38-4F05-9321-4E3470BD1230}" destId="{673A0A54-0A83-41D0-9452-4814823F22E3}" srcOrd="2" destOrd="0" presId="urn:microsoft.com/office/officeart/2005/8/layout/venn1"/>
    <dgm:cxn modelId="{8211956B-6E53-450B-8CF6-619207D7FAEA}" type="presParOf" srcId="{5C366E0F-7D38-4F05-9321-4E3470BD1230}" destId="{0CE07BD1-FE13-48F4-9A75-E386D0C5CB9A}" srcOrd="3" destOrd="0" presId="urn:microsoft.com/office/officeart/2005/8/layout/venn1"/>
    <dgm:cxn modelId="{5325FB98-46C5-4C7E-A4E2-7C39327DD1F0}" type="presParOf" srcId="{5C366E0F-7D38-4F05-9321-4E3470BD1230}" destId="{68FE3447-0B83-45E3-9FDE-BB80035BC557}" srcOrd="4" destOrd="0" presId="urn:microsoft.com/office/officeart/2005/8/layout/venn1"/>
    <dgm:cxn modelId="{6E99F006-37DE-4192-9CD4-410617BC015B}" type="presParOf" srcId="{5C366E0F-7D38-4F05-9321-4E3470BD1230}" destId="{4649AC35-D277-4D27-A9F2-EEA78528AB7D}" srcOrd="5" destOrd="0" presId="urn:microsoft.com/office/officeart/2005/8/layout/venn1"/>
    <dgm:cxn modelId="{8C914977-88CA-45C5-A0A4-5577AEFA54B1}" type="presParOf" srcId="{5C366E0F-7D38-4F05-9321-4E3470BD1230}" destId="{FF4F6C74-F564-4540-9677-A39A1AB75FA9}" srcOrd="6" destOrd="0" presId="urn:microsoft.com/office/officeart/2005/8/layout/venn1"/>
    <dgm:cxn modelId="{71A81B8A-B2EC-4025-A9D3-1A5556371362}" type="presParOf" srcId="{5C366E0F-7D38-4F05-9321-4E3470BD1230}" destId="{8BFFD8D0-012F-431D-8E03-CA278FD9C9A9}" srcOrd="7" destOrd="0" presId="urn:microsoft.com/office/officeart/2005/8/layout/venn1"/>
    <dgm:cxn modelId="{D733B4AF-7595-4122-B02B-8DF094F8FC34}" type="presParOf" srcId="{5C366E0F-7D38-4F05-9321-4E3470BD1230}" destId="{746B0EFA-31D8-487D-950B-DF9DC4A0FA33}" srcOrd="8" destOrd="0" presId="urn:microsoft.com/office/officeart/2005/8/layout/venn1"/>
    <dgm:cxn modelId="{94810466-0DEB-4671-BB84-B60B68DBB0C2}" type="presParOf" srcId="{5C366E0F-7D38-4F05-9321-4E3470BD1230}" destId="{2C845571-5F36-4A44-9876-A2014BD6CD8E}" srcOrd="9" destOrd="0" presId="urn:microsoft.com/office/officeart/2005/8/layout/venn1"/>
    <dgm:cxn modelId="{19A96726-F478-4149-B631-70F78B498AAE}" type="presParOf" srcId="{5C366E0F-7D38-4F05-9321-4E3470BD1230}" destId="{3C58AA4C-3702-43A4-A41F-9024B290B276}" srcOrd="10" destOrd="0" presId="urn:microsoft.com/office/officeart/2005/8/layout/venn1"/>
    <dgm:cxn modelId="{B9735307-E135-435A-ABE1-AD4085CBB75D}" type="presParOf" srcId="{5C366E0F-7D38-4F05-9321-4E3470BD1230}" destId="{F95B402D-A77C-45E0-A0AE-64CD1F4F1536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7BADA9-FADF-4AB3-9463-95652B77C7CD}" type="doc">
      <dgm:prSet loTypeId="urn:microsoft.com/office/officeart/2008/layout/LinedList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08B958-8B76-41E6-B467-56B561472C1C}">
      <dgm:prSet custT="1"/>
      <dgm:spPr/>
      <dgm:t>
        <a:bodyPr/>
        <a:lstStyle/>
        <a:p>
          <a:pPr rtl="0"/>
          <a:r>
            <a:rPr lang="en-US" sz="1600" b="1" smtClean="0">
              <a:latin typeface="Times New Roman" pitchFamily="18" charset="0"/>
              <a:cs typeface="Times New Roman" pitchFamily="18" charset="0"/>
            </a:rPr>
            <a:t>1. Data Issues: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8FEFF52C-D6FA-4634-9DEF-7F260FF8131D}" type="parTrans" cxnId="{C28EABAA-C7A5-4714-BFFE-849A20AA641F}">
      <dgm:prSet/>
      <dgm:spPr/>
      <dgm:t>
        <a:bodyPr/>
        <a:lstStyle/>
        <a:p>
          <a:endParaRPr lang="en-US"/>
        </a:p>
      </dgm:t>
    </dgm:pt>
    <dgm:pt modelId="{F8DE1EA0-5C50-4BD3-BD0A-7B0C824AEED9}" type="sibTrans" cxnId="{C28EABAA-C7A5-4714-BFFE-849A20AA641F}">
      <dgm:prSet/>
      <dgm:spPr/>
      <dgm:t>
        <a:bodyPr/>
        <a:lstStyle/>
        <a:p>
          <a:endParaRPr lang="en-US"/>
        </a:p>
      </dgm:t>
    </dgm:pt>
    <dgm:pt modelId="{F370D11F-AD09-4D7B-BF16-55D02531EB43}">
      <dgm:prSet custT="1"/>
      <dgm:spPr/>
      <dgm:t>
        <a:bodyPr/>
        <a:lstStyle/>
        <a:p>
          <a:pPr rtl="0"/>
          <a:r>
            <a:rPr lang="en-US" sz="1600" b="1" smtClean="0">
              <a:latin typeface="Times New Roman" pitchFamily="18" charset="0"/>
              <a:cs typeface="Times New Roman" pitchFamily="18" charset="0"/>
            </a:rPr>
            <a:t>Missing Values:</a:t>
          </a:r>
          <a:r>
            <a:rPr lang="en-US" sz="1600" smtClean="0">
              <a:latin typeface="Times New Roman" pitchFamily="18" charset="0"/>
              <a:cs typeface="Times New Roman" pitchFamily="18" charset="0"/>
            </a:rPr>
            <a:t> Several features, such as "Battery Capacity" and "Mobile Height," had missing data, which required careful imputation to maintain dataset integrity.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9A63C314-1C24-4748-855C-CF63FEF47382}" type="parTrans" cxnId="{4D432304-5350-45C7-AC62-A5AFBFADD188}">
      <dgm:prSet/>
      <dgm:spPr/>
      <dgm:t>
        <a:bodyPr/>
        <a:lstStyle/>
        <a:p>
          <a:endParaRPr lang="en-US"/>
        </a:p>
      </dgm:t>
    </dgm:pt>
    <dgm:pt modelId="{08078573-30FE-46DB-A231-0D5F27C3899E}" type="sibTrans" cxnId="{4D432304-5350-45C7-AC62-A5AFBFADD188}">
      <dgm:prSet/>
      <dgm:spPr/>
      <dgm:t>
        <a:bodyPr/>
        <a:lstStyle/>
        <a:p>
          <a:endParaRPr lang="en-US"/>
        </a:p>
      </dgm:t>
    </dgm:pt>
    <dgm:pt modelId="{F769F2C3-5E97-4409-A844-A8830758B426}">
      <dgm:prSet custT="1"/>
      <dgm:spPr/>
      <dgm:t>
        <a:bodyPr/>
        <a:lstStyle/>
        <a:p>
          <a:pPr rtl="0"/>
          <a:r>
            <a:rPr lang="en-US" sz="1600" b="1" smtClean="0">
              <a:latin typeface="Times New Roman" pitchFamily="18" charset="0"/>
              <a:cs typeface="Times New Roman" pitchFamily="18" charset="0"/>
            </a:rPr>
            <a:t>Outliers:</a:t>
          </a:r>
          <a:r>
            <a:rPr lang="en-US" sz="1600" smtClean="0">
              <a:latin typeface="Times New Roman" pitchFamily="18" charset="0"/>
              <a:cs typeface="Times New Roman" pitchFamily="18" charset="0"/>
            </a:rPr>
            <a:t> Features like "Price" and "Battery" exhibited extreme outliers that could skew results. These were capped or removed using statistical techniques like IQR-based filtering.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D177B0A7-1971-4320-B501-CF55516654CE}" type="parTrans" cxnId="{9D702522-67E4-4260-81BB-C053521E135D}">
      <dgm:prSet/>
      <dgm:spPr/>
      <dgm:t>
        <a:bodyPr/>
        <a:lstStyle/>
        <a:p>
          <a:endParaRPr lang="en-US"/>
        </a:p>
      </dgm:t>
    </dgm:pt>
    <dgm:pt modelId="{2FBF49C2-884E-4ACD-9DD0-AD3E1AAA470A}" type="sibTrans" cxnId="{9D702522-67E4-4260-81BB-C053521E135D}">
      <dgm:prSet/>
      <dgm:spPr/>
      <dgm:t>
        <a:bodyPr/>
        <a:lstStyle/>
        <a:p>
          <a:endParaRPr lang="en-US"/>
        </a:p>
      </dgm:t>
    </dgm:pt>
    <dgm:pt modelId="{CD698143-D17E-4D60-8ECB-7B05117DFC5C}">
      <dgm:prSet custT="1"/>
      <dgm:spPr/>
      <dgm:t>
        <a:bodyPr/>
        <a:lstStyle/>
        <a:p>
          <a:pPr rtl="0"/>
          <a:r>
            <a:rPr lang="en-US" sz="1600" b="1" smtClean="0">
              <a:latin typeface="Times New Roman" pitchFamily="18" charset="0"/>
              <a:cs typeface="Times New Roman" pitchFamily="18" charset="0"/>
            </a:rPr>
            <a:t>2. Model Limitations: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D6CF149B-14F2-4103-87BC-62C40ACE14FA}" type="parTrans" cxnId="{6703B473-2B40-419C-A951-7A2F62EB370F}">
      <dgm:prSet/>
      <dgm:spPr/>
      <dgm:t>
        <a:bodyPr/>
        <a:lstStyle/>
        <a:p>
          <a:endParaRPr lang="en-US"/>
        </a:p>
      </dgm:t>
    </dgm:pt>
    <dgm:pt modelId="{68D79F90-7A17-4061-83B3-33E6F5C8FF55}" type="sibTrans" cxnId="{6703B473-2B40-419C-A951-7A2F62EB370F}">
      <dgm:prSet/>
      <dgm:spPr/>
      <dgm:t>
        <a:bodyPr/>
        <a:lstStyle/>
        <a:p>
          <a:endParaRPr lang="en-US"/>
        </a:p>
      </dgm:t>
    </dgm:pt>
    <dgm:pt modelId="{5788AA09-C211-45D1-A9BF-CBF0D0D8A7F2}">
      <dgm:prSet custT="1"/>
      <dgm:spPr/>
      <dgm:t>
        <a:bodyPr/>
        <a:lstStyle/>
        <a:p>
          <a:pPr rtl="0"/>
          <a:r>
            <a:rPr lang="en-US" sz="1600" b="1" smtClean="0">
              <a:latin typeface="Times New Roman" pitchFamily="18" charset="0"/>
              <a:cs typeface="Times New Roman" pitchFamily="18" charset="0"/>
            </a:rPr>
            <a:t>Overfitting in Complex Models:</a:t>
          </a:r>
          <a:r>
            <a:rPr lang="en-US" sz="1600" smtClean="0">
              <a:latin typeface="Times New Roman" pitchFamily="18" charset="0"/>
              <a:cs typeface="Times New Roman" pitchFamily="18" charset="0"/>
            </a:rPr>
            <a:t> Advanced models like Gradient Boosting occasionally overfit to the training data, especially when hyperparameters were not tuned appropriately. Cross-validation was essential to mitigate this.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5F5D743C-9254-4CAB-8A79-45495FBECE39}" type="parTrans" cxnId="{C28AC8F8-220C-4666-A96D-65E72F9FC6BC}">
      <dgm:prSet/>
      <dgm:spPr/>
      <dgm:t>
        <a:bodyPr/>
        <a:lstStyle/>
        <a:p>
          <a:endParaRPr lang="en-US"/>
        </a:p>
      </dgm:t>
    </dgm:pt>
    <dgm:pt modelId="{3E64D968-EF0A-4C66-8FB7-D3835169AA33}" type="sibTrans" cxnId="{C28AC8F8-220C-4666-A96D-65E72F9FC6BC}">
      <dgm:prSet/>
      <dgm:spPr/>
      <dgm:t>
        <a:bodyPr/>
        <a:lstStyle/>
        <a:p>
          <a:endParaRPr lang="en-US"/>
        </a:p>
      </dgm:t>
    </dgm:pt>
    <dgm:pt modelId="{BCDC01F6-6A74-4D23-BF19-2E25030F48C6}">
      <dgm:prSet custT="1"/>
      <dgm:spPr/>
      <dgm:t>
        <a:bodyPr/>
        <a:lstStyle/>
        <a:p>
          <a:pPr rtl="0"/>
          <a:r>
            <a:rPr lang="en-US" sz="1600" b="1" smtClean="0">
              <a:latin typeface="Times New Roman" pitchFamily="18" charset="0"/>
              <a:cs typeface="Times New Roman" pitchFamily="18" charset="0"/>
            </a:rPr>
            <a:t>Linear Model Constraints:</a:t>
          </a:r>
          <a:r>
            <a:rPr lang="en-US" sz="1600" smtClean="0">
              <a:latin typeface="Times New Roman" pitchFamily="18" charset="0"/>
              <a:cs typeface="Times New Roman" pitchFamily="18" charset="0"/>
            </a:rPr>
            <a:t> Linear Regression struggled with capturing non-linear relationships, leading to lower accuracy compared to ensemble methods.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A42EA06A-13F2-4574-A274-F148D9AD8A08}" type="parTrans" cxnId="{CA826099-0682-4C80-97E9-76CE40BDFD8B}">
      <dgm:prSet/>
      <dgm:spPr/>
      <dgm:t>
        <a:bodyPr/>
        <a:lstStyle/>
        <a:p>
          <a:endParaRPr lang="en-US"/>
        </a:p>
      </dgm:t>
    </dgm:pt>
    <dgm:pt modelId="{7A46C779-D714-4FE9-B00C-50A901BCCF9E}" type="sibTrans" cxnId="{CA826099-0682-4C80-97E9-76CE40BDFD8B}">
      <dgm:prSet/>
      <dgm:spPr/>
      <dgm:t>
        <a:bodyPr/>
        <a:lstStyle/>
        <a:p>
          <a:endParaRPr lang="en-US"/>
        </a:p>
      </dgm:t>
    </dgm:pt>
    <dgm:pt modelId="{0FC086D1-0392-4F18-930B-2D37CA3C8B32}">
      <dgm:prSet custT="1"/>
      <dgm:spPr/>
      <dgm:t>
        <a:bodyPr/>
        <a:lstStyle/>
        <a:p>
          <a:pPr rtl="0"/>
          <a:r>
            <a:rPr lang="en-US" sz="1600" b="1" smtClean="0">
              <a:latin typeface="Times New Roman" pitchFamily="18" charset="0"/>
              <a:cs typeface="Times New Roman" pitchFamily="18" charset="0"/>
            </a:rPr>
            <a:t>3. Computational Constraints: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F9786282-B99E-4C91-AF5D-BBB241B4FEE6}" type="parTrans" cxnId="{1ED60F81-0182-4FC3-9046-05D9682A27F3}">
      <dgm:prSet/>
      <dgm:spPr/>
      <dgm:t>
        <a:bodyPr/>
        <a:lstStyle/>
        <a:p>
          <a:endParaRPr lang="en-US"/>
        </a:p>
      </dgm:t>
    </dgm:pt>
    <dgm:pt modelId="{85BF3266-0102-447D-84F7-1C0AFCC1A889}" type="sibTrans" cxnId="{1ED60F81-0182-4FC3-9046-05D9682A27F3}">
      <dgm:prSet/>
      <dgm:spPr/>
      <dgm:t>
        <a:bodyPr/>
        <a:lstStyle/>
        <a:p>
          <a:endParaRPr lang="en-US"/>
        </a:p>
      </dgm:t>
    </dgm:pt>
    <dgm:pt modelId="{23083E7D-3677-4A05-9F1F-94658D18493C}">
      <dgm:prSet custT="1"/>
      <dgm:spPr/>
      <dgm:t>
        <a:bodyPr/>
        <a:lstStyle/>
        <a:p>
          <a:pPr rtl="0"/>
          <a:r>
            <a:rPr lang="en-US" sz="1600" smtClean="0">
              <a:latin typeface="Times New Roman" pitchFamily="18" charset="0"/>
              <a:cs typeface="Times New Roman" pitchFamily="18" charset="0"/>
            </a:rPr>
            <a:t>Training complex models, such as Gradient Boosting, required significant computational resources, especially with hyperparameter optimization. Running these on large datasets was time-intensive.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064B5F38-4967-46D4-8B17-7CC15176AF89}" type="parTrans" cxnId="{55086F54-29D2-48FA-B26B-166B1D3D48D5}">
      <dgm:prSet/>
      <dgm:spPr/>
      <dgm:t>
        <a:bodyPr/>
        <a:lstStyle/>
        <a:p>
          <a:endParaRPr lang="en-US"/>
        </a:p>
      </dgm:t>
    </dgm:pt>
    <dgm:pt modelId="{232C0BE2-DC72-4E24-BD6A-276AE990EA9D}" type="sibTrans" cxnId="{55086F54-29D2-48FA-B26B-166B1D3D48D5}">
      <dgm:prSet/>
      <dgm:spPr/>
      <dgm:t>
        <a:bodyPr/>
        <a:lstStyle/>
        <a:p>
          <a:endParaRPr lang="en-US"/>
        </a:p>
      </dgm:t>
    </dgm:pt>
    <dgm:pt modelId="{06B465C4-017A-42D1-9503-87ABFAEE4611}" type="pres">
      <dgm:prSet presAssocID="{077BADA9-FADF-4AB3-9463-95652B77C7CD}" presName="vert0" presStyleCnt="0">
        <dgm:presLayoutVars>
          <dgm:dir/>
          <dgm:animOne val="branch"/>
          <dgm:animLvl val="lvl"/>
        </dgm:presLayoutVars>
      </dgm:prSet>
      <dgm:spPr/>
    </dgm:pt>
    <dgm:pt modelId="{16246C97-A68C-4C03-80BD-CB721A56B738}" type="pres">
      <dgm:prSet presAssocID="{7508B958-8B76-41E6-B467-56B561472C1C}" presName="thickLine" presStyleLbl="alignNode1" presStyleIdx="0" presStyleCnt="8"/>
      <dgm:spPr/>
    </dgm:pt>
    <dgm:pt modelId="{0ADFC064-37E1-4EDE-9C79-0EC4D30A0F38}" type="pres">
      <dgm:prSet presAssocID="{7508B958-8B76-41E6-B467-56B561472C1C}" presName="horz1" presStyleCnt="0"/>
      <dgm:spPr/>
    </dgm:pt>
    <dgm:pt modelId="{32359BFC-FA10-4E81-82CB-B209B80450F1}" type="pres">
      <dgm:prSet presAssocID="{7508B958-8B76-41E6-B467-56B561472C1C}" presName="tx1" presStyleLbl="revTx" presStyleIdx="0" presStyleCnt="8"/>
      <dgm:spPr/>
    </dgm:pt>
    <dgm:pt modelId="{FF207F3D-8914-4F75-9940-AA6A58AC0DB0}" type="pres">
      <dgm:prSet presAssocID="{7508B958-8B76-41E6-B467-56B561472C1C}" presName="vert1" presStyleCnt="0"/>
      <dgm:spPr/>
    </dgm:pt>
    <dgm:pt modelId="{15C1E641-21D9-48F8-AFB7-60AC6320B4D9}" type="pres">
      <dgm:prSet presAssocID="{F370D11F-AD09-4D7B-BF16-55D02531EB43}" presName="thickLine" presStyleLbl="alignNode1" presStyleIdx="1" presStyleCnt="8"/>
      <dgm:spPr/>
    </dgm:pt>
    <dgm:pt modelId="{9CF3632A-1E41-46A5-A94B-02F0C5FC4836}" type="pres">
      <dgm:prSet presAssocID="{F370D11F-AD09-4D7B-BF16-55D02531EB43}" presName="horz1" presStyleCnt="0"/>
      <dgm:spPr/>
    </dgm:pt>
    <dgm:pt modelId="{0759ABAB-C212-472C-9473-0263BB25C9EA}" type="pres">
      <dgm:prSet presAssocID="{F370D11F-AD09-4D7B-BF16-55D02531EB43}" presName="tx1" presStyleLbl="revTx" presStyleIdx="1" presStyleCnt="8"/>
      <dgm:spPr/>
    </dgm:pt>
    <dgm:pt modelId="{9B8D2963-096F-4930-8F8F-5FE4AEFA21E5}" type="pres">
      <dgm:prSet presAssocID="{F370D11F-AD09-4D7B-BF16-55D02531EB43}" presName="vert1" presStyleCnt="0"/>
      <dgm:spPr/>
    </dgm:pt>
    <dgm:pt modelId="{8DD4AD00-A92F-4FE3-8058-3D7800B4DEA7}" type="pres">
      <dgm:prSet presAssocID="{F769F2C3-5E97-4409-A844-A8830758B426}" presName="thickLine" presStyleLbl="alignNode1" presStyleIdx="2" presStyleCnt="8"/>
      <dgm:spPr/>
    </dgm:pt>
    <dgm:pt modelId="{E0578BDF-1D5B-4861-BF53-8FC211D4FEE6}" type="pres">
      <dgm:prSet presAssocID="{F769F2C3-5E97-4409-A844-A8830758B426}" presName="horz1" presStyleCnt="0"/>
      <dgm:spPr/>
    </dgm:pt>
    <dgm:pt modelId="{265751B8-F198-4A93-AF60-E4EB203BC53B}" type="pres">
      <dgm:prSet presAssocID="{F769F2C3-5E97-4409-A844-A8830758B426}" presName="tx1" presStyleLbl="revTx" presStyleIdx="2" presStyleCnt="8"/>
      <dgm:spPr/>
    </dgm:pt>
    <dgm:pt modelId="{C7F29CB3-9776-4EF5-8EC8-7C10F0C7078F}" type="pres">
      <dgm:prSet presAssocID="{F769F2C3-5E97-4409-A844-A8830758B426}" presName="vert1" presStyleCnt="0"/>
      <dgm:spPr/>
    </dgm:pt>
    <dgm:pt modelId="{7619020B-AAA6-4128-92C4-016F85C8E2DD}" type="pres">
      <dgm:prSet presAssocID="{CD698143-D17E-4D60-8ECB-7B05117DFC5C}" presName="thickLine" presStyleLbl="alignNode1" presStyleIdx="3" presStyleCnt="8"/>
      <dgm:spPr/>
    </dgm:pt>
    <dgm:pt modelId="{635028C1-E991-41E8-8ACC-E5CE0DA265D3}" type="pres">
      <dgm:prSet presAssocID="{CD698143-D17E-4D60-8ECB-7B05117DFC5C}" presName="horz1" presStyleCnt="0"/>
      <dgm:spPr/>
    </dgm:pt>
    <dgm:pt modelId="{C9C81887-8ED6-4C65-B424-4BB0D3EFE9E7}" type="pres">
      <dgm:prSet presAssocID="{CD698143-D17E-4D60-8ECB-7B05117DFC5C}" presName="tx1" presStyleLbl="revTx" presStyleIdx="3" presStyleCnt="8"/>
      <dgm:spPr/>
    </dgm:pt>
    <dgm:pt modelId="{E3EC6FB4-CB58-47DF-8C77-D21E82921039}" type="pres">
      <dgm:prSet presAssocID="{CD698143-D17E-4D60-8ECB-7B05117DFC5C}" presName="vert1" presStyleCnt="0"/>
      <dgm:spPr/>
    </dgm:pt>
    <dgm:pt modelId="{E1E9D454-6A34-475A-AF08-2A3C57D3B013}" type="pres">
      <dgm:prSet presAssocID="{5788AA09-C211-45D1-A9BF-CBF0D0D8A7F2}" presName="thickLine" presStyleLbl="alignNode1" presStyleIdx="4" presStyleCnt="8"/>
      <dgm:spPr/>
    </dgm:pt>
    <dgm:pt modelId="{52579E61-E81B-42C4-904B-78D739576D07}" type="pres">
      <dgm:prSet presAssocID="{5788AA09-C211-45D1-A9BF-CBF0D0D8A7F2}" presName="horz1" presStyleCnt="0"/>
      <dgm:spPr/>
    </dgm:pt>
    <dgm:pt modelId="{D03A0B7E-01DD-498B-9609-CFD6B868B8F7}" type="pres">
      <dgm:prSet presAssocID="{5788AA09-C211-45D1-A9BF-CBF0D0D8A7F2}" presName="tx1" presStyleLbl="revTx" presStyleIdx="4" presStyleCnt="8"/>
      <dgm:spPr/>
    </dgm:pt>
    <dgm:pt modelId="{6F4593AE-DC7F-438C-9E26-2EBFF2FEF6C3}" type="pres">
      <dgm:prSet presAssocID="{5788AA09-C211-45D1-A9BF-CBF0D0D8A7F2}" presName="vert1" presStyleCnt="0"/>
      <dgm:spPr/>
    </dgm:pt>
    <dgm:pt modelId="{55E8E70B-877E-4E87-A221-DC4469C1CC3A}" type="pres">
      <dgm:prSet presAssocID="{BCDC01F6-6A74-4D23-BF19-2E25030F48C6}" presName="thickLine" presStyleLbl="alignNode1" presStyleIdx="5" presStyleCnt="8"/>
      <dgm:spPr/>
    </dgm:pt>
    <dgm:pt modelId="{2048A3A9-6A3A-41C8-B2F5-9F2CEAA961BF}" type="pres">
      <dgm:prSet presAssocID="{BCDC01F6-6A74-4D23-BF19-2E25030F48C6}" presName="horz1" presStyleCnt="0"/>
      <dgm:spPr/>
    </dgm:pt>
    <dgm:pt modelId="{86F08F66-025F-45CA-9D6D-06A09194B32B}" type="pres">
      <dgm:prSet presAssocID="{BCDC01F6-6A74-4D23-BF19-2E25030F48C6}" presName="tx1" presStyleLbl="revTx" presStyleIdx="5" presStyleCnt="8"/>
      <dgm:spPr/>
    </dgm:pt>
    <dgm:pt modelId="{665B36E0-F097-4187-99C8-C97C08F6296B}" type="pres">
      <dgm:prSet presAssocID="{BCDC01F6-6A74-4D23-BF19-2E25030F48C6}" presName="vert1" presStyleCnt="0"/>
      <dgm:spPr/>
    </dgm:pt>
    <dgm:pt modelId="{48551C3B-661E-43BD-BADE-1EA51B68274A}" type="pres">
      <dgm:prSet presAssocID="{0FC086D1-0392-4F18-930B-2D37CA3C8B32}" presName="thickLine" presStyleLbl="alignNode1" presStyleIdx="6" presStyleCnt="8"/>
      <dgm:spPr/>
    </dgm:pt>
    <dgm:pt modelId="{621423C5-0370-4EE4-A8EC-B95063A9E12C}" type="pres">
      <dgm:prSet presAssocID="{0FC086D1-0392-4F18-930B-2D37CA3C8B32}" presName="horz1" presStyleCnt="0"/>
      <dgm:spPr/>
    </dgm:pt>
    <dgm:pt modelId="{B3692DDF-2E78-4C9A-A171-15F23986AD32}" type="pres">
      <dgm:prSet presAssocID="{0FC086D1-0392-4F18-930B-2D37CA3C8B32}" presName="tx1" presStyleLbl="revTx" presStyleIdx="6" presStyleCnt="8"/>
      <dgm:spPr/>
    </dgm:pt>
    <dgm:pt modelId="{332E1AE9-0A57-42E4-9061-314D6FC26A6F}" type="pres">
      <dgm:prSet presAssocID="{0FC086D1-0392-4F18-930B-2D37CA3C8B32}" presName="vert1" presStyleCnt="0"/>
      <dgm:spPr/>
    </dgm:pt>
    <dgm:pt modelId="{7BEBFFCA-9929-48B9-B395-01BE97D2B753}" type="pres">
      <dgm:prSet presAssocID="{23083E7D-3677-4A05-9F1F-94658D18493C}" presName="thickLine" presStyleLbl="alignNode1" presStyleIdx="7" presStyleCnt="8"/>
      <dgm:spPr/>
    </dgm:pt>
    <dgm:pt modelId="{C05C19AB-8776-4964-A54A-FBEA6CAEF02C}" type="pres">
      <dgm:prSet presAssocID="{23083E7D-3677-4A05-9F1F-94658D18493C}" presName="horz1" presStyleCnt="0"/>
      <dgm:spPr/>
    </dgm:pt>
    <dgm:pt modelId="{390E9AE5-6614-45C4-B693-DFEC6FDB19A1}" type="pres">
      <dgm:prSet presAssocID="{23083E7D-3677-4A05-9F1F-94658D18493C}" presName="tx1" presStyleLbl="revTx" presStyleIdx="7" presStyleCnt="8"/>
      <dgm:spPr/>
    </dgm:pt>
    <dgm:pt modelId="{E7E73F97-606A-4A64-AF18-C8BDEEF94755}" type="pres">
      <dgm:prSet presAssocID="{23083E7D-3677-4A05-9F1F-94658D18493C}" presName="vert1" presStyleCnt="0"/>
      <dgm:spPr/>
    </dgm:pt>
  </dgm:ptLst>
  <dgm:cxnLst>
    <dgm:cxn modelId="{1274DD60-D62D-4349-816C-FE58408BFBC9}" type="presOf" srcId="{0FC086D1-0392-4F18-930B-2D37CA3C8B32}" destId="{B3692DDF-2E78-4C9A-A171-15F23986AD32}" srcOrd="0" destOrd="0" presId="urn:microsoft.com/office/officeart/2008/layout/LinedList"/>
    <dgm:cxn modelId="{77795DA7-4117-4201-A6CE-D9700A4C3FB2}" type="presOf" srcId="{BCDC01F6-6A74-4D23-BF19-2E25030F48C6}" destId="{86F08F66-025F-45CA-9D6D-06A09194B32B}" srcOrd="0" destOrd="0" presId="urn:microsoft.com/office/officeart/2008/layout/LinedList"/>
    <dgm:cxn modelId="{53ED82AC-5506-49D6-BA42-0AD3767F039B}" type="presOf" srcId="{F769F2C3-5E97-4409-A844-A8830758B426}" destId="{265751B8-F198-4A93-AF60-E4EB203BC53B}" srcOrd="0" destOrd="0" presId="urn:microsoft.com/office/officeart/2008/layout/LinedList"/>
    <dgm:cxn modelId="{6703B473-2B40-419C-A951-7A2F62EB370F}" srcId="{077BADA9-FADF-4AB3-9463-95652B77C7CD}" destId="{CD698143-D17E-4D60-8ECB-7B05117DFC5C}" srcOrd="3" destOrd="0" parTransId="{D6CF149B-14F2-4103-87BC-62C40ACE14FA}" sibTransId="{68D79F90-7A17-4061-83B3-33E6F5C8FF55}"/>
    <dgm:cxn modelId="{C28AC8F8-220C-4666-A96D-65E72F9FC6BC}" srcId="{077BADA9-FADF-4AB3-9463-95652B77C7CD}" destId="{5788AA09-C211-45D1-A9BF-CBF0D0D8A7F2}" srcOrd="4" destOrd="0" parTransId="{5F5D743C-9254-4CAB-8A79-45495FBECE39}" sibTransId="{3E64D968-EF0A-4C66-8FB7-D3835169AA33}"/>
    <dgm:cxn modelId="{1ED60F81-0182-4FC3-9046-05D9682A27F3}" srcId="{077BADA9-FADF-4AB3-9463-95652B77C7CD}" destId="{0FC086D1-0392-4F18-930B-2D37CA3C8B32}" srcOrd="6" destOrd="0" parTransId="{F9786282-B99E-4C91-AF5D-BBB241B4FEE6}" sibTransId="{85BF3266-0102-447D-84F7-1C0AFCC1A889}"/>
    <dgm:cxn modelId="{10429235-613F-48C6-901A-473866CED934}" type="presOf" srcId="{5788AA09-C211-45D1-A9BF-CBF0D0D8A7F2}" destId="{D03A0B7E-01DD-498B-9609-CFD6B868B8F7}" srcOrd="0" destOrd="0" presId="urn:microsoft.com/office/officeart/2008/layout/LinedList"/>
    <dgm:cxn modelId="{06ECE592-6DC5-4CEC-B599-5ED0FEFC51FA}" type="presOf" srcId="{CD698143-D17E-4D60-8ECB-7B05117DFC5C}" destId="{C9C81887-8ED6-4C65-B424-4BB0D3EFE9E7}" srcOrd="0" destOrd="0" presId="urn:microsoft.com/office/officeart/2008/layout/LinedList"/>
    <dgm:cxn modelId="{739E7AD1-3BF5-470C-9B39-B41F14C11A9F}" type="presOf" srcId="{23083E7D-3677-4A05-9F1F-94658D18493C}" destId="{390E9AE5-6614-45C4-B693-DFEC6FDB19A1}" srcOrd="0" destOrd="0" presId="urn:microsoft.com/office/officeart/2008/layout/LinedList"/>
    <dgm:cxn modelId="{C28EABAA-C7A5-4714-BFFE-849A20AA641F}" srcId="{077BADA9-FADF-4AB3-9463-95652B77C7CD}" destId="{7508B958-8B76-41E6-B467-56B561472C1C}" srcOrd="0" destOrd="0" parTransId="{8FEFF52C-D6FA-4634-9DEF-7F260FF8131D}" sibTransId="{F8DE1EA0-5C50-4BD3-BD0A-7B0C824AEED9}"/>
    <dgm:cxn modelId="{643FCB6C-8121-4BDA-B51D-F2234563AB10}" type="presOf" srcId="{7508B958-8B76-41E6-B467-56B561472C1C}" destId="{32359BFC-FA10-4E81-82CB-B209B80450F1}" srcOrd="0" destOrd="0" presId="urn:microsoft.com/office/officeart/2008/layout/LinedList"/>
    <dgm:cxn modelId="{CA826099-0682-4C80-97E9-76CE40BDFD8B}" srcId="{077BADA9-FADF-4AB3-9463-95652B77C7CD}" destId="{BCDC01F6-6A74-4D23-BF19-2E25030F48C6}" srcOrd="5" destOrd="0" parTransId="{A42EA06A-13F2-4574-A274-F148D9AD8A08}" sibTransId="{7A46C779-D714-4FE9-B00C-50A901BCCF9E}"/>
    <dgm:cxn modelId="{8C280DA7-3034-41B3-8272-021E2A55BF01}" type="presOf" srcId="{F370D11F-AD09-4D7B-BF16-55D02531EB43}" destId="{0759ABAB-C212-472C-9473-0263BB25C9EA}" srcOrd="0" destOrd="0" presId="urn:microsoft.com/office/officeart/2008/layout/LinedList"/>
    <dgm:cxn modelId="{4D432304-5350-45C7-AC62-A5AFBFADD188}" srcId="{077BADA9-FADF-4AB3-9463-95652B77C7CD}" destId="{F370D11F-AD09-4D7B-BF16-55D02531EB43}" srcOrd="1" destOrd="0" parTransId="{9A63C314-1C24-4748-855C-CF63FEF47382}" sibTransId="{08078573-30FE-46DB-A231-0D5F27C3899E}"/>
    <dgm:cxn modelId="{9D702522-67E4-4260-81BB-C053521E135D}" srcId="{077BADA9-FADF-4AB3-9463-95652B77C7CD}" destId="{F769F2C3-5E97-4409-A844-A8830758B426}" srcOrd="2" destOrd="0" parTransId="{D177B0A7-1971-4320-B501-CF55516654CE}" sibTransId="{2FBF49C2-884E-4ACD-9DD0-AD3E1AAA470A}"/>
    <dgm:cxn modelId="{1E3DAA6E-D8DB-4D25-8CAA-C71426F33591}" type="presOf" srcId="{077BADA9-FADF-4AB3-9463-95652B77C7CD}" destId="{06B465C4-017A-42D1-9503-87ABFAEE4611}" srcOrd="0" destOrd="0" presId="urn:microsoft.com/office/officeart/2008/layout/LinedList"/>
    <dgm:cxn modelId="{55086F54-29D2-48FA-B26B-166B1D3D48D5}" srcId="{077BADA9-FADF-4AB3-9463-95652B77C7CD}" destId="{23083E7D-3677-4A05-9F1F-94658D18493C}" srcOrd="7" destOrd="0" parTransId="{064B5F38-4967-46D4-8B17-7CC15176AF89}" sibTransId="{232C0BE2-DC72-4E24-BD6A-276AE990EA9D}"/>
    <dgm:cxn modelId="{349A8BE4-ED2D-47FF-8B7E-539D3F160A8A}" type="presParOf" srcId="{06B465C4-017A-42D1-9503-87ABFAEE4611}" destId="{16246C97-A68C-4C03-80BD-CB721A56B738}" srcOrd="0" destOrd="0" presId="urn:microsoft.com/office/officeart/2008/layout/LinedList"/>
    <dgm:cxn modelId="{E5ACA64E-A297-4C02-8AB7-2B67BE906B4D}" type="presParOf" srcId="{06B465C4-017A-42D1-9503-87ABFAEE4611}" destId="{0ADFC064-37E1-4EDE-9C79-0EC4D30A0F38}" srcOrd="1" destOrd="0" presId="urn:microsoft.com/office/officeart/2008/layout/LinedList"/>
    <dgm:cxn modelId="{06F2849D-6FCE-4F1C-9EE5-867AB99B1C6C}" type="presParOf" srcId="{0ADFC064-37E1-4EDE-9C79-0EC4D30A0F38}" destId="{32359BFC-FA10-4E81-82CB-B209B80450F1}" srcOrd="0" destOrd="0" presId="urn:microsoft.com/office/officeart/2008/layout/LinedList"/>
    <dgm:cxn modelId="{3A2E0090-6C72-4151-B1D4-E08BD165CF95}" type="presParOf" srcId="{0ADFC064-37E1-4EDE-9C79-0EC4D30A0F38}" destId="{FF207F3D-8914-4F75-9940-AA6A58AC0DB0}" srcOrd="1" destOrd="0" presId="urn:microsoft.com/office/officeart/2008/layout/LinedList"/>
    <dgm:cxn modelId="{15D8799B-0100-4056-B045-918F56BCF002}" type="presParOf" srcId="{06B465C4-017A-42D1-9503-87ABFAEE4611}" destId="{15C1E641-21D9-48F8-AFB7-60AC6320B4D9}" srcOrd="2" destOrd="0" presId="urn:microsoft.com/office/officeart/2008/layout/LinedList"/>
    <dgm:cxn modelId="{CE4E6F67-C5EF-448D-ACA6-19E0C4F91B7B}" type="presParOf" srcId="{06B465C4-017A-42D1-9503-87ABFAEE4611}" destId="{9CF3632A-1E41-46A5-A94B-02F0C5FC4836}" srcOrd="3" destOrd="0" presId="urn:microsoft.com/office/officeart/2008/layout/LinedList"/>
    <dgm:cxn modelId="{7E001FBD-3871-42D3-B7BA-6AF2BE2FE9CB}" type="presParOf" srcId="{9CF3632A-1E41-46A5-A94B-02F0C5FC4836}" destId="{0759ABAB-C212-472C-9473-0263BB25C9EA}" srcOrd="0" destOrd="0" presId="urn:microsoft.com/office/officeart/2008/layout/LinedList"/>
    <dgm:cxn modelId="{6E41E2F6-CCB2-4C16-BB2D-693B7399A8B9}" type="presParOf" srcId="{9CF3632A-1E41-46A5-A94B-02F0C5FC4836}" destId="{9B8D2963-096F-4930-8F8F-5FE4AEFA21E5}" srcOrd="1" destOrd="0" presId="urn:microsoft.com/office/officeart/2008/layout/LinedList"/>
    <dgm:cxn modelId="{CE07B690-6EFE-45F5-8FF5-8D545EA36558}" type="presParOf" srcId="{06B465C4-017A-42D1-9503-87ABFAEE4611}" destId="{8DD4AD00-A92F-4FE3-8058-3D7800B4DEA7}" srcOrd="4" destOrd="0" presId="urn:microsoft.com/office/officeart/2008/layout/LinedList"/>
    <dgm:cxn modelId="{6C95D110-96FC-49DD-83ED-02D011545A59}" type="presParOf" srcId="{06B465C4-017A-42D1-9503-87ABFAEE4611}" destId="{E0578BDF-1D5B-4861-BF53-8FC211D4FEE6}" srcOrd="5" destOrd="0" presId="urn:microsoft.com/office/officeart/2008/layout/LinedList"/>
    <dgm:cxn modelId="{20518B23-E67B-40AA-978B-EBA7E0B3F513}" type="presParOf" srcId="{E0578BDF-1D5B-4861-BF53-8FC211D4FEE6}" destId="{265751B8-F198-4A93-AF60-E4EB203BC53B}" srcOrd="0" destOrd="0" presId="urn:microsoft.com/office/officeart/2008/layout/LinedList"/>
    <dgm:cxn modelId="{61DC3DAE-F273-4235-AED4-8A80098CD479}" type="presParOf" srcId="{E0578BDF-1D5B-4861-BF53-8FC211D4FEE6}" destId="{C7F29CB3-9776-4EF5-8EC8-7C10F0C7078F}" srcOrd="1" destOrd="0" presId="urn:microsoft.com/office/officeart/2008/layout/LinedList"/>
    <dgm:cxn modelId="{42A1E8EE-9E5C-4621-B4AA-D684C33D4B9D}" type="presParOf" srcId="{06B465C4-017A-42D1-9503-87ABFAEE4611}" destId="{7619020B-AAA6-4128-92C4-016F85C8E2DD}" srcOrd="6" destOrd="0" presId="urn:microsoft.com/office/officeart/2008/layout/LinedList"/>
    <dgm:cxn modelId="{7CE53B12-82A6-44EB-A61B-3761178FF765}" type="presParOf" srcId="{06B465C4-017A-42D1-9503-87ABFAEE4611}" destId="{635028C1-E991-41E8-8ACC-E5CE0DA265D3}" srcOrd="7" destOrd="0" presId="urn:microsoft.com/office/officeart/2008/layout/LinedList"/>
    <dgm:cxn modelId="{DE622C45-293E-4BC9-87D9-5CAF08C6F57A}" type="presParOf" srcId="{635028C1-E991-41E8-8ACC-E5CE0DA265D3}" destId="{C9C81887-8ED6-4C65-B424-4BB0D3EFE9E7}" srcOrd="0" destOrd="0" presId="urn:microsoft.com/office/officeart/2008/layout/LinedList"/>
    <dgm:cxn modelId="{A8296B76-7B5B-4A3D-8953-E92D1652569A}" type="presParOf" srcId="{635028C1-E991-41E8-8ACC-E5CE0DA265D3}" destId="{E3EC6FB4-CB58-47DF-8C77-D21E82921039}" srcOrd="1" destOrd="0" presId="urn:microsoft.com/office/officeart/2008/layout/LinedList"/>
    <dgm:cxn modelId="{6468C0EE-0B1F-4435-8684-E09090643C61}" type="presParOf" srcId="{06B465C4-017A-42D1-9503-87ABFAEE4611}" destId="{E1E9D454-6A34-475A-AF08-2A3C57D3B013}" srcOrd="8" destOrd="0" presId="urn:microsoft.com/office/officeart/2008/layout/LinedList"/>
    <dgm:cxn modelId="{A39E471F-CB2B-42BD-BF19-3A62B6E4C5C5}" type="presParOf" srcId="{06B465C4-017A-42D1-9503-87ABFAEE4611}" destId="{52579E61-E81B-42C4-904B-78D739576D07}" srcOrd="9" destOrd="0" presId="urn:microsoft.com/office/officeart/2008/layout/LinedList"/>
    <dgm:cxn modelId="{D1BFA959-FA29-4D96-97E2-B33E30423109}" type="presParOf" srcId="{52579E61-E81B-42C4-904B-78D739576D07}" destId="{D03A0B7E-01DD-498B-9609-CFD6B868B8F7}" srcOrd="0" destOrd="0" presId="urn:microsoft.com/office/officeart/2008/layout/LinedList"/>
    <dgm:cxn modelId="{3CA070C0-6700-4733-90AF-C4E35ED69C36}" type="presParOf" srcId="{52579E61-E81B-42C4-904B-78D739576D07}" destId="{6F4593AE-DC7F-438C-9E26-2EBFF2FEF6C3}" srcOrd="1" destOrd="0" presId="urn:microsoft.com/office/officeart/2008/layout/LinedList"/>
    <dgm:cxn modelId="{78BA1722-C497-40DE-9799-4A110689973E}" type="presParOf" srcId="{06B465C4-017A-42D1-9503-87ABFAEE4611}" destId="{55E8E70B-877E-4E87-A221-DC4469C1CC3A}" srcOrd="10" destOrd="0" presId="urn:microsoft.com/office/officeart/2008/layout/LinedList"/>
    <dgm:cxn modelId="{2BDFA888-F34F-4DDE-B986-EDE958DB9BEC}" type="presParOf" srcId="{06B465C4-017A-42D1-9503-87ABFAEE4611}" destId="{2048A3A9-6A3A-41C8-B2F5-9F2CEAA961BF}" srcOrd="11" destOrd="0" presId="urn:microsoft.com/office/officeart/2008/layout/LinedList"/>
    <dgm:cxn modelId="{54286C72-A9F7-42F8-863A-3CF642F9359D}" type="presParOf" srcId="{2048A3A9-6A3A-41C8-B2F5-9F2CEAA961BF}" destId="{86F08F66-025F-45CA-9D6D-06A09194B32B}" srcOrd="0" destOrd="0" presId="urn:microsoft.com/office/officeart/2008/layout/LinedList"/>
    <dgm:cxn modelId="{0EF75FEB-9187-4F51-9A50-16E54CC6F11B}" type="presParOf" srcId="{2048A3A9-6A3A-41C8-B2F5-9F2CEAA961BF}" destId="{665B36E0-F097-4187-99C8-C97C08F6296B}" srcOrd="1" destOrd="0" presId="urn:microsoft.com/office/officeart/2008/layout/LinedList"/>
    <dgm:cxn modelId="{43829229-C1AF-4213-A328-E143EF714903}" type="presParOf" srcId="{06B465C4-017A-42D1-9503-87ABFAEE4611}" destId="{48551C3B-661E-43BD-BADE-1EA51B68274A}" srcOrd="12" destOrd="0" presId="urn:microsoft.com/office/officeart/2008/layout/LinedList"/>
    <dgm:cxn modelId="{CFACBBF6-DCEE-4A36-8456-C346A502540D}" type="presParOf" srcId="{06B465C4-017A-42D1-9503-87ABFAEE4611}" destId="{621423C5-0370-4EE4-A8EC-B95063A9E12C}" srcOrd="13" destOrd="0" presId="urn:microsoft.com/office/officeart/2008/layout/LinedList"/>
    <dgm:cxn modelId="{DE47FEAC-FE56-4B8A-ABC3-0DA7B9912A5B}" type="presParOf" srcId="{621423C5-0370-4EE4-A8EC-B95063A9E12C}" destId="{B3692DDF-2E78-4C9A-A171-15F23986AD32}" srcOrd="0" destOrd="0" presId="urn:microsoft.com/office/officeart/2008/layout/LinedList"/>
    <dgm:cxn modelId="{64E659A4-25FA-455F-B16E-12D1AEA6342C}" type="presParOf" srcId="{621423C5-0370-4EE4-A8EC-B95063A9E12C}" destId="{332E1AE9-0A57-42E4-9061-314D6FC26A6F}" srcOrd="1" destOrd="0" presId="urn:microsoft.com/office/officeart/2008/layout/LinedList"/>
    <dgm:cxn modelId="{3E5A07F1-ACCD-4B21-BA26-5CA27F6869B5}" type="presParOf" srcId="{06B465C4-017A-42D1-9503-87ABFAEE4611}" destId="{7BEBFFCA-9929-48B9-B395-01BE97D2B753}" srcOrd="14" destOrd="0" presId="urn:microsoft.com/office/officeart/2008/layout/LinedList"/>
    <dgm:cxn modelId="{B3CFCB27-8AFE-4C5D-95AA-AD4902D037F0}" type="presParOf" srcId="{06B465C4-017A-42D1-9503-87ABFAEE4611}" destId="{C05C19AB-8776-4964-A54A-FBEA6CAEF02C}" srcOrd="15" destOrd="0" presId="urn:microsoft.com/office/officeart/2008/layout/LinedList"/>
    <dgm:cxn modelId="{621F2938-2152-41C8-87DD-85CC3EE1CB55}" type="presParOf" srcId="{C05C19AB-8776-4964-A54A-FBEA6CAEF02C}" destId="{390E9AE5-6614-45C4-B693-DFEC6FDB19A1}" srcOrd="0" destOrd="0" presId="urn:microsoft.com/office/officeart/2008/layout/LinedList"/>
    <dgm:cxn modelId="{C58E859C-6A94-4E51-8906-FCF1773AF7B6}" type="presParOf" srcId="{C05C19AB-8776-4964-A54A-FBEA6CAEF02C}" destId="{E7E73F97-606A-4A64-AF18-C8BDEEF947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BA0369-8EDE-4635-9DBD-E525FB1B4208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4DC358-606A-4FDB-9A9C-0BE8005D57DE}">
      <dgm:prSet custT="1"/>
      <dgm:spPr/>
      <dgm:t>
        <a:bodyPr/>
        <a:lstStyle/>
        <a:p>
          <a:pPr rtl="0"/>
          <a:r>
            <a:rPr lang="en-US" sz="900" smtClean="0">
              <a:latin typeface="Times New Roman" pitchFamily="18" charset="0"/>
              <a:cs typeface="Times New Roman" pitchFamily="18" charset="0"/>
            </a:rPr>
            <a:t>The project successfully predicted mobile phone prices using machine learning models.</a:t>
          </a:r>
          <a:endParaRPr lang="en-US" sz="900">
            <a:latin typeface="Times New Roman" pitchFamily="18" charset="0"/>
            <a:cs typeface="Times New Roman" pitchFamily="18" charset="0"/>
          </a:endParaRPr>
        </a:p>
      </dgm:t>
    </dgm:pt>
    <dgm:pt modelId="{5D3EAC77-B448-41A6-9A72-62B167E7C54C}" type="parTrans" cxnId="{17E77436-9A4E-4CAB-A3DC-B0D9A606D109}">
      <dgm:prSet/>
      <dgm:spPr/>
      <dgm:t>
        <a:bodyPr/>
        <a:lstStyle/>
        <a:p>
          <a:endParaRPr lang="en-US"/>
        </a:p>
      </dgm:t>
    </dgm:pt>
    <dgm:pt modelId="{F6E9852E-2945-4B9B-8A52-5B23B97DC0B0}" type="sibTrans" cxnId="{17E77436-9A4E-4CAB-A3DC-B0D9A606D109}">
      <dgm:prSet/>
      <dgm:spPr/>
      <dgm:t>
        <a:bodyPr/>
        <a:lstStyle/>
        <a:p>
          <a:endParaRPr lang="en-US"/>
        </a:p>
      </dgm:t>
    </dgm:pt>
    <dgm:pt modelId="{1D9E2585-CF70-46F0-924C-A18D32F7AA97}">
      <dgm:prSet custT="1"/>
      <dgm:spPr/>
      <dgm:t>
        <a:bodyPr/>
        <a:lstStyle/>
        <a:p>
          <a:pPr rtl="0"/>
          <a:r>
            <a:rPr lang="en-US" sz="900" b="1" smtClean="0">
              <a:latin typeface="Times New Roman" pitchFamily="18" charset="0"/>
              <a:cs typeface="Times New Roman" pitchFamily="18" charset="0"/>
            </a:rPr>
            <a:t>Key Features</a:t>
          </a:r>
          <a:r>
            <a:rPr lang="en-US" sz="900" smtClean="0">
              <a:latin typeface="Times New Roman" pitchFamily="18" charset="0"/>
              <a:cs typeface="Times New Roman" pitchFamily="18" charset="0"/>
            </a:rPr>
            <a:t> such as Battery Capacity, Screen Size, Processor Speed, and RAM were identified as the strongest predictors of price.</a:t>
          </a:r>
          <a:endParaRPr lang="en-US" sz="900">
            <a:latin typeface="Times New Roman" pitchFamily="18" charset="0"/>
            <a:cs typeface="Times New Roman" pitchFamily="18" charset="0"/>
          </a:endParaRPr>
        </a:p>
      </dgm:t>
    </dgm:pt>
    <dgm:pt modelId="{3CE08870-602D-422D-9A12-FA10164CB023}" type="parTrans" cxnId="{CE3BA57A-3DC7-49E1-B866-0FC65A80BE4B}">
      <dgm:prSet/>
      <dgm:spPr/>
      <dgm:t>
        <a:bodyPr/>
        <a:lstStyle/>
        <a:p>
          <a:endParaRPr lang="en-US"/>
        </a:p>
      </dgm:t>
    </dgm:pt>
    <dgm:pt modelId="{882754F1-C1F8-4C75-B302-7E642AEA7EF1}" type="sibTrans" cxnId="{CE3BA57A-3DC7-49E1-B866-0FC65A80BE4B}">
      <dgm:prSet/>
      <dgm:spPr/>
      <dgm:t>
        <a:bodyPr/>
        <a:lstStyle/>
        <a:p>
          <a:endParaRPr lang="en-US"/>
        </a:p>
      </dgm:t>
    </dgm:pt>
    <dgm:pt modelId="{667713F0-DB63-4722-949D-F75CB5F5342A}">
      <dgm:prSet custT="1"/>
      <dgm:spPr/>
      <dgm:t>
        <a:bodyPr/>
        <a:lstStyle/>
        <a:p>
          <a:pPr rtl="0"/>
          <a:r>
            <a:rPr lang="en-US" sz="900" dirty="0" smtClean="0">
              <a:latin typeface="Times New Roman" pitchFamily="18" charset="0"/>
              <a:cs typeface="Times New Roman" pitchFamily="18" charset="0"/>
            </a:rPr>
            <a:t>Advanced models like </a:t>
          </a:r>
          <a:r>
            <a:rPr lang="en-US" sz="900" b="1" dirty="0" smtClean="0">
              <a:latin typeface="Times New Roman" pitchFamily="18" charset="0"/>
              <a:cs typeface="Times New Roman" pitchFamily="18" charset="0"/>
            </a:rPr>
            <a:t>Gradient Boosting</a:t>
          </a:r>
          <a:r>
            <a:rPr lang="en-US" sz="900" dirty="0" smtClean="0">
              <a:latin typeface="Times New Roman" pitchFamily="18" charset="0"/>
              <a:cs typeface="Times New Roman" pitchFamily="18" charset="0"/>
            </a:rPr>
            <a:t> outperformed others, achieving the highest accuracy and the lowest RMSE, demonstrating their ability to capture complex relationships.</a:t>
          </a:r>
          <a:endParaRPr lang="en-US" sz="900" dirty="0">
            <a:latin typeface="Times New Roman" pitchFamily="18" charset="0"/>
            <a:cs typeface="Times New Roman" pitchFamily="18" charset="0"/>
          </a:endParaRPr>
        </a:p>
      </dgm:t>
    </dgm:pt>
    <dgm:pt modelId="{855D4077-4F4D-4CD7-A05D-DA0CBE002B3E}" type="parTrans" cxnId="{72A8B324-6CBC-432E-AD3E-39A3031E871B}">
      <dgm:prSet/>
      <dgm:spPr/>
      <dgm:t>
        <a:bodyPr/>
        <a:lstStyle/>
        <a:p>
          <a:endParaRPr lang="en-US"/>
        </a:p>
      </dgm:t>
    </dgm:pt>
    <dgm:pt modelId="{5224E5AF-9BB2-41BA-99DB-F0E5D5EBC408}" type="sibTrans" cxnId="{72A8B324-6CBC-432E-AD3E-39A3031E871B}">
      <dgm:prSet/>
      <dgm:spPr/>
      <dgm:t>
        <a:bodyPr/>
        <a:lstStyle/>
        <a:p>
          <a:endParaRPr lang="en-US"/>
        </a:p>
      </dgm:t>
    </dgm:pt>
    <dgm:pt modelId="{3BA3D1CF-0518-4ED1-BC4D-34040130AC63}" type="pres">
      <dgm:prSet presAssocID="{02BA0369-8EDE-4635-9DBD-E525FB1B420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83BDC75-5B5E-4323-850F-9C0A2BE38FBC}" type="pres">
      <dgm:prSet presAssocID="{D74DC358-606A-4FDB-9A9C-0BE8005D57DE}" presName="Accent1" presStyleCnt="0"/>
      <dgm:spPr/>
    </dgm:pt>
    <dgm:pt modelId="{1A866A48-B601-44FB-A2C2-7F67209FD15D}" type="pres">
      <dgm:prSet presAssocID="{D74DC358-606A-4FDB-9A9C-0BE8005D57DE}" presName="Accent" presStyleLbl="node1" presStyleIdx="0" presStyleCnt="3"/>
      <dgm:spPr/>
    </dgm:pt>
    <dgm:pt modelId="{764EA6AD-3495-42B3-8297-4BB115517DC8}" type="pres">
      <dgm:prSet presAssocID="{D74DC358-606A-4FDB-9A9C-0BE8005D57D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756577F-E946-43AF-963E-37F892C08AB4}" type="pres">
      <dgm:prSet presAssocID="{1D9E2585-CF70-46F0-924C-A18D32F7AA97}" presName="Accent2" presStyleCnt="0"/>
      <dgm:spPr/>
    </dgm:pt>
    <dgm:pt modelId="{D1520F72-EBCC-4F54-BB7E-F14018B5BBEE}" type="pres">
      <dgm:prSet presAssocID="{1D9E2585-CF70-46F0-924C-A18D32F7AA97}" presName="Accent" presStyleLbl="node1" presStyleIdx="1" presStyleCnt="3"/>
      <dgm:spPr/>
    </dgm:pt>
    <dgm:pt modelId="{52DF1C34-6F44-46E7-8D26-286FE85A86FC}" type="pres">
      <dgm:prSet presAssocID="{1D9E2585-CF70-46F0-924C-A18D32F7AA9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8B8ED906-96CB-476D-A886-41218E545458}" type="pres">
      <dgm:prSet presAssocID="{667713F0-DB63-4722-949D-F75CB5F5342A}" presName="Accent3" presStyleCnt="0"/>
      <dgm:spPr/>
    </dgm:pt>
    <dgm:pt modelId="{9218534C-411A-44F1-8EDA-B45E559E1108}" type="pres">
      <dgm:prSet presAssocID="{667713F0-DB63-4722-949D-F75CB5F5342A}" presName="Accent" presStyleLbl="node1" presStyleIdx="2" presStyleCnt="3"/>
      <dgm:spPr/>
    </dgm:pt>
    <dgm:pt modelId="{697842F8-9F59-4B61-B7CC-F1CE6E558D35}" type="pres">
      <dgm:prSet presAssocID="{667713F0-DB63-4722-949D-F75CB5F5342A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4E1BCB7-61C9-467A-A814-844455E1F71B}" type="presOf" srcId="{D74DC358-606A-4FDB-9A9C-0BE8005D57DE}" destId="{764EA6AD-3495-42B3-8297-4BB115517DC8}" srcOrd="0" destOrd="0" presId="urn:microsoft.com/office/officeart/2009/layout/CircleArrowProcess"/>
    <dgm:cxn modelId="{8E824C44-C549-4EBC-BC28-C5772BAF5336}" type="presOf" srcId="{02BA0369-8EDE-4635-9DBD-E525FB1B4208}" destId="{3BA3D1CF-0518-4ED1-BC4D-34040130AC63}" srcOrd="0" destOrd="0" presId="urn:microsoft.com/office/officeart/2009/layout/CircleArrowProcess"/>
    <dgm:cxn modelId="{67766B5A-ECD3-414F-83EC-2B54B4DA0492}" type="presOf" srcId="{1D9E2585-CF70-46F0-924C-A18D32F7AA97}" destId="{52DF1C34-6F44-46E7-8D26-286FE85A86FC}" srcOrd="0" destOrd="0" presId="urn:microsoft.com/office/officeart/2009/layout/CircleArrowProcess"/>
    <dgm:cxn modelId="{2C2FED84-E482-4E37-922B-E16A65EFBA28}" type="presOf" srcId="{667713F0-DB63-4722-949D-F75CB5F5342A}" destId="{697842F8-9F59-4B61-B7CC-F1CE6E558D35}" srcOrd="0" destOrd="0" presId="urn:microsoft.com/office/officeart/2009/layout/CircleArrowProcess"/>
    <dgm:cxn modelId="{CE3BA57A-3DC7-49E1-B866-0FC65A80BE4B}" srcId="{02BA0369-8EDE-4635-9DBD-E525FB1B4208}" destId="{1D9E2585-CF70-46F0-924C-A18D32F7AA97}" srcOrd="1" destOrd="0" parTransId="{3CE08870-602D-422D-9A12-FA10164CB023}" sibTransId="{882754F1-C1F8-4C75-B302-7E642AEA7EF1}"/>
    <dgm:cxn modelId="{72A8B324-6CBC-432E-AD3E-39A3031E871B}" srcId="{02BA0369-8EDE-4635-9DBD-E525FB1B4208}" destId="{667713F0-DB63-4722-949D-F75CB5F5342A}" srcOrd="2" destOrd="0" parTransId="{855D4077-4F4D-4CD7-A05D-DA0CBE002B3E}" sibTransId="{5224E5AF-9BB2-41BA-99DB-F0E5D5EBC408}"/>
    <dgm:cxn modelId="{17E77436-9A4E-4CAB-A3DC-B0D9A606D109}" srcId="{02BA0369-8EDE-4635-9DBD-E525FB1B4208}" destId="{D74DC358-606A-4FDB-9A9C-0BE8005D57DE}" srcOrd="0" destOrd="0" parTransId="{5D3EAC77-B448-41A6-9A72-62B167E7C54C}" sibTransId="{F6E9852E-2945-4B9B-8A52-5B23B97DC0B0}"/>
    <dgm:cxn modelId="{017F067E-3EEB-4A25-8D48-9D6CE08400C7}" type="presParOf" srcId="{3BA3D1CF-0518-4ED1-BC4D-34040130AC63}" destId="{083BDC75-5B5E-4323-850F-9C0A2BE38FBC}" srcOrd="0" destOrd="0" presId="urn:microsoft.com/office/officeart/2009/layout/CircleArrowProcess"/>
    <dgm:cxn modelId="{3C446DB6-B1A9-49D1-A0C6-3F7DC9CD99E9}" type="presParOf" srcId="{083BDC75-5B5E-4323-850F-9C0A2BE38FBC}" destId="{1A866A48-B601-44FB-A2C2-7F67209FD15D}" srcOrd="0" destOrd="0" presId="urn:microsoft.com/office/officeart/2009/layout/CircleArrowProcess"/>
    <dgm:cxn modelId="{22106ADC-09E7-4FBD-885E-B1DEB3AC39B3}" type="presParOf" srcId="{3BA3D1CF-0518-4ED1-BC4D-34040130AC63}" destId="{764EA6AD-3495-42B3-8297-4BB115517DC8}" srcOrd="1" destOrd="0" presId="urn:microsoft.com/office/officeart/2009/layout/CircleArrowProcess"/>
    <dgm:cxn modelId="{9F4178C1-DF7E-48C9-BEEF-E984AE97F4A1}" type="presParOf" srcId="{3BA3D1CF-0518-4ED1-BC4D-34040130AC63}" destId="{C756577F-E946-43AF-963E-37F892C08AB4}" srcOrd="2" destOrd="0" presId="urn:microsoft.com/office/officeart/2009/layout/CircleArrowProcess"/>
    <dgm:cxn modelId="{DB45A4B0-F699-41AA-B635-9B9E924255ED}" type="presParOf" srcId="{C756577F-E946-43AF-963E-37F892C08AB4}" destId="{D1520F72-EBCC-4F54-BB7E-F14018B5BBEE}" srcOrd="0" destOrd="0" presId="urn:microsoft.com/office/officeart/2009/layout/CircleArrowProcess"/>
    <dgm:cxn modelId="{62732F39-37FB-4BAD-9C27-DC7362CD25E4}" type="presParOf" srcId="{3BA3D1CF-0518-4ED1-BC4D-34040130AC63}" destId="{52DF1C34-6F44-46E7-8D26-286FE85A86FC}" srcOrd="3" destOrd="0" presId="urn:microsoft.com/office/officeart/2009/layout/CircleArrowProcess"/>
    <dgm:cxn modelId="{35CEA71F-4FFD-45C0-BEF5-5BEDA0550E32}" type="presParOf" srcId="{3BA3D1CF-0518-4ED1-BC4D-34040130AC63}" destId="{8B8ED906-96CB-476D-A886-41218E545458}" srcOrd="4" destOrd="0" presId="urn:microsoft.com/office/officeart/2009/layout/CircleArrowProcess"/>
    <dgm:cxn modelId="{AFF4A46F-3371-4D2E-BD75-D2364F28D865}" type="presParOf" srcId="{8B8ED906-96CB-476D-A886-41218E545458}" destId="{9218534C-411A-44F1-8EDA-B45E559E1108}" srcOrd="0" destOrd="0" presId="urn:microsoft.com/office/officeart/2009/layout/CircleArrowProcess"/>
    <dgm:cxn modelId="{7DE8DD4C-62B0-42FE-B794-3C244C5B363C}" type="presParOf" srcId="{3BA3D1CF-0518-4ED1-BC4D-34040130AC63}" destId="{697842F8-9F59-4B61-B7CC-F1CE6E558D3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E03421-2684-46C8-B53E-0150B116734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3DADAD-5896-4FF7-8BD6-020B124380D1}">
      <dgm:prSet/>
      <dgm:spPr/>
      <dgm:t>
        <a:bodyPr/>
        <a:lstStyle/>
        <a:p>
          <a:pPr rtl="0"/>
          <a:r>
            <a:rPr lang="en-US" b="1" smtClean="0"/>
            <a:t>Gradient Boosting Model</a:t>
          </a:r>
          <a:r>
            <a:rPr lang="en-US" smtClean="0"/>
            <a:t>:</a:t>
          </a:r>
          <a:endParaRPr lang="en-US"/>
        </a:p>
      </dgm:t>
    </dgm:pt>
    <dgm:pt modelId="{729F0077-F5F6-4B8A-B5AC-2C23B80379EB}" type="parTrans" cxnId="{BF5AC9AC-B058-433A-9686-A1FC47300FD6}">
      <dgm:prSet/>
      <dgm:spPr/>
      <dgm:t>
        <a:bodyPr/>
        <a:lstStyle/>
        <a:p>
          <a:endParaRPr lang="en-US"/>
        </a:p>
      </dgm:t>
    </dgm:pt>
    <dgm:pt modelId="{81B3B77D-D3B8-4A0B-AF2E-8D6307ACB293}" type="sibTrans" cxnId="{BF5AC9AC-B058-433A-9686-A1FC47300FD6}">
      <dgm:prSet/>
      <dgm:spPr/>
      <dgm:t>
        <a:bodyPr/>
        <a:lstStyle/>
        <a:p>
          <a:endParaRPr lang="en-US"/>
        </a:p>
      </dgm:t>
    </dgm:pt>
    <dgm:pt modelId="{DD0D5E3F-00F2-4281-8CE0-26F1A4A50FB6}">
      <dgm:prSet/>
      <dgm:spPr/>
      <dgm:t>
        <a:bodyPr/>
        <a:lstStyle/>
        <a:p>
          <a:pPr rtl="0"/>
          <a:r>
            <a:rPr lang="en-US" smtClean="0"/>
            <a:t>R² Score: 0.93</a:t>
          </a:r>
          <a:endParaRPr lang="en-US"/>
        </a:p>
      </dgm:t>
    </dgm:pt>
    <dgm:pt modelId="{46102CB2-93A0-4454-8370-ECBB1E2A959C}" type="parTrans" cxnId="{D563A77C-633F-451B-B249-80C27016EE52}">
      <dgm:prSet/>
      <dgm:spPr/>
      <dgm:t>
        <a:bodyPr/>
        <a:lstStyle/>
        <a:p>
          <a:endParaRPr lang="en-US"/>
        </a:p>
      </dgm:t>
    </dgm:pt>
    <dgm:pt modelId="{BD68AC5B-C73E-4035-9DA3-88499D899C94}" type="sibTrans" cxnId="{D563A77C-633F-451B-B249-80C27016EE52}">
      <dgm:prSet/>
      <dgm:spPr/>
      <dgm:t>
        <a:bodyPr/>
        <a:lstStyle/>
        <a:p>
          <a:endParaRPr lang="en-US"/>
        </a:p>
      </dgm:t>
    </dgm:pt>
    <dgm:pt modelId="{0AFA2994-9BA6-4C14-9396-BCD1FA4ADDD3}">
      <dgm:prSet/>
      <dgm:spPr/>
      <dgm:t>
        <a:bodyPr/>
        <a:lstStyle/>
        <a:p>
          <a:pPr rtl="0"/>
          <a:r>
            <a:rPr lang="en-US" smtClean="0"/>
            <a:t>RMSE: $180</a:t>
          </a:r>
          <a:endParaRPr lang="en-US"/>
        </a:p>
      </dgm:t>
    </dgm:pt>
    <dgm:pt modelId="{D1765DC9-1B0B-4A6A-83C0-E86E33382F7A}" type="parTrans" cxnId="{63D577C1-6509-4DBB-B896-F99A1F4396CA}">
      <dgm:prSet/>
      <dgm:spPr/>
      <dgm:t>
        <a:bodyPr/>
        <a:lstStyle/>
        <a:p>
          <a:endParaRPr lang="en-US"/>
        </a:p>
      </dgm:t>
    </dgm:pt>
    <dgm:pt modelId="{55D442EB-A4A4-4808-B0D3-EA222B489988}" type="sibTrans" cxnId="{63D577C1-6509-4DBB-B896-F99A1F4396CA}">
      <dgm:prSet/>
      <dgm:spPr/>
      <dgm:t>
        <a:bodyPr/>
        <a:lstStyle/>
        <a:p>
          <a:endParaRPr lang="en-US"/>
        </a:p>
      </dgm:t>
    </dgm:pt>
    <dgm:pt modelId="{29C3CA4D-91C8-42F2-9BA3-3C57E7E5248B}">
      <dgm:prSet/>
      <dgm:spPr/>
      <dgm:t>
        <a:bodyPr/>
        <a:lstStyle/>
        <a:p>
          <a:pPr rtl="0"/>
          <a:r>
            <a:rPr lang="en-US" b="1" smtClean="0"/>
            <a:t>Recommendations:</a:t>
          </a:r>
          <a:endParaRPr lang="en-US"/>
        </a:p>
      </dgm:t>
    </dgm:pt>
    <dgm:pt modelId="{10F0173F-38A9-490B-9760-92A5F2034891}" type="parTrans" cxnId="{3537FC09-8530-4194-8E70-C40F4FA8A441}">
      <dgm:prSet/>
      <dgm:spPr/>
      <dgm:t>
        <a:bodyPr/>
        <a:lstStyle/>
        <a:p>
          <a:endParaRPr lang="en-US"/>
        </a:p>
      </dgm:t>
    </dgm:pt>
    <dgm:pt modelId="{515FA52B-C19E-4B39-90B1-89FB6FFA5180}" type="sibTrans" cxnId="{3537FC09-8530-4194-8E70-C40F4FA8A441}">
      <dgm:prSet/>
      <dgm:spPr/>
      <dgm:t>
        <a:bodyPr/>
        <a:lstStyle/>
        <a:p>
          <a:endParaRPr lang="en-US"/>
        </a:p>
      </dgm:t>
    </dgm:pt>
    <dgm:pt modelId="{E6C8D372-7045-4FFC-B0E4-8AC06A4433E8}">
      <dgm:prSet/>
      <dgm:spPr/>
      <dgm:t>
        <a:bodyPr/>
        <a:lstStyle/>
        <a:p>
          <a:pPr rtl="0"/>
          <a:r>
            <a:rPr lang="en-US" dirty="0" smtClean="0"/>
            <a:t>Focus on enhancing features like battery capacity, screen quality, and processing power in product design to optimize pricing.</a:t>
          </a:r>
          <a:endParaRPr lang="en-US" dirty="0"/>
        </a:p>
      </dgm:t>
    </dgm:pt>
    <dgm:pt modelId="{4D2D0C94-5307-4D44-9792-8F013EE092E4}" type="parTrans" cxnId="{A0C97809-CCCC-45D3-896B-1EBC88791093}">
      <dgm:prSet/>
      <dgm:spPr/>
      <dgm:t>
        <a:bodyPr/>
        <a:lstStyle/>
        <a:p>
          <a:endParaRPr lang="en-US"/>
        </a:p>
      </dgm:t>
    </dgm:pt>
    <dgm:pt modelId="{1C1CA4B7-56EC-4FB3-9F3D-2CF0DCFF4453}" type="sibTrans" cxnId="{A0C97809-CCCC-45D3-896B-1EBC88791093}">
      <dgm:prSet/>
      <dgm:spPr/>
      <dgm:t>
        <a:bodyPr/>
        <a:lstStyle/>
        <a:p>
          <a:endParaRPr lang="en-US"/>
        </a:p>
      </dgm:t>
    </dgm:pt>
    <dgm:pt modelId="{E156BF7B-771A-41B5-8896-C566B14A6B97}">
      <dgm:prSet/>
      <dgm:spPr/>
      <dgm:t>
        <a:bodyPr/>
        <a:lstStyle/>
        <a:p>
          <a:pPr rtl="0"/>
          <a:r>
            <a:rPr lang="en-US" smtClean="0"/>
            <a:t>Leverage feature importance insights for strategic marketing and product segmentation.</a:t>
          </a:r>
          <a:endParaRPr lang="en-US"/>
        </a:p>
      </dgm:t>
    </dgm:pt>
    <dgm:pt modelId="{1CBB7EDE-AE1A-4672-84AD-BD5C52F0B376}" type="parTrans" cxnId="{189EA9BF-46A5-474E-8FC1-B5580B79B143}">
      <dgm:prSet/>
      <dgm:spPr/>
      <dgm:t>
        <a:bodyPr/>
        <a:lstStyle/>
        <a:p>
          <a:endParaRPr lang="en-US"/>
        </a:p>
      </dgm:t>
    </dgm:pt>
    <dgm:pt modelId="{19B3CEF7-A99B-4867-87D9-23F5CC8B54AB}" type="sibTrans" cxnId="{189EA9BF-46A5-474E-8FC1-B5580B79B143}">
      <dgm:prSet/>
      <dgm:spPr/>
      <dgm:t>
        <a:bodyPr/>
        <a:lstStyle/>
        <a:p>
          <a:endParaRPr lang="en-US"/>
        </a:p>
      </dgm:t>
    </dgm:pt>
    <dgm:pt modelId="{ED6615FA-DC46-40F0-97C9-03A483593781}" type="pres">
      <dgm:prSet presAssocID="{39E03421-2684-46C8-B53E-0150B1167342}" presName="vert0" presStyleCnt="0">
        <dgm:presLayoutVars>
          <dgm:dir/>
          <dgm:animOne val="branch"/>
          <dgm:animLvl val="lvl"/>
        </dgm:presLayoutVars>
      </dgm:prSet>
      <dgm:spPr/>
    </dgm:pt>
    <dgm:pt modelId="{17B30F43-D552-4864-903F-65DD276A3A5B}" type="pres">
      <dgm:prSet presAssocID="{DC3DADAD-5896-4FF7-8BD6-020B124380D1}" presName="thickLine" presStyleLbl="alignNode1" presStyleIdx="0" presStyleCnt="6"/>
      <dgm:spPr/>
    </dgm:pt>
    <dgm:pt modelId="{3F7F540C-885A-4DE0-A786-1DC083FDFB60}" type="pres">
      <dgm:prSet presAssocID="{DC3DADAD-5896-4FF7-8BD6-020B124380D1}" presName="horz1" presStyleCnt="0"/>
      <dgm:spPr/>
    </dgm:pt>
    <dgm:pt modelId="{E78E95C7-8641-4B76-89C5-A10AB2C195AF}" type="pres">
      <dgm:prSet presAssocID="{DC3DADAD-5896-4FF7-8BD6-020B124380D1}" presName="tx1" presStyleLbl="revTx" presStyleIdx="0" presStyleCnt="6"/>
      <dgm:spPr/>
    </dgm:pt>
    <dgm:pt modelId="{6481CFC6-3862-4000-8194-CCF59D7F5698}" type="pres">
      <dgm:prSet presAssocID="{DC3DADAD-5896-4FF7-8BD6-020B124380D1}" presName="vert1" presStyleCnt="0"/>
      <dgm:spPr/>
    </dgm:pt>
    <dgm:pt modelId="{1E6F6F2B-E8F9-4503-BF1B-751FC8F3CFD1}" type="pres">
      <dgm:prSet presAssocID="{DD0D5E3F-00F2-4281-8CE0-26F1A4A50FB6}" presName="thickLine" presStyleLbl="alignNode1" presStyleIdx="1" presStyleCnt="6"/>
      <dgm:spPr/>
    </dgm:pt>
    <dgm:pt modelId="{1B11B2E5-A1A8-4468-9427-D550ABADD91F}" type="pres">
      <dgm:prSet presAssocID="{DD0D5E3F-00F2-4281-8CE0-26F1A4A50FB6}" presName="horz1" presStyleCnt="0"/>
      <dgm:spPr/>
    </dgm:pt>
    <dgm:pt modelId="{54B098ED-2D1E-4822-BA85-F743BB500320}" type="pres">
      <dgm:prSet presAssocID="{DD0D5E3F-00F2-4281-8CE0-26F1A4A50FB6}" presName="tx1" presStyleLbl="revTx" presStyleIdx="1" presStyleCnt="6"/>
      <dgm:spPr/>
    </dgm:pt>
    <dgm:pt modelId="{FBA858ED-5D69-43EB-BE4F-E24A57419A06}" type="pres">
      <dgm:prSet presAssocID="{DD0D5E3F-00F2-4281-8CE0-26F1A4A50FB6}" presName="vert1" presStyleCnt="0"/>
      <dgm:spPr/>
    </dgm:pt>
    <dgm:pt modelId="{747FA054-87D4-41A0-B8EA-4B0E750D96E2}" type="pres">
      <dgm:prSet presAssocID="{0AFA2994-9BA6-4C14-9396-BCD1FA4ADDD3}" presName="thickLine" presStyleLbl="alignNode1" presStyleIdx="2" presStyleCnt="6"/>
      <dgm:spPr/>
    </dgm:pt>
    <dgm:pt modelId="{C72DE935-E7BC-419F-964C-9CEF8A27394D}" type="pres">
      <dgm:prSet presAssocID="{0AFA2994-9BA6-4C14-9396-BCD1FA4ADDD3}" presName="horz1" presStyleCnt="0"/>
      <dgm:spPr/>
    </dgm:pt>
    <dgm:pt modelId="{0BAF7D0A-333D-431F-B3E9-E65EDE902F19}" type="pres">
      <dgm:prSet presAssocID="{0AFA2994-9BA6-4C14-9396-BCD1FA4ADDD3}" presName="tx1" presStyleLbl="revTx" presStyleIdx="2" presStyleCnt="6"/>
      <dgm:spPr/>
    </dgm:pt>
    <dgm:pt modelId="{984866A3-9F46-4B56-8BEF-28BB67CB0FC4}" type="pres">
      <dgm:prSet presAssocID="{0AFA2994-9BA6-4C14-9396-BCD1FA4ADDD3}" presName="vert1" presStyleCnt="0"/>
      <dgm:spPr/>
    </dgm:pt>
    <dgm:pt modelId="{3D0E1729-857A-4CB6-9DCF-E4FDD2F23897}" type="pres">
      <dgm:prSet presAssocID="{29C3CA4D-91C8-42F2-9BA3-3C57E7E5248B}" presName="thickLine" presStyleLbl="alignNode1" presStyleIdx="3" presStyleCnt="6"/>
      <dgm:spPr/>
    </dgm:pt>
    <dgm:pt modelId="{4110DF90-3A1D-40E6-96B8-FC86F2107556}" type="pres">
      <dgm:prSet presAssocID="{29C3CA4D-91C8-42F2-9BA3-3C57E7E5248B}" presName="horz1" presStyleCnt="0"/>
      <dgm:spPr/>
    </dgm:pt>
    <dgm:pt modelId="{031F5429-563D-45E0-95C5-69C9755C17E4}" type="pres">
      <dgm:prSet presAssocID="{29C3CA4D-91C8-42F2-9BA3-3C57E7E5248B}" presName="tx1" presStyleLbl="revTx" presStyleIdx="3" presStyleCnt="6"/>
      <dgm:spPr/>
    </dgm:pt>
    <dgm:pt modelId="{AA48C85A-169A-4A25-A7B1-FB9044A0F017}" type="pres">
      <dgm:prSet presAssocID="{29C3CA4D-91C8-42F2-9BA3-3C57E7E5248B}" presName="vert1" presStyleCnt="0"/>
      <dgm:spPr/>
    </dgm:pt>
    <dgm:pt modelId="{633C5F42-920A-47A5-9A71-3FB9E75AD571}" type="pres">
      <dgm:prSet presAssocID="{E6C8D372-7045-4FFC-B0E4-8AC06A4433E8}" presName="thickLine" presStyleLbl="alignNode1" presStyleIdx="4" presStyleCnt="6"/>
      <dgm:spPr/>
    </dgm:pt>
    <dgm:pt modelId="{E547CB3B-31FD-4D0B-8D99-B030458395B8}" type="pres">
      <dgm:prSet presAssocID="{E6C8D372-7045-4FFC-B0E4-8AC06A4433E8}" presName="horz1" presStyleCnt="0"/>
      <dgm:spPr/>
    </dgm:pt>
    <dgm:pt modelId="{811CEC30-64AA-4C50-AE7B-E78CBAFEA5BE}" type="pres">
      <dgm:prSet presAssocID="{E6C8D372-7045-4FFC-B0E4-8AC06A4433E8}" presName="tx1" presStyleLbl="revTx" presStyleIdx="4" presStyleCnt="6"/>
      <dgm:spPr/>
    </dgm:pt>
    <dgm:pt modelId="{0CF26390-DE07-4341-9015-70E71D56E999}" type="pres">
      <dgm:prSet presAssocID="{E6C8D372-7045-4FFC-B0E4-8AC06A4433E8}" presName="vert1" presStyleCnt="0"/>
      <dgm:spPr/>
    </dgm:pt>
    <dgm:pt modelId="{9BFA4284-687D-4F61-89AF-BE10BB188C86}" type="pres">
      <dgm:prSet presAssocID="{E156BF7B-771A-41B5-8896-C566B14A6B97}" presName="thickLine" presStyleLbl="alignNode1" presStyleIdx="5" presStyleCnt="6"/>
      <dgm:spPr/>
    </dgm:pt>
    <dgm:pt modelId="{E1EC663B-078B-48BB-BDA0-2FD97899B9EA}" type="pres">
      <dgm:prSet presAssocID="{E156BF7B-771A-41B5-8896-C566B14A6B97}" presName="horz1" presStyleCnt="0"/>
      <dgm:spPr/>
    </dgm:pt>
    <dgm:pt modelId="{06A6CDAA-C5E3-4CC0-9D9F-F9C91ED42661}" type="pres">
      <dgm:prSet presAssocID="{E156BF7B-771A-41B5-8896-C566B14A6B97}" presName="tx1" presStyleLbl="revTx" presStyleIdx="5" presStyleCnt="6"/>
      <dgm:spPr/>
    </dgm:pt>
    <dgm:pt modelId="{4911C414-A060-4959-8301-759A8AE1D75A}" type="pres">
      <dgm:prSet presAssocID="{E156BF7B-771A-41B5-8896-C566B14A6B97}" presName="vert1" presStyleCnt="0"/>
      <dgm:spPr/>
    </dgm:pt>
  </dgm:ptLst>
  <dgm:cxnLst>
    <dgm:cxn modelId="{F33813AE-68E4-46E9-9BA1-836769B2883C}" type="presOf" srcId="{E6C8D372-7045-4FFC-B0E4-8AC06A4433E8}" destId="{811CEC30-64AA-4C50-AE7B-E78CBAFEA5BE}" srcOrd="0" destOrd="0" presId="urn:microsoft.com/office/officeart/2008/layout/LinedList"/>
    <dgm:cxn modelId="{63D577C1-6509-4DBB-B896-F99A1F4396CA}" srcId="{39E03421-2684-46C8-B53E-0150B1167342}" destId="{0AFA2994-9BA6-4C14-9396-BCD1FA4ADDD3}" srcOrd="2" destOrd="0" parTransId="{D1765DC9-1B0B-4A6A-83C0-E86E33382F7A}" sibTransId="{55D442EB-A4A4-4808-B0D3-EA222B489988}"/>
    <dgm:cxn modelId="{B869C42A-34D9-4C8B-81EF-02A5CAD63E06}" type="presOf" srcId="{29C3CA4D-91C8-42F2-9BA3-3C57E7E5248B}" destId="{031F5429-563D-45E0-95C5-69C9755C17E4}" srcOrd="0" destOrd="0" presId="urn:microsoft.com/office/officeart/2008/layout/LinedList"/>
    <dgm:cxn modelId="{5EDE262B-0C87-4227-A4E6-BC0CDBC3C046}" type="presOf" srcId="{E156BF7B-771A-41B5-8896-C566B14A6B97}" destId="{06A6CDAA-C5E3-4CC0-9D9F-F9C91ED42661}" srcOrd="0" destOrd="0" presId="urn:microsoft.com/office/officeart/2008/layout/LinedList"/>
    <dgm:cxn modelId="{618749E5-758D-4497-A4D2-78FF62B8DCF0}" type="presOf" srcId="{39E03421-2684-46C8-B53E-0150B1167342}" destId="{ED6615FA-DC46-40F0-97C9-03A483593781}" srcOrd="0" destOrd="0" presId="urn:microsoft.com/office/officeart/2008/layout/LinedList"/>
    <dgm:cxn modelId="{BF5AC9AC-B058-433A-9686-A1FC47300FD6}" srcId="{39E03421-2684-46C8-B53E-0150B1167342}" destId="{DC3DADAD-5896-4FF7-8BD6-020B124380D1}" srcOrd="0" destOrd="0" parTransId="{729F0077-F5F6-4B8A-B5AC-2C23B80379EB}" sibTransId="{81B3B77D-D3B8-4A0B-AF2E-8D6307ACB293}"/>
    <dgm:cxn modelId="{A0C97809-CCCC-45D3-896B-1EBC88791093}" srcId="{39E03421-2684-46C8-B53E-0150B1167342}" destId="{E6C8D372-7045-4FFC-B0E4-8AC06A4433E8}" srcOrd="4" destOrd="0" parTransId="{4D2D0C94-5307-4D44-9792-8F013EE092E4}" sibTransId="{1C1CA4B7-56EC-4FB3-9F3D-2CF0DCFF4453}"/>
    <dgm:cxn modelId="{5DF5CB46-B6F4-4205-81EC-A7854E8C6A90}" type="presOf" srcId="{0AFA2994-9BA6-4C14-9396-BCD1FA4ADDD3}" destId="{0BAF7D0A-333D-431F-B3E9-E65EDE902F19}" srcOrd="0" destOrd="0" presId="urn:microsoft.com/office/officeart/2008/layout/LinedList"/>
    <dgm:cxn modelId="{D563A77C-633F-451B-B249-80C27016EE52}" srcId="{39E03421-2684-46C8-B53E-0150B1167342}" destId="{DD0D5E3F-00F2-4281-8CE0-26F1A4A50FB6}" srcOrd="1" destOrd="0" parTransId="{46102CB2-93A0-4454-8370-ECBB1E2A959C}" sibTransId="{BD68AC5B-C73E-4035-9DA3-88499D899C94}"/>
    <dgm:cxn modelId="{28013F01-2AA8-44CB-9BE5-EBA1611FC2B1}" type="presOf" srcId="{DD0D5E3F-00F2-4281-8CE0-26F1A4A50FB6}" destId="{54B098ED-2D1E-4822-BA85-F743BB500320}" srcOrd="0" destOrd="0" presId="urn:microsoft.com/office/officeart/2008/layout/LinedList"/>
    <dgm:cxn modelId="{3537FC09-8530-4194-8E70-C40F4FA8A441}" srcId="{39E03421-2684-46C8-B53E-0150B1167342}" destId="{29C3CA4D-91C8-42F2-9BA3-3C57E7E5248B}" srcOrd="3" destOrd="0" parTransId="{10F0173F-38A9-490B-9760-92A5F2034891}" sibTransId="{515FA52B-C19E-4B39-90B1-89FB6FFA5180}"/>
    <dgm:cxn modelId="{189EA9BF-46A5-474E-8FC1-B5580B79B143}" srcId="{39E03421-2684-46C8-B53E-0150B1167342}" destId="{E156BF7B-771A-41B5-8896-C566B14A6B97}" srcOrd="5" destOrd="0" parTransId="{1CBB7EDE-AE1A-4672-84AD-BD5C52F0B376}" sibTransId="{19B3CEF7-A99B-4867-87D9-23F5CC8B54AB}"/>
    <dgm:cxn modelId="{BC560935-18E3-404A-A6CE-A4CAE73C7DE2}" type="presOf" srcId="{DC3DADAD-5896-4FF7-8BD6-020B124380D1}" destId="{E78E95C7-8641-4B76-89C5-A10AB2C195AF}" srcOrd="0" destOrd="0" presId="urn:microsoft.com/office/officeart/2008/layout/LinedList"/>
    <dgm:cxn modelId="{8E316F2F-3768-4A93-9E8F-FD9D658A4485}" type="presParOf" srcId="{ED6615FA-DC46-40F0-97C9-03A483593781}" destId="{17B30F43-D552-4864-903F-65DD276A3A5B}" srcOrd="0" destOrd="0" presId="urn:microsoft.com/office/officeart/2008/layout/LinedList"/>
    <dgm:cxn modelId="{0C3412D0-BFAF-412A-BAD6-7971A260ADD4}" type="presParOf" srcId="{ED6615FA-DC46-40F0-97C9-03A483593781}" destId="{3F7F540C-885A-4DE0-A786-1DC083FDFB60}" srcOrd="1" destOrd="0" presId="urn:microsoft.com/office/officeart/2008/layout/LinedList"/>
    <dgm:cxn modelId="{A1553C89-9E48-44CB-8A7F-847534DF385E}" type="presParOf" srcId="{3F7F540C-885A-4DE0-A786-1DC083FDFB60}" destId="{E78E95C7-8641-4B76-89C5-A10AB2C195AF}" srcOrd="0" destOrd="0" presId="urn:microsoft.com/office/officeart/2008/layout/LinedList"/>
    <dgm:cxn modelId="{D5B2194D-218F-4120-B557-38CE7DF5C19B}" type="presParOf" srcId="{3F7F540C-885A-4DE0-A786-1DC083FDFB60}" destId="{6481CFC6-3862-4000-8194-CCF59D7F5698}" srcOrd="1" destOrd="0" presId="urn:microsoft.com/office/officeart/2008/layout/LinedList"/>
    <dgm:cxn modelId="{57F9B8C9-6332-4C07-AC86-D6C40C1581A6}" type="presParOf" srcId="{ED6615FA-DC46-40F0-97C9-03A483593781}" destId="{1E6F6F2B-E8F9-4503-BF1B-751FC8F3CFD1}" srcOrd="2" destOrd="0" presId="urn:microsoft.com/office/officeart/2008/layout/LinedList"/>
    <dgm:cxn modelId="{1FC808FA-09F7-461C-A59C-6D3AC5E9CF58}" type="presParOf" srcId="{ED6615FA-DC46-40F0-97C9-03A483593781}" destId="{1B11B2E5-A1A8-4468-9427-D550ABADD91F}" srcOrd="3" destOrd="0" presId="urn:microsoft.com/office/officeart/2008/layout/LinedList"/>
    <dgm:cxn modelId="{3EEB7036-E8A1-467C-AABB-937BBA40A361}" type="presParOf" srcId="{1B11B2E5-A1A8-4468-9427-D550ABADD91F}" destId="{54B098ED-2D1E-4822-BA85-F743BB500320}" srcOrd="0" destOrd="0" presId="urn:microsoft.com/office/officeart/2008/layout/LinedList"/>
    <dgm:cxn modelId="{8D47DDA5-6272-4FCE-8AFE-D843E503780A}" type="presParOf" srcId="{1B11B2E5-A1A8-4468-9427-D550ABADD91F}" destId="{FBA858ED-5D69-43EB-BE4F-E24A57419A06}" srcOrd="1" destOrd="0" presId="urn:microsoft.com/office/officeart/2008/layout/LinedList"/>
    <dgm:cxn modelId="{369D6CB4-8BEA-446C-B349-CEB1C4DB7188}" type="presParOf" srcId="{ED6615FA-DC46-40F0-97C9-03A483593781}" destId="{747FA054-87D4-41A0-B8EA-4B0E750D96E2}" srcOrd="4" destOrd="0" presId="urn:microsoft.com/office/officeart/2008/layout/LinedList"/>
    <dgm:cxn modelId="{A52CBCC7-3DD3-4449-A22D-8C118EB32D48}" type="presParOf" srcId="{ED6615FA-DC46-40F0-97C9-03A483593781}" destId="{C72DE935-E7BC-419F-964C-9CEF8A27394D}" srcOrd="5" destOrd="0" presId="urn:microsoft.com/office/officeart/2008/layout/LinedList"/>
    <dgm:cxn modelId="{A97F831E-4589-40DB-B1A1-A2C27F35DE9A}" type="presParOf" srcId="{C72DE935-E7BC-419F-964C-9CEF8A27394D}" destId="{0BAF7D0A-333D-431F-B3E9-E65EDE902F19}" srcOrd="0" destOrd="0" presId="urn:microsoft.com/office/officeart/2008/layout/LinedList"/>
    <dgm:cxn modelId="{7E47B75D-4887-47E6-9C57-850CA90461F7}" type="presParOf" srcId="{C72DE935-E7BC-419F-964C-9CEF8A27394D}" destId="{984866A3-9F46-4B56-8BEF-28BB67CB0FC4}" srcOrd="1" destOrd="0" presId="urn:microsoft.com/office/officeart/2008/layout/LinedList"/>
    <dgm:cxn modelId="{06E1A515-F175-47CB-B38A-D3AE21D34397}" type="presParOf" srcId="{ED6615FA-DC46-40F0-97C9-03A483593781}" destId="{3D0E1729-857A-4CB6-9DCF-E4FDD2F23897}" srcOrd="6" destOrd="0" presId="urn:microsoft.com/office/officeart/2008/layout/LinedList"/>
    <dgm:cxn modelId="{C474C5C8-C79D-4F9C-9452-DEC1D86014CD}" type="presParOf" srcId="{ED6615FA-DC46-40F0-97C9-03A483593781}" destId="{4110DF90-3A1D-40E6-96B8-FC86F2107556}" srcOrd="7" destOrd="0" presId="urn:microsoft.com/office/officeart/2008/layout/LinedList"/>
    <dgm:cxn modelId="{58EA122A-BB3E-4039-9F68-0C5DA8C76BCC}" type="presParOf" srcId="{4110DF90-3A1D-40E6-96B8-FC86F2107556}" destId="{031F5429-563D-45E0-95C5-69C9755C17E4}" srcOrd="0" destOrd="0" presId="urn:microsoft.com/office/officeart/2008/layout/LinedList"/>
    <dgm:cxn modelId="{4709254A-70A3-4EC4-B8A8-DC0763DA9272}" type="presParOf" srcId="{4110DF90-3A1D-40E6-96B8-FC86F2107556}" destId="{AA48C85A-169A-4A25-A7B1-FB9044A0F017}" srcOrd="1" destOrd="0" presId="urn:microsoft.com/office/officeart/2008/layout/LinedList"/>
    <dgm:cxn modelId="{2D19C382-4A96-4B14-AACB-1E120D3023B3}" type="presParOf" srcId="{ED6615FA-DC46-40F0-97C9-03A483593781}" destId="{633C5F42-920A-47A5-9A71-3FB9E75AD571}" srcOrd="8" destOrd="0" presId="urn:microsoft.com/office/officeart/2008/layout/LinedList"/>
    <dgm:cxn modelId="{4A9E31A2-02AA-42D9-B72A-786B6A0057E9}" type="presParOf" srcId="{ED6615FA-DC46-40F0-97C9-03A483593781}" destId="{E547CB3B-31FD-4D0B-8D99-B030458395B8}" srcOrd="9" destOrd="0" presId="urn:microsoft.com/office/officeart/2008/layout/LinedList"/>
    <dgm:cxn modelId="{2ED363C0-06A7-4719-91FB-E1FE2AEF58AB}" type="presParOf" srcId="{E547CB3B-31FD-4D0B-8D99-B030458395B8}" destId="{811CEC30-64AA-4C50-AE7B-E78CBAFEA5BE}" srcOrd="0" destOrd="0" presId="urn:microsoft.com/office/officeart/2008/layout/LinedList"/>
    <dgm:cxn modelId="{37950A63-5751-4380-AC20-15C525186EAB}" type="presParOf" srcId="{E547CB3B-31FD-4D0B-8D99-B030458395B8}" destId="{0CF26390-DE07-4341-9015-70E71D56E999}" srcOrd="1" destOrd="0" presId="urn:microsoft.com/office/officeart/2008/layout/LinedList"/>
    <dgm:cxn modelId="{D07C8F79-BB4A-47BF-B137-FE343CB64D3D}" type="presParOf" srcId="{ED6615FA-DC46-40F0-97C9-03A483593781}" destId="{9BFA4284-687D-4F61-89AF-BE10BB188C86}" srcOrd="10" destOrd="0" presId="urn:microsoft.com/office/officeart/2008/layout/LinedList"/>
    <dgm:cxn modelId="{6A8E66E6-839E-4F97-A253-D53E45A5180D}" type="presParOf" srcId="{ED6615FA-DC46-40F0-97C9-03A483593781}" destId="{E1EC663B-078B-48BB-BDA0-2FD97899B9EA}" srcOrd="11" destOrd="0" presId="urn:microsoft.com/office/officeart/2008/layout/LinedList"/>
    <dgm:cxn modelId="{971E228E-9D0F-4C51-909D-A4CFD551CF0D}" type="presParOf" srcId="{E1EC663B-078B-48BB-BDA0-2FD97899B9EA}" destId="{06A6CDAA-C5E3-4CC0-9D9F-F9C91ED42661}" srcOrd="0" destOrd="0" presId="urn:microsoft.com/office/officeart/2008/layout/LinedList"/>
    <dgm:cxn modelId="{1457034D-977B-498B-825B-3586AA34B6F0}" type="presParOf" srcId="{E1EC663B-078B-48BB-BDA0-2FD97899B9EA}" destId="{4911C414-A060-4959-8301-759A8AE1D7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87052D-65F4-4AF0-BAB0-B1E5F1B571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3D4A35-D3E2-4944-9FF8-B106E3335200}">
      <dgm:prSet custT="1"/>
      <dgm:spPr/>
      <dgm:t>
        <a:bodyPr/>
        <a:lstStyle/>
        <a:p>
          <a:pPr rtl="0"/>
          <a:r>
            <a:rPr lang="en-US" sz="1000" b="1" dirty="0" smtClean="0">
              <a:latin typeface="Times New Roman" pitchFamily="18" charset="0"/>
              <a:cs typeface="Times New Roman" pitchFamily="18" charset="0"/>
            </a:rPr>
            <a:t>Enhance Feature Selection</a:t>
          </a:r>
          <a:r>
            <a:rPr lang="en-US" sz="1000" dirty="0" smtClean="0">
              <a:latin typeface="Times New Roman" pitchFamily="18" charset="0"/>
              <a:cs typeface="Times New Roman" pitchFamily="18" charset="0"/>
            </a:rPr>
            <a:t>: Incorporate additional features such as software updates, brand value, or customer reviews to improve model predictions.</a:t>
          </a:r>
          <a:endParaRPr lang="en-US" sz="1000" dirty="0">
            <a:latin typeface="Times New Roman" pitchFamily="18" charset="0"/>
            <a:cs typeface="Times New Roman" pitchFamily="18" charset="0"/>
          </a:endParaRPr>
        </a:p>
      </dgm:t>
    </dgm:pt>
    <dgm:pt modelId="{E87A72CC-20F2-4911-8DBB-2A9FC0C4FEA9}" type="parTrans" cxnId="{1DC8BAF7-7B27-4D63-998A-43A982A312F5}">
      <dgm:prSet/>
      <dgm:spPr/>
      <dgm:t>
        <a:bodyPr/>
        <a:lstStyle/>
        <a:p>
          <a:endParaRPr lang="en-US"/>
        </a:p>
      </dgm:t>
    </dgm:pt>
    <dgm:pt modelId="{059429F6-2D05-4205-88A6-4BA394380696}" type="sibTrans" cxnId="{1DC8BAF7-7B27-4D63-998A-43A982A312F5}">
      <dgm:prSet custT="1"/>
      <dgm:spPr/>
      <dgm:t>
        <a:bodyPr/>
        <a:lstStyle/>
        <a:p>
          <a:endParaRPr lang="en-US" sz="1000">
            <a:latin typeface="Times New Roman" pitchFamily="18" charset="0"/>
            <a:cs typeface="Times New Roman" pitchFamily="18" charset="0"/>
          </a:endParaRPr>
        </a:p>
      </dgm:t>
    </dgm:pt>
    <dgm:pt modelId="{7A3E95D7-EB5B-4837-BBFF-404288C8831E}">
      <dgm:prSet custT="1"/>
      <dgm:spPr/>
      <dgm:t>
        <a:bodyPr/>
        <a:lstStyle/>
        <a:p>
          <a:pPr rtl="0"/>
          <a:r>
            <a:rPr lang="en-US" sz="1000" b="1" dirty="0" err="1" smtClean="0">
              <a:latin typeface="Times New Roman" pitchFamily="18" charset="0"/>
              <a:cs typeface="Times New Roman" pitchFamily="18" charset="0"/>
            </a:rPr>
            <a:t>Hyperparameter</a:t>
          </a:r>
          <a:r>
            <a:rPr lang="en-US" sz="1000" b="1" dirty="0" smtClean="0">
              <a:latin typeface="Times New Roman" pitchFamily="18" charset="0"/>
              <a:cs typeface="Times New Roman" pitchFamily="18" charset="0"/>
            </a:rPr>
            <a:t> Tuning</a:t>
          </a:r>
          <a:r>
            <a:rPr lang="en-US" sz="1000" dirty="0" smtClean="0">
              <a:latin typeface="Times New Roman" pitchFamily="18" charset="0"/>
              <a:cs typeface="Times New Roman" pitchFamily="18" charset="0"/>
            </a:rPr>
            <a:t>: Further optimize the parameters of advanced models to push performance boundaries.</a:t>
          </a:r>
          <a:endParaRPr lang="en-US" sz="1000" dirty="0">
            <a:latin typeface="Times New Roman" pitchFamily="18" charset="0"/>
            <a:cs typeface="Times New Roman" pitchFamily="18" charset="0"/>
          </a:endParaRPr>
        </a:p>
      </dgm:t>
    </dgm:pt>
    <dgm:pt modelId="{06CF48F4-3204-42F8-9720-D7713C0951BB}" type="parTrans" cxnId="{A3ADD489-D99F-48A3-8D1B-B3EFB582F465}">
      <dgm:prSet/>
      <dgm:spPr/>
      <dgm:t>
        <a:bodyPr/>
        <a:lstStyle/>
        <a:p>
          <a:endParaRPr lang="en-US"/>
        </a:p>
      </dgm:t>
    </dgm:pt>
    <dgm:pt modelId="{1BAAF085-D015-4024-9636-06C1185BB6F4}" type="sibTrans" cxnId="{A3ADD489-D99F-48A3-8D1B-B3EFB582F465}">
      <dgm:prSet custT="1"/>
      <dgm:spPr/>
      <dgm:t>
        <a:bodyPr/>
        <a:lstStyle/>
        <a:p>
          <a:endParaRPr lang="en-US" sz="1000">
            <a:latin typeface="Times New Roman" pitchFamily="18" charset="0"/>
            <a:cs typeface="Times New Roman" pitchFamily="18" charset="0"/>
          </a:endParaRPr>
        </a:p>
      </dgm:t>
    </dgm:pt>
    <dgm:pt modelId="{24348BCA-2EC5-440B-9E5E-DD02BE6AA9BE}">
      <dgm:prSet custT="1"/>
      <dgm:spPr/>
      <dgm:t>
        <a:bodyPr/>
        <a:lstStyle/>
        <a:p>
          <a:pPr rtl="0"/>
          <a:r>
            <a:rPr lang="en-US" sz="1000" b="1" smtClean="0">
              <a:latin typeface="Times New Roman" pitchFamily="18" charset="0"/>
              <a:cs typeface="Times New Roman" pitchFamily="18" charset="0"/>
            </a:rPr>
            <a:t>Explore Ensemble Techniques</a:t>
          </a:r>
          <a:r>
            <a:rPr lang="en-US" sz="1000" smtClean="0">
              <a:latin typeface="Times New Roman" pitchFamily="18" charset="0"/>
              <a:cs typeface="Times New Roman" pitchFamily="18" charset="0"/>
            </a:rPr>
            <a:t>: Combine models (e.g., stacking) for potentially better predictive accuracy.</a:t>
          </a:r>
          <a:endParaRPr lang="en-US" sz="1000">
            <a:latin typeface="Times New Roman" pitchFamily="18" charset="0"/>
            <a:cs typeface="Times New Roman" pitchFamily="18" charset="0"/>
          </a:endParaRPr>
        </a:p>
      </dgm:t>
    </dgm:pt>
    <dgm:pt modelId="{DAE99132-B681-4AE6-8CED-B69DD8D84EFD}" type="parTrans" cxnId="{BB7E15CB-14FC-454B-A42B-834FFCC0036D}">
      <dgm:prSet/>
      <dgm:spPr/>
      <dgm:t>
        <a:bodyPr/>
        <a:lstStyle/>
        <a:p>
          <a:endParaRPr lang="en-US"/>
        </a:p>
      </dgm:t>
    </dgm:pt>
    <dgm:pt modelId="{514414B2-9D24-4AC5-9B77-DE79F7E33A1E}" type="sibTrans" cxnId="{BB7E15CB-14FC-454B-A42B-834FFCC0036D}">
      <dgm:prSet custT="1"/>
      <dgm:spPr/>
      <dgm:t>
        <a:bodyPr/>
        <a:lstStyle/>
        <a:p>
          <a:endParaRPr lang="en-US" sz="1000">
            <a:latin typeface="Times New Roman" pitchFamily="18" charset="0"/>
            <a:cs typeface="Times New Roman" pitchFamily="18" charset="0"/>
          </a:endParaRPr>
        </a:p>
      </dgm:t>
    </dgm:pt>
    <dgm:pt modelId="{A3857799-76EC-40E4-B7BF-FF50561DA30F}">
      <dgm:prSet custT="1"/>
      <dgm:spPr/>
      <dgm:t>
        <a:bodyPr/>
        <a:lstStyle/>
        <a:p>
          <a:pPr rtl="0"/>
          <a:r>
            <a:rPr lang="en-US" sz="1000" b="1" smtClean="0">
              <a:latin typeface="Times New Roman" pitchFamily="18" charset="0"/>
              <a:cs typeface="Times New Roman" pitchFamily="18" charset="0"/>
            </a:rPr>
            <a:t>Scalability</a:t>
          </a:r>
          <a:r>
            <a:rPr lang="en-US" sz="1000" smtClean="0">
              <a:latin typeface="Times New Roman" pitchFamily="18" charset="0"/>
              <a:cs typeface="Times New Roman" pitchFamily="18" charset="0"/>
            </a:rPr>
            <a:t>: Test the model on larger or more diverse datasets to ensure robustness.</a:t>
          </a:r>
          <a:endParaRPr lang="en-US" sz="1000">
            <a:latin typeface="Times New Roman" pitchFamily="18" charset="0"/>
            <a:cs typeface="Times New Roman" pitchFamily="18" charset="0"/>
          </a:endParaRPr>
        </a:p>
      </dgm:t>
    </dgm:pt>
    <dgm:pt modelId="{C157BF34-FDC2-42B5-B5D6-FC021F5A55F6}" type="parTrans" cxnId="{0C3EB365-B864-4EC4-BC52-5B32BB1AD15A}">
      <dgm:prSet/>
      <dgm:spPr/>
      <dgm:t>
        <a:bodyPr/>
        <a:lstStyle/>
        <a:p>
          <a:endParaRPr lang="en-US"/>
        </a:p>
      </dgm:t>
    </dgm:pt>
    <dgm:pt modelId="{F6E36BFA-BF7D-4ACF-9907-9B5870110EF6}" type="sibTrans" cxnId="{0C3EB365-B864-4EC4-BC52-5B32BB1AD15A}">
      <dgm:prSet/>
      <dgm:spPr/>
      <dgm:t>
        <a:bodyPr/>
        <a:lstStyle/>
        <a:p>
          <a:endParaRPr lang="en-US"/>
        </a:p>
      </dgm:t>
    </dgm:pt>
    <dgm:pt modelId="{1B9C3633-8F53-42E2-AECE-2FE1A981DE7A}" type="pres">
      <dgm:prSet presAssocID="{1A87052D-65F4-4AF0-BAB0-B1E5F1B571E9}" presName="Name0" presStyleCnt="0">
        <dgm:presLayoutVars>
          <dgm:dir/>
          <dgm:resizeHandles val="exact"/>
        </dgm:presLayoutVars>
      </dgm:prSet>
      <dgm:spPr/>
    </dgm:pt>
    <dgm:pt modelId="{B4F4645D-BE12-4FB9-A3EA-83A303429F7D}" type="pres">
      <dgm:prSet presAssocID="{D73D4A35-D3E2-4944-9FF8-B106E3335200}" presName="node" presStyleLbl="node1" presStyleIdx="0" presStyleCnt="4">
        <dgm:presLayoutVars>
          <dgm:bulletEnabled val="1"/>
        </dgm:presLayoutVars>
      </dgm:prSet>
      <dgm:spPr/>
    </dgm:pt>
    <dgm:pt modelId="{ADB6F538-68A7-49C9-A068-F61ED58D9321}" type="pres">
      <dgm:prSet presAssocID="{059429F6-2D05-4205-88A6-4BA394380696}" presName="sibTrans" presStyleLbl="sibTrans2D1" presStyleIdx="0" presStyleCnt="3"/>
      <dgm:spPr/>
    </dgm:pt>
    <dgm:pt modelId="{4F113234-0720-4E17-B783-A9014156AE1A}" type="pres">
      <dgm:prSet presAssocID="{059429F6-2D05-4205-88A6-4BA394380696}" presName="connectorText" presStyleLbl="sibTrans2D1" presStyleIdx="0" presStyleCnt="3"/>
      <dgm:spPr/>
    </dgm:pt>
    <dgm:pt modelId="{8C9F149E-9AD0-4419-94A6-53B48172084F}" type="pres">
      <dgm:prSet presAssocID="{7A3E95D7-EB5B-4837-BBFF-404288C8831E}" presName="node" presStyleLbl="node1" presStyleIdx="1" presStyleCnt="4">
        <dgm:presLayoutVars>
          <dgm:bulletEnabled val="1"/>
        </dgm:presLayoutVars>
      </dgm:prSet>
      <dgm:spPr/>
    </dgm:pt>
    <dgm:pt modelId="{2C486178-B5EE-476B-AEA7-586FAC11D066}" type="pres">
      <dgm:prSet presAssocID="{1BAAF085-D015-4024-9636-06C1185BB6F4}" presName="sibTrans" presStyleLbl="sibTrans2D1" presStyleIdx="1" presStyleCnt="3"/>
      <dgm:spPr/>
    </dgm:pt>
    <dgm:pt modelId="{857DB4CC-9788-4FC0-B46C-693125535AB4}" type="pres">
      <dgm:prSet presAssocID="{1BAAF085-D015-4024-9636-06C1185BB6F4}" presName="connectorText" presStyleLbl="sibTrans2D1" presStyleIdx="1" presStyleCnt="3"/>
      <dgm:spPr/>
    </dgm:pt>
    <dgm:pt modelId="{C0BEAF1B-F8EB-452B-89B9-4CAB1BA2DB80}" type="pres">
      <dgm:prSet presAssocID="{24348BCA-2EC5-440B-9E5E-DD02BE6AA9BE}" presName="node" presStyleLbl="node1" presStyleIdx="2" presStyleCnt="4">
        <dgm:presLayoutVars>
          <dgm:bulletEnabled val="1"/>
        </dgm:presLayoutVars>
      </dgm:prSet>
      <dgm:spPr/>
    </dgm:pt>
    <dgm:pt modelId="{4BFEEAE2-CFDF-4FA8-BD71-AC42F58DA832}" type="pres">
      <dgm:prSet presAssocID="{514414B2-9D24-4AC5-9B77-DE79F7E33A1E}" presName="sibTrans" presStyleLbl="sibTrans2D1" presStyleIdx="2" presStyleCnt="3"/>
      <dgm:spPr/>
    </dgm:pt>
    <dgm:pt modelId="{BFDC6DE7-6FE4-4398-BFCC-A2A244AFE438}" type="pres">
      <dgm:prSet presAssocID="{514414B2-9D24-4AC5-9B77-DE79F7E33A1E}" presName="connectorText" presStyleLbl="sibTrans2D1" presStyleIdx="2" presStyleCnt="3"/>
      <dgm:spPr/>
    </dgm:pt>
    <dgm:pt modelId="{5145A7E0-0C35-4062-AF48-BD15DBB01DAF}" type="pres">
      <dgm:prSet presAssocID="{A3857799-76EC-40E4-B7BF-FF50561DA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416726E7-F670-4912-A496-256D66AC4986}" type="presOf" srcId="{7A3E95D7-EB5B-4837-BBFF-404288C8831E}" destId="{8C9F149E-9AD0-4419-94A6-53B48172084F}" srcOrd="0" destOrd="0" presId="urn:microsoft.com/office/officeart/2005/8/layout/process1"/>
    <dgm:cxn modelId="{A3ADD489-D99F-48A3-8D1B-B3EFB582F465}" srcId="{1A87052D-65F4-4AF0-BAB0-B1E5F1B571E9}" destId="{7A3E95D7-EB5B-4837-BBFF-404288C8831E}" srcOrd="1" destOrd="0" parTransId="{06CF48F4-3204-42F8-9720-D7713C0951BB}" sibTransId="{1BAAF085-D015-4024-9636-06C1185BB6F4}"/>
    <dgm:cxn modelId="{87F4974A-4E51-4D84-8F7E-1FD7B528AEF7}" type="presOf" srcId="{A3857799-76EC-40E4-B7BF-FF50561DA30F}" destId="{5145A7E0-0C35-4062-AF48-BD15DBB01DAF}" srcOrd="0" destOrd="0" presId="urn:microsoft.com/office/officeart/2005/8/layout/process1"/>
    <dgm:cxn modelId="{1DC8BAF7-7B27-4D63-998A-43A982A312F5}" srcId="{1A87052D-65F4-4AF0-BAB0-B1E5F1B571E9}" destId="{D73D4A35-D3E2-4944-9FF8-B106E3335200}" srcOrd="0" destOrd="0" parTransId="{E87A72CC-20F2-4911-8DBB-2A9FC0C4FEA9}" sibTransId="{059429F6-2D05-4205-88A6-4BA394380696}"/>
    <dgm:cxn modelId="{6854CC90-57A7-464D-B755-B5F13D0CECE0}" type="presOf" srcId="{D73D4A35-D3E2-4944-9FF8-B106E3335200}" destId="{B4F4645D-BE12-4FB9-A3EA-83A303429F7D}" srcOrd="0" destOrd="0" presId="urn:microsoft.com/office/officeart/2005/8/layout/process1"/>
    <dgm:cxn modelId="{1EE24B93-E7FE-4249-A010-7D40EFFF44DB}" type="presOf" srcId="{059429F6-2D05-4205-88A6-4BA394380696}" destId="{ADB6F538-68A7-49C9-A068-F61ED58D9321}" srcOrd="0" destOrd="0" presId="urn:microsoft.com/office/officeart/2005/8/layout/process1"/>
    <dgm:cxn modelId="{DDDB8336-E675-4861-B678-8D6182EF8155}" type="presOf" srcId="{1BAAF085-D015-4024-9636-06C1185BB6F4}" destId="{2C486178-B5EE-476B-AEA7-586FAC11D066}" srcOrd="0" destOrd="0" presId="urn:microsoft.com/office/officeart/2005/8/layout/process1"/>
    <dgm:cxn modelId="{0C3EB365-B864-4EC4-BC52-5B32BB1AD15A}" srcId="{1A87052D-65F4-4AF0-BAB0-B1E5F1B571E9}" destId="{A3857799-76EC-40E4-B7BF-FF50561DA30F}" srcOrd="3" destOrd="0" parTransId="{C157BF34-FDC2-42B5-B5D6-FC021F5A55F6}" sibTransId="{F6E36BFA-BF7D-4ACF-9907-9B5870110EF6}"/>
    <dgm:cxn modelId="{E369BD51-535F-471F-869D-CE69EE489F04}" type="presOf" srcId="{24348BCA-2EC5-440B-9E5E-DD02BE6AA9BE}" destId="{C0BEAF1B-F8EB-452B-89B9-4CAB1BA2DB80}" srcOrd="0" destOrd="0" presId="urn:microsoft.com/office/officeart/2005/8/layout/process1"/>
    <dgm:cxn modelId="{BB7E15CB-14FC-454B-A42B-834FFCC0036D}" srcId="{1A87052D-65F4-4AF0-BAB0-B1E5F1B571E9}" destId="{24348BCA-2EC5-440B-9E5E-DD02BE6AA9BE}" srcOrd="2" destOrd="0" parTransId="{DAE99132-B681-4AE6-8CED-B69DD8D84EFD}" sibTransId="{514414B2-9D24-4AC5-9B77-DE79F7E33A1E}"/>
    <dgm:cxn modelId="{5E881EFE-BEFA-4C61-9F08-ADECEC62BA32}" type="presOf" srcId="{1A87052D-65F4-4AF0-BAB0-B1E5F1B571E9}" destId="{1B9C3633-8F53-42E2-AECE-2FE1A981DE7A}" srcOrd="0" destOrd="0" presId="urn:microsoft.com/office/officeart/2005/8/layout/process1"/>
    <dgm:cxn modelId="{AAB5BD3D-F73B-428D-82A5-C142B05AA321}" type="presOf" srcId="{514414B2-9D24-4AC5-9B77-DE79F7E33A1E}" destId="{4BFEEAE2-CFDF-4FA8-BD71-AC42F58DA832}" srcOrd="0" destOrd="0" presId="urn:microsoft.com/office/officeart/2005/8/layout/process1"/>
    <dgm:cxn modelId="{4B0FDE21-C150-4AD1-9153-71DB30B8B4BD}" type="presOf" srcId="{514414B2-9D24-4AC5-9B77-DE79F7E33A1E}" destId="{BFDC6DE7-6FE4-4398-BFCC-A2A244AFE438}" srcOrd="1" destOrd="0" presId="urn:microsoft.com/office/officeart/2005/8/layout/process1"/>
    <dgm:cxn modelId="{00C3B58B-87E5-44AF-96FA-743896CCF2AD}" type="presOf" srcId="{059429F6-2D05-4205-88A6-4BA394380696}" destId="{4F113234-0720-4E17-B783-A9014156AE1A}" srcOrd="1" destOrd="0" presId="urn:microsoft.com/office/officeart/2005/8/layout/process1"/>
    <dgm:cxn modelId="{95C5EE69-084C-4A47-A246-678A7DE23CEA}" type="presOf" srcId="{1BAAF085-D015-4024-9636-06C1185BB6F4}" destId="{857DB4CC-9788-4FC0-B46C-693125535AB4}" srcOrd="1" destOrd="0" presId="urn:microsoft.com/office/officeart/2005/8/layout/process1"/>
    <dgm:cxn modelId="{3C6360B5-3ACA-4437-AFF0-CB35F8923DB9}" type="presParOf" srcId="{1B9C3633-8F53-42E2-AECE-2FE1A981DE7A}" destId="{B4F4645D-BE12-4FB9-A3EA-83A303429F7D}" srcOrd="0" destOrd="0" presId="urn:microsoft.com/office/officeart/2005/8/layout/process1"/>
    <dgm:cxn modelId="{3A312F90-FAB2-4AEA-BF70-404BFE021F83}" type="presParOf" srcId="{1B9C3633-8F53-42E2-AECE-2FE1A981DE7A}" destId="{ADB6F538-68A7-49C9-A068-F61ED58D9321}" srcOrd="1" destOrd="0" presId="urn:microsoft.com/office/officeart/2005/8/layout/process1"/>
    <dgm:cxn modelId="{FCE6154D-EF76-4F0F-9000-CAFC680863C6}" type="presParOf" srcId="{ADB6F538-68A7-49C9-A068-F61ED58D9321}" destId="{4F113234-0720-4E17-B783-A9014156AE1A}" srcOrd="0" destOrd="0" presId="urn:microsoft.com/office/officeart/2005/8/layout/process1"/>
    <dgm:cxn modelId="{56BC7DCC-452E-41A0-8439-4927C7ABAC18}" type="presParOf" srcId="{1B9C3633-8F53-42E2-AECE-2FE1A981DE7A}" destId="{8C9F149E-9AD0-4419-94A6-53B48172084F}" srcOrd="2" destOrd="0" presId="urn:microsoft.com/office/officeart/2005/8/layout/process1"/>
    <dgm:cxn modelId="{11CF772F-6453-4068-B980-B6F0DF4462A0}" type="presParOf" srcId="{1B9C3633-8F53-42E2-AECE-2FE1A981DE7A}" destId="{2C486178-B5EE-476B-AEA7-586FAC11D066}" srcOrd="3" destOrd="0" presId="urn:microsoft.com/office/officeart/2005/8/layout/process1"/>
    <dgm:cxn modelId="{8CF08FE4-C78E-4C81-AFB4-94C2AE9AB277}" type="presParOf" srcId="{2C486178-B5EE-476B-AEA7-586FAC11D066}" destId="{857DB4CC-9788-4FC0-B46C-693125535AB4}" srcOrd="0" destOrd="0" presId="urn:microsoft.com/office/officeart/2005/8/layout/process1"/>
    <dgm:cxn modelId="{97AF87F9-AAC4-426F-BBE1-D95B14B5B257}" type="presParOf" srcId="{1B9C3633-8F53-42E2-AECE-2FE1A981DE7A}" destId="{C0BEAF1B-F8EB-452B-89B9-4CAB1BA2DB80}" srcOrd="4" destOrd="0" presId="urn:microsoft.com/office/officeart/2005/8/layout/process1"/>
    <dgm:cxn modelId="{14652D6E-9F37-4D1A-8D80-629486E536E7}" type="presParOf" srcId="{1B9C3633-8F53-42E2-AECE-2FE1A981DE7A}" destId="{4BFEEAE2-CFDF-4FA8-BD71-AC42F58DA832}" srcOrd="5" destOrd="0" presId="urn:microsoft.com/office/officeart/2005/8/layout/process1"/>
    <dgm:cxn modelId="{22E8FD75-34F5-4786-9930-7B91AF7A9534}" type="presParOf" srcId="{4BFEEAE2-CFDF-4FA8-BD71-AC42F58DA832}" destId="{BFDC6DE7-6FE4-4398-BFCC-A2A244AFE438}" srcOrd="0" destOrd="0" presId="urn:microsoft.com/office/officeart/2005/8/layout/process1"/>
    <dgm:cxn modelId="{E500B97F-42F1-4B88-A172-E89DDD1D4D14}" type="presParOf" srcId="{1B9C3633-8F53-42E2-AECE-2FE1A981DE7A}" destId="{5145A7E0-0C35-4062-AF48-BD15DBB01D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83AD88-46D2-49DC-AFCC-D158BBD42736}" type="doc">
      <dgm:prSet loTypeId="urn:microsoft.com/office/officeart/2005/8/layout/h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4C2AA8A-538F-48EE-8DAE-EA1C5BCA4390}">
      <dgm:prSet/>
      <dgm:spPr/>
      <dgm:t>
        <a:bodyPr/>
        <a:lstStyle/>
        <a:p>
          <a:pPr rtl="0"/>
          <a:r>
            <a:rPr lang="en-US" b="1" smtClean="0"/>
            <a:t>Methodology</a:t>
          </a:r>
          <a:endParaRPr lang="en-US"/>
        </a:p>
      </dgm:t>
    </dgm:pt>
    <dgm:pt modelId="{BD986E37-2515-47CF-A71D-46FB0E2FA0CC}" type="parTrans" cxnId="{2255510A-7360-4549-BF46-829856DFA310}">
      <dgm:prSet/>
      <dgm:spPr/>
      <dgm:t>
        <a:bodyPr/>
        <a:lstStyle/>
        <a:p>
          <a:endParaRPr lang="en-US"/>
        </a:p>
      </dgm:t>
    </dgm:pt>
    <dgm:pt modelId="{292B825E-6D66-48F0-9E39-6EC57FA47FD2}" type="sibTrans" cxnId="{2255510A-7360-4549-BF46-829856DFA310}">
      <dgm:prSet/>
      <dgm:spPr/>
      <dgm:t>
        <a:bodyPr/>
        <a:lstStyle/>
        <a:p>
          <a:endParaRPr lang="en-US"/>
        </a:p>
      </dgm:t>
    </dgm:pt>
    <dgm:pt modelId="{5FB016B6-D301-4CA0-84FA-BBDF022D5ACF}">
      <dgm:prSet/>
      <dgm:spPr/>
      <dgm:t>
        <a:bodyPr/>
        <a:lstStyle/>
        <a:p>
          <a:pPr rtl="0"/>
          <a:r>
            <a:rPr lang="en-US" b="1" smtClean="0"/>
            <a:t>Statistical Techniques</a:t>
          </a:r>
          <a:r>
            <a:rPr lang="en-US" smtClean="0"/>
            <a:t>:</a:t>
          </a:r>
          <a:endParaRPr lang="en-US"/>
        </a:p>
      </dgm:t>
    </dgm:pt>
    <dgm:pt modelId="{D21B5E61-E6F7-439A-93B7-12EF21B781E2}" type="parTrans" cxnId="{CFD86FE2-71DC-4AE8-980F-5F15B9F23B15}">
      <dgm:prSet/>
      <dgm:spPr/>
      <dgm:t>
        <a:bodyPr/>
        <a:lstStyle/>
        <a:p>
          <a:endParaRPr lang="en-US"/>
        </a:p>
      </dgm:t>
    </dgm:pt>
    <dgm:pt modelId="{80F53DE5-17E8-4D1A-9451-547C6A845718}" type="sibTrans" cxnId="{CFD86FE2-71DC-4AE8-980F-5F15B9F23B15}">
      <dgm:prSet/>
      <dgm:spPr/>
      <dgm:t>
        <a:bodyPr/>
        <a:lstStyle/>
        <a:p>
          <a:endParaRPr lang="en-US"/>
        </a:p>
      </dgm:t>
    </dgm:pt>
    <dgm:pt modelId="{CAB42936-AAE2-4A60-A937-82FA2C5973C9}">
      <dgm:prSet/>
      <dgm:spPr/>
      <dgm:t>
        <a:bodyPr/>
        <a:lstStyle/>
        <a:p>
          <a:pPr rtl="0"/>
          <a:r>
            <a:rPr lang="en-US" dirty="0" smtClean="0"/>
            <a:t>Conducted </a:t>
          </a:r>
          <a:r>
            <a:rPr lang="en-US" b="1" dirty="0" smtClean="0"/>
            <a:t>correlation analysis</a:t>
          </a:r>
          <a:r>
            <a:rPr lang="en-US" dirty="0" smtClean="0"/>
            <a:t> to identify relationships between numerical features and the target variable (Price).</a:t>
          </a:r>
          <a:endParaRPr lang="en-US" dirty="0"/>
        </a:p>
      </dgm:t>
    </dgm:pt>
    <dgm:pt modelId="{42D4B3FD-D3BF-42ED-B10B-39D07284184B}" type="parTrans" cxnId="{C5DD301D-4545-4313-B6B4-4B015317E41B}">
      <dgm:prSet/>
      <dgm:spPr/>
      <dgm:t>
        <a:bodyPr/>
        <a:lstStyle/>
        <a:p>
          <a:endParaRPr lang="en-US"/>
        </a:p>
      </dgm:t>
    </dgm:pt>
    <dgm:pt modelId="{DFB07287-362C-449C-8E8B-A91E32760BC0}" type="sibTrans" cxnId="{C5DD301D-4545-4313-B6B4-4B015317E41B}">
      <dgm:prSet/>
      <dgm:spPr/>
      <dgm:t>
        <a:bodyPr/>
        <a:lstStyle/>
        <a:p>
          <a:endParaRPr lang="en-US"/>
        </a:p>
      </dgm:t>
    </dgm:pt>
    <dgm:pt modelId="{0DECC2D7-1042-434A-80F7-3D5AEED0D792}">
      <dgm:prSet/>
      <dgm:spPr/>
      <dgm:t>
        <a:bodyPr/>
        <a:lstStyle/>
        <a:p>
          <a:pPr rtl="0"/>
          <a:r>
            <a:rPr lang="en-US" smtClean="0"/>
            <a:t>Used a </a:t>
          </a:r>
          <a:r>
            <a:rPr lang="en-US" b="1" smtClean="0"/>
            <a:t>correlation heatmap</a:t>
          </a:r>
          <a:r>
            <a:rPr lang="en-US" smtClean="0"/>
            <a:t> to visualize the strength of relationships.</a:t>
          </a:r>
          <a:endParaRPr lang="en-US"/>
        </a:p>
      </dgm:t>
    </dgm:pt>
    <dgm:pt modelId="{7D74F2B4-703F-437B-988F-1A86A2DCAA86}" type="parTrans" cxnId="{C3DDA0DA-7FF1-4BB7-A808-C9C72D90C1B9}">
      <dgm:prSet/>
      <dgm:spPr/>
      <dgm:t>
        <a:bodyPr/>
        <a:lstStyle/>
        <a:p>
          <a:endParaRPr lang="en-US"/>
        </a:p>
      </dgm:t>
    </dgm:pt>
    <dgm:pt modelId="{08222891-9719-47A2-9947-88F6BB817268}" type="sibTrans" cxnId="{C3DDA0DA-7FF1-4BB7-A808-C9C72D90C1B9}">
      <dgm:prSet/>
      <dgm:spPr/>
      <dgm:t>
        <a:bodyPr/>
        <a:lstStyle/>
        <a:p>
          <a:endParaRPr lang="en-US"/>
        </a:p>
      </dgm:t>
    </dgm:pt>
    <dgm:pt modelId="{2CE19FE9-B4BA-4CF2-AA43-3187186BF37D}">
      <dgm:prSet/>
      <dgm:spPr/>
      <dgm:t>
        <a:bodyPr/>
        <a:lstStyle/>
        <a:p>
          <a:pPr rtl="0"/>
          <a:r>
            <a:rPr lang="en-US" b="1" smtClean="0"/>
            <a:t>Feature Importance Evaluation</a:t>
          </a:r>
          <a:r>
            <a:rPr lang="en-US" smtClean="0"/>
            <a:t>:</a:t>
          </a:r>
          <a:endParaRPr lang="en-US"/>
        </a:p>
      </dgm:t>
    </dgm:pt>
    <dgm:pt modelId="{8C476FB0-B04B-4024-9FC3-C6E1DDBF47A5}" type="parTrans" cxnId="{0BD3B7EC-ACC0-4A59-8F96-15892EB68B79}">
      <dgm:prSet/>
      <dgm:spPr/>
      <dgm:t>
        <a:bodyPr/>
        <a:lstStyle/>
        <a:p>
          <a:endParaRPr lang="en-US"/>
        </a:p>
      </dgm:t>
    </dgm:pt>
    <dgm:pt modelId="{FD39E2AF-69F4-4DDC-9C7C-E06A766F52C5}" type="sibTrans" cxnId="{0BD3B7EC-ACC0-4A59-8F96-15892EB68B79}">
      <dgm:prSet/>
      <dgm:spPr/>
      <dgm:t>
        <a:bodyPr/>
        <a:lstStyle/>
        <a:p>
          <a:endParaRPr lang="en-US"/>
        </a:p>
      </dgm:t>
    </dgm:pt>
    <dgm:pt modelId="{477D73F0-0036-4A63-B59E-D536D771C766}">
      <dgm:prSet/>
      <dgm:spPr/>
      <dgm:t>
        <a:bodyPr/>
        <a:lstStyle/>
        <a:p>
          <a:pPr rtl="0"/>
          <a:r>
            <a:rPr lang="en-US" smtClean="0"/>
            <a:t>Employed </a:t>
          </a:r>
          <a:r>
            <a:rPr lang="en-US" b="1" smtClean="0"/>
            <a:t>Random Forest</a:t>
          </a:r>
          <a:r>
            <a:rPr lang="en-US" smtClean="0"/>
            <a:t> to compute the importance of each feature in predicting Price.</a:t>
          </a:r>
          <a:endParaRPr lang="en-US"/>
        </a:p>
      </dgm:t>
    </dgm:pt>
    <dgm:pt modelId="{5F49A6E0-EDA2-4267-AA86-FF1E26D5BCE1}" type="parTrans" cxnId="{CD77AC30-D952-4B20-91A9-D980BA14B054}">
      <dgm:prSet/>
      <dgm:spPr/>
      <dgm:t>
        <a:bodyPr/>
        <a:lstStyle/>
        <a:p>
          <a:endParaRPr lang="en-US"/>
        </a:p>
      </dgm:t>
    </dgm:pt>
    <dgm:pt modelId="{7EA9FC8B-CAB2-47B8-99A8-D3927343C4E2}" type="sibTrans" cxnId="{CD77AC30-D952-4B20-91A9-D980BA14B054}">
      <dgm:prSet/>
      <dgm:spPr/>
      <dgm:t>
        <a:bodyPr/>
        <a:lstStyle/>
        <a:p>
          <a:endParaRPr lang="en-US"/>
        </a:p>
      </dgm:t>
    </dgm:pt>
    <dgm:pt modelId="{D00C3FB0-E441-43B4-AD43-1F30C059A18F}">
      <dgm:prSet/>
      <dgm:spPr/>
      <dgm:t>
        <a:bodyPr/>
        <a:lstStyle/>
        <a:p>
          <a:pPr rtl="0"/>
          <a:r>
            <a:rPr lang="en-US" smtClean="0"/>
            <a:t>Applied </a:t>
          </a:r>
          <a:r>
            <a:rPr lang="en-US" b="1" smtClean="0"/>
            <a:t>Mutual Information Scores</a:t>
          </a:r>
          <a:r>
            <a:rPr lang="en-US" smtClean="0"/>
            <a:t> to assess non-linear dependencies and uncover hidden relationships.</a:t>
          </a:r>
          <a:endParaRPr lang="en-US"/>
        </a:p>
      </dgm:t>
    </dgm:pt>
    <dgm:pt modelId="{CD34FE92-C80F-4530-A673-BDA9C8B1B282}" type="parTrans" cxnId="{644DEA86-7295-4D23-87D1-5DE436672C99}">
      <dgm:prSet/>
      <dgm:spPr/>
      <dgm:t>
        <a:bodyPr/>
        <a:lstStyle/>
        <a:p>
          <a:endParaRPr lang="en-US"/>
        </a:p>
      </dgm:t>
    </dgm:pt>
    <dgm:pt modelId="{A24D972A-ACAE-444C-A2EA-26D6B5CBF309}" type="sibTrans" cxnId="{644DEA86-7295-4D23-87D1-5DE436672C99}">
      <dgm:prSet/>
      <dgm:spPr/>
      <dgm:t>
        <a:bodyPr/>
        <a:lstStyle/>
        <a:p>
          <a:endParaRPr lang="en-US"/>
        </a:p>
      </dgm:t>
    </dgm:pt>
    <dgm:pt modelId="{67896F4A-2968-49B8-8E99-3153618C3CDB}" type="pres">
      <dgm:prSet presAssocID="{C583AD88-46D2-49DC-AFCC-D158BBD42736}" presName="Name0" presStyleCnt="0">
        <dgm:presLayoutVars>
          <dgm:dir/>
          <dgm:animLvl val="lvl"/>
          <dgm:resizeHandles val="exact"/>
        </dgm:presLayoutVars>
      </dgm:prSet>
      <dgm:spPr/>
    </dgm:pt>
    <dgm:pt modelId="{2E74FE4E-DF9C-48F4-8295-6FBD124044B2}" type="pres">
      <dgm:prSet presAssocID="{C583AD88-46D2-49DC-AFCC-D158BBD42736}" presName="tSp" presStyleCnt="0"/>
      <dgm:spPr/>
    </dgm:pt>
    <dgm:pt modelId="{3DA1BFD1-CD9B-41D9-9341-4B055B239E98}" type="pres">
      <dgm:prSet presAssocID="{C583AD88-46D2-49DC-AFCC-D158BBD42736}" presName="bSp" presStyleCnt="0"/>
      <dgm:spPr/>
    </dgm:pt>
    <dgm:pt modelId="{73F2302D-91DE-4614-8CEB-096FB224EF0A}" type="pres">
      <dgm:prSet presAssocID="{C583AD88-46D2-49DC-AFCC-D158BBD42736}" presName="process" presStyleCnt="0"/>
      <dgm:spPr/>
    </dgm:pt>
    <dgm:pt modelId="{4B7BDC91-93A0-4633-A4BE-32810456E1DE}" type="pres">
      <dgm:prSet presAssocID="{F4C2AA8A-538F-48EE-8DAE-EA1C5BCA4390}" presName="composite1" presStyleCnt="0"/>
      <dgm:spPr/>
    </dgm:pt>
    <dgm:pt modelId="{CB0B27D4-0080-4FF3-A876-7315667E2571}" type="pres">
      <dgm:prSet presAssocID="{F4C2AA8A-538F-48EE-8DAE-EA1C5BCA4390}" presName="dummyNode1" presStyleLbl="node1" presStyleIdx="0" presStyleCnt="3"/>
      <dgm:spPr/>
    </dgm:pt>
    <dgm:pt modelId="{8AD63C65-ABFD-42EE-A3CF-6F449FF3DD84}" type="pres">
      <dgm:prSet presAssocID="{F4C2AA8A-538F-48EE-8DAE-EA1C5BCA4390}" presName="childNode1" presStyleLbl="bgAcc1" presStyleIdx="0" presStyleCnt="3">
        <dgm:presLayoutVars>
          <dgm:bulletEnabled val="1"/>
        </dgm:presLayoutVars>
      </dgm:prSet>
      <dgm:spPr/>
    </dgm:pt>
    <dgm:pt modelId="{4EFB9826-8091-479C-AA87-53C412DAB85E}" type="pres">
      <dgm:prSet presAssocID="{F4C2AA8A-538F-48EE-8DAE-EA1C5BCA4390}" presName="childNode1tx" presStyleLbl="bgAcc1" presStyleIdx="0" presStyleCnt="3">
        <dgm:presLayoutVars>
          <dgm:bulletEnabled val="1"/>
        </dgm:presLayoutVars>
      </dgm:prSet>
      <dgm:spPr/>
    </dgm:pt>
    <dgm:pt modelId="{9AA53FFF-EC32-41E9-9639-610F2EA2369B}" type="pres">
      <dgm:prSet presAssocID="{F4C2AA8A-538F-48EE-8DAE-EA1C5BCA4390}" presName="parentNode1" presStyleLbl="node1" presStyleIdx="0" presStyleCnt="3" custLinFactY="-32337" custLinFactNeighborX="-20208" custLinFactNeighborY="-100000">
        <dgm:presLayoutVars>
          <dgm:chMax val="1"/>
          <dgm:bulletEnabled val="1"/>
        </dgm:presLayoutVars>
      </dgm:prSet>
      <dgm:spPr/>
    </dgm:pt>
    <dgm:pt modelId="{78371B42-8FB0-4650-AD33-1072ED306D52}" type="pres">
      <dgm:prSet presAssocID="{F4C2AA8A-538F-48EE-8DAE-EA1C5BCA4390}" presName="connSite1" presStyleCnt="0"/>
      <dgm:spPr/>
    </dgm:pt>
    <dgm:pt modelId="{93C70056-84F8-4B86-896E-95ED49D78B82}" type="pres">
      <dgm:prSet presAssocID="{292B825E-6D66-48F0-9E39-6EC57FA47FD2}" presName="Name9" presStyleLbl="sibTrans2D1" presStyleIdx="0" presStyleCnt="2"/>
      <dgm:spPr/>
    </dgm:pt>
    <dgm:pt modelId="{AF3703B4-8861-4D2E-8F3E-A8E9EC2AF1B7}" type="pres">
      <dgm:prSet presAssocID="{5FB016B6-D301-4CA0-84FA-BBDF022D5ACF}" presName="composite2" presStyleCnt="0"/>
      <dgm:spPr/>
    </dgm:pt>
    <dgm:pt modelId="{80BB5AC9-D334-4BA8-B3DC-17BD541D7169}" type="pres">
      <dgm:prSet presAssocID="{5FB016B6-D301-4CA0-84FA-BBDF022D5ACF}" presName="dummyNode2" presStyleLbl="node1" presStyleIdx="0" presStyleCnt="3"/>
      <dgm:spPr/>
    </dgm:pt>
    <dgm:pt modelId="{8B3A1FD7-D33D-4224-AE13-1C8822BE791F}" type="pres">
      <dgm:prSet presAssocID="{5FB016B6-D301-4CA0-84FA-BBDF022D5ACF}" presName="childNode2" presStyleLbl="bgAcc1" presStyleIdx="1" presStyleCnt="3">
        <dgm:presLayoutVars>
          <dgm:bulletEnabled val="1"/>
        </dgm:presLayoutVars>
      </dgm:prSet>
      <dgm:spPr/>
    </dgm:pt>
    <dgm:pt modelId="{0F9D7595-B0A1-47AE-804F-DD49E4EEE06C}" type="pres">
      <dgm:prSet presAssocID="{5FB016B6-D301-4CA0-84FA-BBDF022D5ACF}" presName="childNode2tx" presStyleLbl="bgAcc1" presStyleIdx="1" presStyleCnt="3">
        <dgm:presLayoutVars>
          <dgm:bulletEnabled val="1"/>
        </dgm:presLayoutVars>
      </dgm:prSet>
      <dgm:spPr/>
    </dgm:pt>
    <dgm:pt modelId="{C729DEF9-22C8-404E-8ED8-163CA13CE3F2}" type="pres">
      <dgm:prSet presAssocID="{5FB016B6-D301-4CA0-84FA-BBDF022D5ACF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59E7AD9-1ECA-42B5-9419-42907700E0DD}" type="pres">
      <dgm:prSet presAssocID="{5FB016B6-D301-4CA0-84FA-BBDF022D5ACF}" presName="connSite2" presStyleCnt="0"/>
      <dgm:spPr/>
    </dgm:pt>
    <dgm:pt modelId="{5BCEE900-A2FC-4810-83F0-24C86FD620C7}" type="pres">
      <dgm:prSet presAssocID="{80F53DE5-17E8-4D1A-9451-547C6A845718}" presName="Name18" presStyleLbl="sibTrans2D1" presStyleIdx="1" presStyleCnt="2"/>
      <dgm:spPr/>
    </dgm:pt>
    <dgm:pt modelId="{90050935-0D6D-406C-88C9-EC28FF1AF4A8}" type="pres">
      <dgm:prSet presAssocID="{2CE19FE9-B4BA-4CF2-AA43-3187186BF37D}" presName="composite1" presStyleCnt="0"/>
      <dgm:spPr/>
    </dgm:pt>
    <dgm:pt modelId="{4C168DD4-EC0B-4D56-B8FD-7E78E97E9B27}" type="pres">
      <dgm:prSet presAssocID="{2CE19FE9-B4BA-4CF2-AA43-3187186BF37D}" presName="dummyNode1" presStyleLbl="node1" presStyleIdx="1" presStyleCnt="3"/>
      <dgm:spPr/>
    </dgm:pt>
    <dgm:pt modelId="{7532313D-D588-4D68-A472-513D0012A07F}" type="pres">
      <dgm:prSet presAssocID="{2CE19FE9-B4BA-4CF2-AA43-3187186BF37D}" presName="childNode1" presStyleLbl="bgAcc1" presStyleIdx="2" presStyleCnt="3">
        <dgm:presLayoutVars>
          <dgm:bulletEnabled val="1"/>
        </dgm:presLayoutVars>
      </dgm:prSet>
      <dgm:spPr/>
    </dgm:pt>
    <dgm:pt modelId="{91ED5513-9B1E-40BD-83F1-29D435ADEBD6}" type="pres">
      <dgm:prSet presAssocID="{2CE19FE9-B4BA-4CF2-AA43-3187186BF37D}" presName="childNode1tx" presStyleLbl="bgAcc1" presStyleIdx="2" presStyleCnt="3">
        <dgm:presLayoutVars>
          <dgm:bulletEnabled val="1"/>
        </dgm:presLayoutVars>
      </dgm:prSet>
      <dgm:spPr/>
    </dgm:pt>
    <dgm:pt modelId="{2CF8252C-9AB0-480F-AD7C-D84965EB9F4D}" type="pres">
      <dgm:prSet presAssocID="{2CE19FE9-B4BA-4CF2-AA43-3187186BF37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4966DC6-BBC2-4C8D-A16A-1CEBF857A717}" type="pres">
      <dgm:prSet presAssocID="{2CE19FE9-B4BA-4CF2-AA43-3187186BF37D}" presName="connSite1" presStyleCnt="0"/>
      <dgm:spPr/>
    </dgm:pt>
  </dgm:ptLst>
  <dgm:cxnLst>
    <dgm:cxn modelId="{644DEA86-7295-4D23-87D1-5DE436672C99}" srcId="{2CE19FE9-B4BA-4CF2-AA43-3187186BF37D}" destId="{D00C3FB0-E441-43B4-AD43-1F30C059A18F}" srcOrd="1" destOrd="0" parTransId="{CD34FE92-C80F-4530-A673-BDA9C8B1B282}" sibTransId="{A24D972A-ACAE-444C-A2EA-26D6B5CBF309}"/>
    <dgm:cxn modelId="{5D98B556-82B9-451F-8331-A4363572926A}" type="presOf" srcId="{D00C3FB0-E441-43B4-AD43-1F30C059A18F}" destId="{7532313D-D588-4D68-A472-513D0012A07F}" srcOrd="0" destOrd="1" presId="urn:microsoft.com/office/officeart/2005/8/layout/hProcess4"/>
    <dgm:cxn modelId="{7D017E0D-56EE-4B44-A262-77E13A4716E0}" type="presOf" srcId="{80F53DE5-17E8-4D1A-9451-547C6A845718}" destId="{5BCEE900-A2FC-4810-83F0-24C86FD620C7}" srcOrd="0" destOrd="0" presId="urn:microsoft.com/office/officeart/2005/8/layout/hProcess4"/>
    <dgm:cxn modelId="{BDDD2152-6995-4734-9678-CCCF367D50E2}" type="presOf" srcId="{0DECC2D7-1042-434A-80F7-3D5AEED0D792}" destId="{8B3A1FD7-D33D-4224-AE13-1C8822BE791F}" srcOrd="0" destOrd="1" presId="urn:microsoft.com/office/officeart/2005/8/layout/hProcess4"/>
    <dgm:cxn modelId="{84D5509A-0E4D-4874-B848-2FF194111B04}" type="presOf" srcId="{5FB016B6-D301-4CA0-84FA-BBDF022D5ACF}" destId="{C729DEF9-22C8-404E-8ED8-163CA13CE3F2}" srcOrd="0" destOrd="0" presId="urn:microsoft.com/office/officeart/2005/8/layout/hProcess4"/>
    <dgm:cxn modelId="{8DE5199A-3FB6-42A9-8681-737CE19DAD0A}" type="presOf" srcId="{477D73F0-0036-4A63-B59E-D536D771C766}" destId="{91ED5513-9B1E-40BD-83F1-29D435ADEBD6}" srcOrd="1" destOrd="0" presId="urn:microsoft.com/office/officeart/2005/8/layout/hProcess4"/>
    <dgm:cxn modelId="{CFD86FE2-71DC-4AE8-980F-5F15B9F23B15}" srcId="{C583AD88-46D2-49DC-AFCC-D158BBD42736}" destId="{5FB016B6-D301-4CA0-84FA-BBDF022D5ACF}" srcOrd="1" destOrd="0" parTransId="{D21B5E61-E6F7-439A-93B7-12EF21B781E2}" sibTransId="{80F53DE5-17E8-4D1A-9451-547C6A845718}"/>
    <dgm:cxn modelId="{F5E94AC7-65A8-4C36-A96C-D972333F5EF5}" type="presOf" srcId="{F4C2AA8A-538F-48EE-8DAE-EA1C5BCA4390}" destId="{9AA53FFF-EC32-41E9-9639-610F2EA2369B}" srcOrd="0" destOrd="0" presId="urn:microsoft.com/office/officeart/2005/8/layout/hProcess4"/>
    <dgm:cxn modelId="{436F5CD3-545D-42F5-9DB3-55C839030FC5}" type="presOf" srcId="{CAB42936-AAE2-4A60-A937-82FA2C5973C9}" destId="{8B3A1FD7-D33D-4224-AE13-1C8822BE791F}" srcOrd="0" destOrd="0" presId="urn:microsoft.com/office/officeart/2005/8/layout/hProcess4"/>
    <dgm:cxn modelId="{42223A71-9592-4379-BE90-2E5209931A29}" type="presOf" srcId="{292B825E-6D66-48F0-9E39-6EC57FA47FD2}" destId="{93C70056-84F8-4B86-896E-95ED49D78B82}" srcOrd="0" destOrd="0" presId="urn:microsoft.com/office/officeart/2005/8/layout/hProcess4"/>
    <dgm:cxn modelId="{C5DD301D-4545-4313-B6B4-4B015317E41B}" srcId="{5FB016B6-D301-4CA0-84FA-BBDF022D5ACF}" destId="{CAB42936-AAE2-4A60-A937-82FA2C5973C9}" srcOrd="0" destOrd="0" parTransId="{42D4B3FD-D3BF-42ED-B10B-39D07284184B}" sibTransId="{DFB07287-362C-449C-8E8B-A91E32760BC0}"/>
    <dgm:cxn modelId="{C3DDA0DA-7FF1-4BB7-A808-C9C72D90C1B9}" srcId="{5FB016B6-D301-4CA0-84FA-BBDF022D5ACF}" destId="{0DECC2D7-1042-434A-80F7-3D5AEED0D792}" srcOrd="1" destOrd="0" parTransId="{7D74F2B4-703F-437B-988F-1A86A2DCAA86}" sibTransId="{08222891-9719-47A2-9947-88F6BB817268}"/>
    <dgm:cxn modelId="{0BD3B7EC-ACC0-4A59-8F96-15892EB68B79}" srcId="{C583AD88-46D2-49DC-AFCC-D158BBD42736}" destId="{2CE19FE9-B4BA-4CF2-AA43-3187186BF37D}" srcOrd="2" destOrd="0" parTransId="{8C476FB0-B04B-4024-9FC3-C6E1DDBF47A5}" sibTransId="{FD39E2AF-69F4-4DDC-9C7C-E06A766F52C5}"/>
    <dgm:cxn modelId="{A3E63289-2740-464A-B2F2-B57EBA950D81}" type="presOf" srcId="{0DECC2D7-1042-434A-80F7-3D5AEED0D792}" destId="{0F9D7595-B0A1-47AE-804F-DD49E4EEE06C}" srcOrd="1" destOrd="1" presId="urn:microsoft.com/office/officeart/2005/8/layout/hProcess4"/>
    <dgm:cxn modelId="{352BE108-7EA6-4B0E-BE91-FA642128C743}" type="presOf" srcId="{CAB42936-AAE2-4A60-A937-82FA2C5973C9}" destId="{0F9D7595-B0A1-47AE-804F-DD49E4EEE06C}" srcOrd="1" destOrd="0" presId="urn:microsoft.com/office/officeart/2005/8/layout/hProcess4"/>
    <dgm:cxn modelId="{2255510A-7360-4549-BF46-829856DFA310}" srcId="{C583AD88-46D2-49DC-AFCC-D158BBD42736}" destId="{F4C2AA8A-538F-48EE-8DAE-EA1C5BCA4390}" srcOrd="0" destOrd="0" parTransId="{BD986E37-2515-47CF-A71D-46FB0E2FA0CC}" sibTransId="{292B825E-6D66-48F0-9E39-6EC57FA47FD2}"/>
    <dgm:cxn modelId="{39C49762-9FDB-4050-8AAC-96CEB02C3AA2}" type="presOf" srcId="{477D73F0-0036-4A63-B59E-D536D771C766}" destId="{7532313D-D588-4D68-A472-513D0012A07F}" srcOrd="0" destOrd="0" presId="urn:microsoft.com/office/officeart/2005/8/layout/hProcess4"/>
    <dgm:cxn modelId="{E37B1312-52F8-4BAD-8494-2CA7BC59BE05}" type="presOf" srcId="{D00C3FB0-E441-43B4-AD43-1F30C059A18F}" destId="{91ED5513-9B1E-40BD-83F1-29D435ADEBD6}" srcOrd="1" destOrd="1" presId="urn:microsoft.com/office/officeart/2005/8/layout/hProcess4"/>
    <dgm:cxn modelId="{CD77AC30-D952-4B20-91A9-D980BA14B054}" srcId="{2CE19FE9-B4BA-4CF2-AA43-3187186BF37D}" destId="{477D73F0-0036-4A63-B59E-D536D771C766}" srcOrd="0" destOrd="0" parTransId="{5F49A6E0-EDA2-4267-AA86-FF1E26D5BCE1}" sibTransId="{7EA9FC8B-CAB2-47B8-99A8-D3927343C4E2}"/>
    <dgm:cxn modelId="{3DD8122E-D0B0-4B86-BC13-717A390256B4}" type="presOf" srcId="{2CE19FE9-B4BA-4CF2-AA43-3187186BF37D}" destId="{2CF8252C-9AB0-480F-AD7C-D84965EB9F4D}" srcOrd="0" destOrd="0" presId="urn:microsoft.com/office/officeart/2005/8/layout/hProcess4"/>
    <dgm:cxn modelId="{3E312E22-A82A-4586-A849-7AC983C839FA}" type="presOf" srcId="{C583AD88-46D2-49DC-AFCC-D158BBD42736}" destId="{67896F4A-2968-49B8-8E99-3153618C3CDB}" srcOrd="0" destOrd="0" presId="urn:microsoft.com/office/officeart/2005/8/layout/hProcess4"/>
    <dgm:cxn modelId="{295B785C-84DE-4FCD-8BDA-FDEA59E1613E}" type="presParOf" srcId="{67896F4A-2968-49B8-8E99-3153618C3CDB}" destId="{2E74FE4E-DF9C-48F4-8295-6FBD124044B2}" srcOrd="0" destOrd="0" presId="urn:microsoft.com/office/officeart/2005/8/layout/hProcess4"/>
    <dgm:cxn modelId="{10752B9C-E529-42B1-A27F-78C14AD6EC59}" type="presParOf" srcId="{67896F4A-2968-49B8-8E99-3153618C3CDB}" destId="{3DA1BFD1-CD9B-41D9-9341-4B055B239E98}" srcOrd="1" destOrd="0" presId="urn:microsoft.com/office/officeart/2005/8/layout/hProcess4"/>
    <dgm:cxn modelId="{EF0337A3-78E7-435A-B17E-10A5C88D3FF3}" type="presParOf" srcId="{67896F4A-2968-49B8-8E99-3153618C3CDB}" destId="{73F2302D-91DE-4614-8CEB-096FB224EF0A}" srcOrd="2" destOrd="0" presId="urn:microsoft.com/office/officeart/2005/8/layout/hProcess4"/>
    <dgm:cxn modelId="{4E65E33E-3B7F-454B-8C53-41F31590ED33}" type="presParOf" srcId="{73F2302D-91DE-4614-8CEB-096FB224EF0A}" destId="{4B7BDC91-93A0-4633-A4BE-32810456E1DE}" srcOrd="0" destOrd="0" presId="urn:microsoft.com/office/officeart/2005/8/layout/hProcess4"/>
    <dgm:cxn modelId="{8D87CE24-79C1-4112-A30E-A2DD1D20781A}" type="presParOf" srcId="{4B7BDC91-93A0-4633-A4BE-32810456E1DE}" destId="{CB0B27D4-0080-4FF3-A876-7315667E2571}" srcOrd="0" destOrd="0" presId="urn:microsoft.com/office/officeart/2005/8/layout/hProcess4"/>
    <dgm:cxn modelId="{EC76FBF1-471E-4904-93E0-DA43F8B8E899}" type="presParOf" srcId="{4B7BDC91-93A0-4633-A4BE-32810456E1DE}" destId="{8AD63C65-ABFD-42EE-A3CF-6F449FF3DD84}" srcOrd="1" destOrd="0" presId="urn:microsoft.com/office/officeart/2005/8/layout/hProcess4"/>
    <dgm:cxn modelId="{E51E31C2-6D84-49A9-A589-AA522D3E4155}" type="presParOf" srcId="{4B7BDC91-93A0-4633-A4BE-32810456E1DE}" destId="{4EFB9826-8091-479C-AA87-53C412DAB85E}" srcOrd="2" destOrd="0" presId="urn:microsoft.com/office/officeart/2005/8/layout/hProcess4"/>
    <dgm:cxn modelId="{4F19E76D-6277-43AC-8A5B-F50BF8B0744B}" type="presParOf" srcId="{4B7BDC91-93A0-4633-A4BE-32810456E1DE}" destId="{9AA53FFF-EC32-41E9-9639-610F2EA2369B}" srcOrd="3" destOrd="0" presId="urn:microsoft.com/office/officeart/2005/8/layout/hProcess4"/>
    <dgm:cxn modelId="{62B37A21-6735-483E-9166-46DAA54B259F}" type="presParOf" srcId="{4B7BDC91-93A0-4633-A4BE-32810456E1DE}" destId="{78371B42-8FB0-4650-AD33-1072ED306D52}" srcOrd="4" destOrd="0" presId="urn:microsoft.com/office/officeart/2005/8/layout/hProcess4"/>
    <dgm:cxn modelId="{6F219193-C061-43D7-BA84-3286C6B37D03}" type="presParOf" srcId="{73F2302D-91DE-4614-8CEB-096FB224EF0A}" destId="{93C70056-84F8-4B86-896E-95ED49D78B82}" srcOrd="1" destOrd="0" presId="urn:microsoft.com/office/officeart/2005/8/layout/hProcess4"/>
    <dgm:cxn modelId="{3FF42E25-002B-4567-A128-1C168E6A687C}" type="presParOf" srcId="{73F2302D-91DE-4614-8CEB-096FB224EF0A}" destId="{AF3703B4-8861-4D2E-8F3E-A8E9EC2AF1B7}" srcOrd="2" destOrd="0" presId="urn:microsoft.com/office/officeart/2005/8/layout/hProcess4"/>
    <dgm:cxn modelId="{7190A0B8-F7F5-4B40-81A5-022D51A92290}" type="presParOf" srcId="{AF3703B4-8861-4D2E-8F3E-A8E9EC2AF1B7}" destId="{80BB5AC9-D334-4BA8-B3DC-17BD541D7169}" srcOrd="0" destOrd="0" presId="urn:microsoft.com/office/officeart/2005/8/layout/hProcess4"/>
    <dgm:cxn modelId="{C056BC26-7299-4AE3-9670-C7B29E5F29CE}" type="presParOf" srcId="{AF3703B4-8861-4D2E-8F3E-A8E9EC2AF1B7}" destId="{8B3A1FD7-D33D-4224-AE13-1C8822BE791F}" srcOrd="1" destOrd="0" presId="urn:microsoft.com/office/officeart/2005/8/layout/hProcess4"/>
    <dgm:cxn modelId="{11AEB37C-8EDD-43DF-9E5A-A2F36B3F0449}" type="presParOf" srcId="{AF3703B4-8861-4D2E-8F3E-A8E9EC2AF1B7}" destId="{0F9D7595-B0A1-47AE-804F-DD49E4EEE06C}" srcOrd="2" destOrd="0" presId="urn:microsoft.com/office/officeart/2005/8/layout/hProcess4"/>
    <dgm:cxn modelId="{8628AAAD-EBC3-4A66-AF3B-1202A048AE41}" type="presParOf" srcId="{AF3703B4-8861-4D2E-8F3E-A8E9EC2AF1B7}" destId="{C729DEF9-22C8-404E-8ED8-163CA13CE3F2}" srcOrd="3" destOrd="0" presId="urn:microsoft.com/office/officeart/2005/8/layout/hProcess4"/>
    <dgm:cxn modelId="{B8F91AFE-5692-4334-B5D8-1A6D817D78BC}" type="presParOf" srcId="{AF3703B4-8861-4D2E-8F3E-A8E9EC2AF1B7}" destId="{C59E7AD9-1ECA-42B5-9419-42907700E0DD}" srcOrd="4" destOrd="0" presId="urn:microsoft.com/office/officeart/2005/8/layout/hProcess4"/>
    <dgm:cxn modelId="{71999A51-01E6-4301-8272-C47D44557395}" type="presParOf" srcId="{73F2302D-91DE-4614-8CEB-096FB224EF0A}" destId="{5BCEE900-A2FC-4810-83F0-24C86FD620C7}" srcOrd="3" destOrd="0" presId="urn:microsoft.com/office/officeart/2005/8/layout/hProcess4"/>
    <dgm:cxn modelId="{EE916B78-293A-4B4D-B617-27F75C88BF42}" type="presParOf" srcId="{73F2302D-91DE-4614-8CEB-096FB224EF0A}" destId="{90050935-0D6D-406C-88C9-EC28FF1AF4A8}" srcOrd="4" destOrd="0" presId="urn:microsoft.com/office/officeart/2005/8/layout/hProcess4"/>
    <dgm:cxn modelId="{60FCCE28-7483-43DB-8F23-9B416227B87C}" type="presParOf" srcId="{90050935-0D6D-406C-88C9-EC28FF1AF4A8}" destId="{4C168DD4-EC0B-4D56-B8FD-7E78E97E9B27}" srcOrd="0" destOrd="0" presId="urn:microsoft.com/office/officeart/2005/8/layout/hProcess4"/>
    <dgm:cxn modelId="{9A7C6EE7-E7C9-4BE0-887F-E901010AC005}" type="presParOf" srcId="{90050935-0D6D-406C-88C9-EC28FF1AF4A8}" destId="{7532313D-D588-4D68-A472-513D0012A07F}" srcOrd="1" destOrd="0" presId="urn:microsoft.com/office/officeart/2005/8/layout/hProcess4"/>
    <dgm:cxn modelId="{ED72819E-8D93-4646-BA17-02A166E6FA9C}" type="presParOf" srcId="{90050935-0D6D-406C-88C9-EC28FF1AF4A8}" destId="{91ED5513-9B1E-40BD-83F1-29D435ADEBD6}" srcOrd="2" destOrd="0" presId="urn:microsoft.com/office/officeart/2005/8/layout/hProcess4"/>
    <dgm:cxn modelId="{FC9B7D2A-0699-40E4-B4F4-9F169D02F663}" type="presParOf" srcId="{90050935-0D6D-406C-88C9-EC28FF1AF4A8}" destId="{2CF8252C-9AB0-480F-AD7C-D84965EB9F4D}" srcOrd="3" destOrd="0" presId="urn:microsoft.com/office/officeart/2005/8/layout/hProcess4"/>
    <dgm:cxn modelId="{063633FB-4072-458F-9E7C-87F609B21E87}" type="presParOf" srcId="{90050935-0D6D-406C-88C9-EC28FF1AF4A8}" destId="{A4966DC6-BBC2-4C8D-A16A-1CEBF857A71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6706F5-79D6-40BF-9815-A86C43F816C3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56B8BA-FB47-4A8F-869E-CD3FD31567F9}">
      <dgm:prSet custT="1"/>
      <dgm:spPr/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Battery Capacity (</a:t>
          </a:r>
          <a:r>
            <a:rPr lang="en-US" sz="1200" b="1" dirty="0" err="1" smtClean="0">
              <a:latin typeface="Times New Roman" pitchFamily="18" charset="0"/>
              <a:cs typeface="Times New Roman" pitchFamily="18" charset="0"/>
            </a:rPr>
            <a:t>mAh</a:t>
          </a:r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): </a:t>
          </a:r>
          <a:r>
            <a:rPr lang="en-US" sz="1200" b="0" dirty="0" smtClean="0">
              <a:latin typeface="Times New Roman" pitchFamily="18" charset="0"/>
              <a:cs typeface="Times New Roman" pitchFamily="18" charset="0"/>
            </a:rPr>
            <a:t>Larger batteries tend to increase prices due to their impact on device usability and power efficiency.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69B3EDEB-72D9-4299-8AE6-852937A97D63}" type="parTrans" cxnId="{2D733AB5-0770-44E6-BA8E-3B5A57633E80}">
      <dgm:prSet/>
      <dgm:spPr/>
      <dgm:t>
        <a:bodyPr/>
        <a:lstStyle/>
        <a:p>
          <a:endParaRPr lang="en-US"/>
        </a:p>
      </dgm:t>
    </dgm:pt>
    <dgm:pt modelId="{B86B90AB-0000-4D45-B5EC-357B3B6C8763}" type="sibTrans" cxnId="{2D733AB5-0770-44E6-BA8E-3B5A57633E80}">
      <dgm:prSet/>
      <dgm:spPr/>
      <dgm:t>
        <a:bodyPr/>
        <a:lstStyle/>
        <a:p>
          <a:endParaRPr lang="en-US"/>
        </a:p>
      </dgm:t>
    </dgm:pt>
    <dgm:pt modelId="{05FD5289-8422-4796-82CA-F25BC7420148}">
      <dgm:prSet custT="1"/>
      <dgm:spPr/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Screen Size (inches): </a:t>
          </a:r>
          <a:r>
            <a:rPr lang="en-US" sz="1200" b="0" dirty="0" smtClean="0">
              <a:latin typeface="Times New Roman" pitchFamily="18" charset="0"/>
              <a:cs typeface="Times New Roman" pitchFamily="18" charset="0"/>
            </a:rPr>
            <a:t>Larger and higher-quality displays correlate with higher prices, reflecting better user experience and material costs.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0402D5A6-8BA0-408A-8D38-09A524CC98F9}" type="parTrans" cxnId="{14C18A0D-CFDB-424D-9CCF-EAEF73B3F6C3}">
      <dgm:prSet/>
      <dgm:spPr/>
      <dgm:t>
        <a:bodyPr/>
        <a:lstStyle/>
        <a:p>
          <a:endParaRPr lang="en-US"/>
        </a:p>
      </dgm:t>
    </dgm:pt>
    <dgm:pt modelId="{833BE24F-64DB-425A-B96C-9382410BC2BA}" type="sibTrans" cxnId="{14C18A0D-CFDB-424D-9CCF-EAEF73B3F6C3}">
      <dgm:prSet/>
      <dgm:spPr/>
      <dgm:t>
        <a:bodyPr/>
        <a:lstStyle/>
        <a:p>
          <a:endParaRPr lang="en-US"/>
        </a:p>
      </dgm:t>
    </dgm:pt>
    <dgm:pt modelId="{1E7DA7FC-A968-4D78-AA26-0CF8F77DEBB8}">
      <dgm:prSet custT="1"/>
      <dgm:spPr/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Processor Speed (GHz): </a:t>
          </a:r>
          <a:r>
            <a:rPr lang="en-US" sz="1200" b="0" dirty="0" smtClean="0">
              <a:latin typeface="Times New Roman" pitchFamily="18" charset="0"/>
              <a:cs typeface="Times New Roman" pitchFamily="18" charset="0"/>
            </a:rPr>
            <a:t>Faster processors are typically found in premium devices, directly influencing the price.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D63077D6-275A-4B4E-9526-7552C31D8856}" type="parTrans" cxnId="{D511A1D7-8C11-4152-82CA-59E427E84792}">
      <dgm:prSet/>
      <dgm:spPr/>
      <dgm:t>
        <a:bodyPr/>
        <a:lstStyle/>
        <a:p>
          <a:endParaRPr lang="en-US"/>
        </a:p>
      </dgm:t>
    </dgm:pt>
    <dgm:pt modelId="{5ED1EFE5-9CFA-47EE-9728-658A947F67FD}" type="sibTrans" cxnId="{D511A1D7-8C11-4152-82CA-59E427E84792}">
      <dgm:prSet/>
      <dgm:spPr/>
      <dgm:t>
        <a:bodyPr/>
        <a:lstStyle/>
        <a:p>
          <a:endParaRPr lang="en-US"/>
        </a:p>
      </dgm:t>
    </dgm:pt>
    <dgm:pt modelId="{1FEBB5A0-CEA7-4A3D-8A70-092BC1165F2F}">
      <dgm:prSet custT="1"/>
      <dgm:spPr/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RAM (GB): </a:t>
          </a:r>
          <a:r>
            <a:rPr lang="en-US" sz="1200" b="0" dirty="0" smtClean="0">
              <a:latin typeface="Times New Roman" pitchFamily="18" charset="0"/>
              <a:cs typeface="Times New Roman" pitchFamily="18" charset="0"/>
            </a:rPr>
            <a:t>Higher RAM enhances multitasking capabilities, which is a key selling point for expensive models.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AFF6C161-8888-494F-BA74-3B6BD9BD1DD9}" type="parTrans" cxnId="{FBD3E8DC-049F-434F-A8D4-2FD357E1CC9E}">
      <dgm:prSet/>
      <dgm:spPr/>
      <dgm:t>
        <a:bodyPr/>
        <a:lstStyle/>
        <a:p>
          <a:endParaRPr lang="en-US"/>
        </a:p>
      </dgm:t>
    </dgm:pt>
    <dgm:pt modelId="{0687F741-E09B-48DF-AF54-09B4CB0A0534}" type="sibTrans" cxnId="{FBD3E8DC-049F-434F-A8D4-2FD357E1CC9E}">
      <dgm:prSet/>
      <dgm:spPr/>
      <dgm:t>
        <a:bodyPr/>
        <a:lstStyle/>
        <a:p>
          <a:endParaRPr lang="en-US"/>
        </a:p>
      </dgm:t>
    </dgm:pt>
    <dgm:pt modelId="{71B7AA40-936B-4AD2-8A41-F1C5B5D4D40A}">
      <dgm:prSet custT="1"/>
      <dgm:spPr/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Storage Capacity (GB): </a:t>
          </a:r>
          <a:r>
            <a:rPr lang="en-US" sz="1200" b="0" dirty="0" smtClean="0">
              <a:latin typeface="Times New Roman" pitchFamily="18" charset="0"/>
              <a:cs typeface="Times New Roman" pitchFamily="18" charset="0"/>
            </a:rPr>
            <a:t>More storage, especially in models offering 128GB or above, significantly increases device costs.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C05698F4-425C-4F8B-9795-8E1AD0B3588C}" type="parTrans" cxnId="{6E6AB052-B60D-49F0-8F21-72C993B2FD14}">
      <dgm:prSet/>
      <dgm:spPr/>
      <dgm:t>
        <a:bodyPr/>
        <a:lstStyle/>
        <a:p>
          <a:endParaRPr lang="en-US"/>
        </a:p>
      </dgm:t>
    </dgm:pt>
    <dgm:pt modelId="{10390193-3891-4B3B-B2EC-6F1BEBDEA389}" type="sibTrans" cxnId="{6E6AB052-B60D-49F0-8F21-72C993B2FD14}">
      <dgm:prSet/>
      <dgm:spPr/>
      <dgm:t>
        <a:bodyPr/>
        <a:lstStyle/>
        <a:p>
          <a:endParaRPr lang="en-US"/>
        </a:p>
      </dgm:t>
    </dgm:pt>
    <dgm:pt modelId="{4F5E7B6C-62CE-46B9-AB6E-B60C9D3B3203}">
      <dgm:prSet custT="1"/>
      <dgm:spPr/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Camera Resolution (MP): </a:t>
          </a:r>
          <a:r>
            <a:rPr lang="en-US" sz="1200" b="0" dirty="0" smtClean="0">
              <a:latin typeface="Times New Roman" pitchFamily="18" charset="0"/>
              <a:cs typeface="Times New Roman" pitchFamily="18" charset="0"/>
            </a:rPr>
            <a:t>High-resolution cameras, often tied to flagship models, drive up the price due to advanced lens and sensor technology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5E22620C-6299-47A2-A2C3-A4E290962FBB}" type="parTrans" cxnId="{5103BC7E-2A05-48B2-AC59-60A80965A459}">
      <dgm:prSet/>
      <dgm:spPr/>
      <dgm:t>
        <a:bodyPr/>
        <a:lstStyle/>
        <a:p>
          <a:endParaRPr lang="en-US"/>
        </a:p>
      </dgm:t>
    </dgm:pt>
    <dgm:pt modelId="{003D6699-12C4-4216-9C23-EB6EA60D0907}" type="sibTrans" cxnId="{5103BC7E-2A05-48B2-AC59-60A80965A459}">
      <dgm:prSet/>
      <dgm:spPr/>
      <dgm:t>
        <a:bodyPr/>
        <a:lstStyle/>
        <a:p>
          <a:endParaRPr lang="en-US"/>
        </a:p>
      </dgm:t>
    </dgm:pt>
    <dgm:pt modelId="{2452B4B6-D5C4-4E9F-B51D-D88EAE987DD0}" type="pres">
      <dgm:prSet presAssocID="{516706F5-79D6-40BF-9815-A86C43F816C3}" presName="compositeShape" presStyleCnt="0">
        <dgm:presLayoutVars>
          <dgm:chMax val="7"/>
          <dgm:dir/>
          <dgm:resizeHandles val="exact"/>
        </dgm:presLayoutVars>
      </dgm:prSet>
      <dgm:spPr/>
    </dgm:pt>
    <dgm:pt modelId="{1163C81E-E737-4685-97FA-902A1301F4FC}" type="pres">
      <dgm:prSet presAssocID="{6056B8BA-FB47-4A8F-869E-CD3FD31567F9}" presName="circ1" presStyleLbl="vennNode1" presStyleIdx="0" presStyleCnt="6"/>
      <dgm:spPr/>
    </dgm:pt>
    <dgm:pt modelId="{0898E33F-4C56-4AC9-9AE2-F6BD97BFF145}" type="pres">
      <dgm:prSet presAssocID="{6056B8BA-FB47-4A8F-869E-CD3FD31567F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6EF33EB-706B-427F-9A04-5EB4DD287221}" type="pres">
      <dgm:prSet presAssocID="{05FD5289-8422-4796-82CA-F25BC7420148}" presName="circ2" presStyleLbl="vennNode1" presStyleIdx="1" presStyleCnt="6"/>
      <dgm:spPr/>
    </dgm:pt>
    <dgm:pt modelId="{75579BB9-82F4-4564-A306-98E16A99CB3E}" type="pres">
      <dgm:prSet presAssocID="{05FD5289-8422-4796-82CA-F25BC742014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43DDDE-8700-40B5-81D8-B99ABB9EDD56}" type="pres">
      <dgm:prSet presAssocID="{1E7DA7FC-A968-4D78-AA26-0CF8F77DEBB8}" presName="circ3" presStyleLbl="vennNode1" presStyleIdx="2" presStyleCnt="6"/>
      <dgm:spPr/>
    </dgm:pt>
    <dgm:pt modelId="{189CC3C0-93F8-4880-85C1-E1191C92D455}" type="pres">
      <dgm:prSet presAssocID="{1E7DA7FC-A968-4D78-AA26-0CF8F77DEBB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E16186A-DC26-4040-A554-79FD5B9271F5}" type="pres">
      <dgm:prSet presAssocID="{1FEBB5A0-CEA7-4A3D-8A70-092BC1165F2F}" presName="circ4" presStyleLbl="vennNode1" presStyleIdx="3" presStyleCnt="6"/>
      <dgm:spPr/>
    </dgm:pt>
    <dgm:pt modelId="{FC52F690-C88D-45D6-A9A7-47513F9F129C}" type="pres">
      <dgm:prSet presAssocID="{1FEBB5A0-CEA7-4A3D-8A70-092BC1165F2F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32EE3D9-6AC2-4ECD-B635-A2035591FD66}" type="pres">
      <dgm:prSet presAssocID="{71B7AA40-936B-4AD2-8A41-F1C5B5D4D40A}" presName="circ5" presStyleLbl="vennNode1" presStyleIdx="4" presStyleCnt="6"/>
      <dgm:spPr/>
    </dgm:pt>
    <dgm:pt modelId="{3965065F-9D0D-4AED-8262-B4C3F7347B2A}" type="pres">
      <dgm:prSet presAssocID="{71B7AA40-936B-4AD2-8A41-F1C5B5D4D40A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5E475A-0000-4D4B-AB4C-6F7B7ED8D08A}" type="pres">
      <dgm:prSet presAssocID="{4F5E7B6C-62CE-46B9-AB6E-B60C9D3B3203}" presName="circ6" presStyleLbl="vennNode1" presStyleIdx="5" presStyleCnt="6"/>
      <dgm:spPr/>
    </dgm:pt>
    <dgm:pt modelId="{8D62FB0F-7A98-4D1E-A154-363F9DB4AE51}" type="pres">
      <dgm:prSet presAssocID="{4F5E7B6C-62CE-46B9-AB6E-B60C9D3B3203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23C59F2-575A-489F-8BCD-F10507614102}" type="presOf" srcId="{05FD5289-8422-4796-82CA-F25BC7420148}" destId="{75579BB9-82F4-4564-A306-98E16A99CB3E}" srcOrd="0" destOrd="0" presId="urn:microsoft.com/office/officeart/2005/8/layout/venn1"/>
    <dgm:cxn modelId="{2D733AB5-0770-44E6-BA8E-3B5A57633E80}" srcId="{516706F5-79D6-40BF-9815-A86C43F816C3}" destId="{6056B8BA-FB47-4A8F-869E-CD3FD31567F9}" srcOrd="0" destOrd="0" parTransId="{69B3EDEB-72D9-4299-8AE6-852937A97D63}" sibTransId="{B86B90AB-0000-4D45-B5EC-357B3B6C8763}"/>
    <dgm:cxn modelId="{5CD5F3BE-F528-47C4-8762-5BC5732B36F6}" type="presOf" srcId="{1FEBB5A0-CEA7-4A3D-8A70-092BC1165F2F}" destId="{FC52F690-C88D-45D6-A9A7-47513F9F129C}" srcOrd="0" destOrd="0" presId="urn:microsoft.com/office/officeart/2005/8/layout/venn1"/>
    <dgm:cxn modelId="{A130E625-48B5-4FD8-A14F-F8A32ECB1227}" type="presOf" srcId="{516706F5-79D6-40BF-9815-A86C43F816C3}" destId="{2452B4B6-D5C4-4E9F-B51D-D88EAE987DD0}" srcOrd="0" destOrd="0" presId="urn:microsoft.com/office/officeart/2005/8/layout/venn1"/>
    <dgm:cxn modelId="{6E6AB052-B60D-49F0-8F21-72C993B2FD14}" srcId="{516706F5-79D6-40BF-9815-A86C43F816C3}" destId="{71B7AA40-936B-4AD2-8A41-F1C5B5D4D40A}" srcOrd="4" destOrd="0" parTransId="{C05698F4-425C-4F8B-9795-8E1AD0B3588C}" sibTransId="{10390193-3891-4B3B-B2EC-6F1BEBDEA389}"/>
    <dgm:cxn modelId="{9F4DE9BC-7076-48A0-B74D-FD515623307F}" type="presOf" srcId="{1E7DA7FC-A968-4D78-AA26-0CF8F77DEBB8}" destId="{189CC3C0-93F8-4880-85C1-E1191C92D455}" srcOrd="0" destOrd="0" presId="urn:microsoft.com/office/officeart/2005/8/layout/venn1"/>
    <dgm:cxn modelId="{1E7F367E-6F8C-47F8-ABBA-EE2908E7D99C}" type="presOf" srcId="{71B7AA40-936B-4AD2-8A41-F1C5B5D4D40A}" destId="{3965065F-9D0D-4AED-8262-B4C3F7347B2A}" srcOrd="0" destOrd="0" presId="urn:microsoft.com/office/officeart/2005/8/layout/venn1"/>
    <dgm:cxn modelId="{14C18A0D-CFDB-424D-9CCF-EAEF73B3F6C3}" srcId="{516706F5-79D6-40BF-9815-A86C43F816C3}" destId="{05FD5289-8422-4796-82CA-F25BC7420148}" srcOrd="1" destOrd="0" parTransId="{0402D5A6-8BA0-408A-8D38-09A524CC98F9}" sibTransId="{833BE24F-64DB-425A-B96C-9382410BC2BA}"/>
    <dgm:cxn modelId="{0E0BA1CC-75C2-4B6F-8A28-C021510015D8}" type="presOf" srcId="{6056B8BA-FB47-4A8F-869E-CD3FD31567F9}" destId="{0898E33F-4C56-4AC9-9AE2-F6BD97BFF145}" srcOrd="0" destOrd="0" presId="urn:microsoft.com/office/officeart/2005/8/layout/venn1"/>
    <dgm:cxn modelId="{C08AA13A-D31D-4242-89FC-B0D38D38CE84}" type="presOf" srcId="{4F5E7B6C-62CE-46B9-AB6E-B60C9D3B3203}" destId="{8D62FB0F-7A98-4D1E-A154-363F9DB4AE51}" srcOrd="0" destOrd="0" presId="urn:microsoft.com/office/officeart/2005/8/layout/venn1"/>
    <dgm:cxn modelId="{FBD3E8DC-049F-434F-A8D4-2FD357E1CC9E}" srcId="{516706F5-79D6-40BF-9815-A86C43F816C3}" destId="{1FEBB5A0-CEA7-4A3D-8A70-092BC1165F2F}" srcOrd="3" destOrd="0" parTransId="{AFF6C161-8888-494F-BA74-3B6BD9BD1DD9}" sibTransId="{0687F741-E09B-48DF-AF54-09B4CB0A0534}"/>
    <dgm:cxn modelId="{5103BC7E-2A05-48B2-AC59-60A80965A459}" srcId="{516706F5-79D6-40BF-9815-A86C43F816C3}" destId="{4F5E7B6C-62CE-46B9-AB6E-B60C9D3B3203}" srcOrd="5" destOrd="0" parTransId="{5E22620C-6299-47A2-A2C3-A4E290962FBB}" sibTransId="{003D6699-12C4-4216-9C23-EB6EA60D0907}"/>
    <dgm:cxn modelId="{D511A1D7-8C11-4152-82CA-59E427E84792}" srcId="{516706F5-79D6-40BF-9815-A86C43F816C3}" destId="{1E7DA7FC-A968-4D78-AA26-0CF8F77DEBB8}" srcOrd="2" destOrd="0" parTransId="{D63077D6-275A-4B4E-9526-7552C31D8856}" sibTransId="{5ED1EFE5-9CFA-47EE-9728-658A947F67FD}"/>
    <dgm:cxn modelId="{A7AA0D8F-2C42-4752-BF78-F5D59A825A56}" type="presParOf" srcId="{2452B4B6-D5C4-4E9F-B51D-D88EAE987DD0}" destId="{1163C81E-E737-4685-97FA-902A1301F4FC}" srcOrd="0" destOrd="0" presId="urn:microsoft.com/office/officeart/2005/8/layout/venn1"/>
    <dgm:cxn modelId="{1671F5F0-FE55-4A6F-BDA5-1613834B7BA8}" type="presParOf" srcId="{2452B4B6-D5C4-4E9F-B51D-D88EAE987DD0}" destId="{0898E33F-4C56-4AC9-9AE2-F6BD97BFF145}" srcOrd="1" destOrd="0" presId="urn:microsoft.com/office/officeart/2005/8/layout/venn1"/>
    <dgm:cxn modelId="{77D5D601-D925-4B34-81A3-77572FD73A04}" type="presParOf" srcId="{2452B4B6-D5C4-4E9F-B51D-D88EAE987DD0}" destId="{26EF33EB-706B-427F-9A04-5EB4DD287221}" srcOrd="2" destOrd="0" presId="urn:microsoft.com/office/officeart/2005/8/layout/venn1"/>
    <dgm:cxn modelId="{2216ED21-C85E-41AD-A37C-E15C21F7F4CE}" type="presParOf" srcId="{2452B4B6-D5C4-4E9F-B51D-D88EAE987DD0}" destId="{75579BB9-82F4-4564-A306-98E16A99CB3E}" srcOrd="3" destOrd="0" presId="urn:microsoft.com/office/officeart/2005/8/layout/venn1"/>
    <dgm:cxn modelId="{3BBE231D-0609-49D2-AC51-6F33CBA929EA}" type="presParOf" srcId="{2452B4B6-D5C4-4E9F-B51D-D88EAE987DD0}" destId="{A043DDDE-8700-40B5-81D8-B99ABB9EDD56}" srcOrd="4" destOrd="0" presId="urn:microsoft.com/office/officeart/2005/8/layout/venn1"/>
    <dgm:cxn modelId="{3DD02ECF-851A-4220-A8CF-B8FB7C79BDE9}" type="presParOf" srcId="{2452B4B6-D5C4-4E9F-B51D-D88EAE987DD0}" destId="{189CC3C0-93F8-4880-85C1-E1191C92D455}" srcOrd="5" destOrd="0" presId="urn:microsoft.com/office/officeart/2005/8/layout/venn1"/>
    <dgm:cxn modelId="{41F3449B-6E20-42B5-8EAF-2EBA308B1D69}" type="presParOf" srcId="{2452B4B6-D5C4-4E9F-B51D-D88EAE987DD0}" destId="{DE16186A-DC26-4040-A554-79FD5B9271F5}" srcOrd="6" destOrd="0" presId="urn:microsoft.com/office/officeart/2005/8/layout/venn1"/>
    <dgm:cxn modelId="{459A8341-9DA8-4D9A-A624-0B7A85E0D065}" type="presParOf" srcId="{2452B4B6-D5C4-4E9F-B51D-D88EAE987DD0}" destId="{FC52F690-C88D-45D6-A9A7-47513F9F129C}" srcOrd="7" destOrd="0" presId="urn:microsoft.com/office/officeart/2005/8/layout/venn1"/>
    <dgm:cxn modelId="{E91C9C96-11B7-4ABC-B33E-920CB2E79905}" type="presParOf" srcId="{2452B4B6-D5C4-4E9F-B51D-D88EAE987DD0}" destId="{932EE3D9-6AC2-4ECD-B635-A2035591FD66}" srcOrd="8" destOrd="0" presId="urn:microsoft.com/office/officeart/2005/8/layout/venn1"/>
    <dgm:cxn modelId="{7C45A501-6C44-42C5-B153-C4745521D635}" type="presParOf" srcId="{2452B4B6-D5C4-4E9F-B51D-D88EAE987DD0}" destId="{3965065F-9D0D-4AED-8262-B4C3F7347B2A}" srcOrd="9" destOrd="0" presId="urn:microsoft.com/office/officeart/2005/8/layout/venn1"/>
    <dgm:cxn modelId="{907A5D15-F3DB-486B-9836-CB4462A69952}" type="presParOf" srcId="{2452B4B6-D5C4-4E9F-B51D-D88EAE987DD0}" destId="{E75E475A-0000-4D4B-AB4C-6F7B7ED8D08A}" srcOrd="10" destOrd="0" presId="urn:microsoft.com/office/officeart/2005/8/layout/venn1"/>
    <dgm:cxn modelId="{1EF96DA4-24C0-49FB-92F4-DDF9C6134EA5}" type="presParOf" srcId="{2452B4B6-D5C4-4E9F-B51D-D88EAE987DD0}" destId="{8D62FB0F-7A98-4D1E-A154-363F9DB4AE51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864E93-04C2-4544-9792-A2D6292BC42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27BA24-5D5D-4A52-9CC4-A1E6EE75EE61}">
      <dgm:prSet custT="1"/>
      <dgm:spPr/>
      <dgm:t>
        <a:bodyPr/>
        <a:lstStyle/>
        <a:p>
          <a:pPr rtl="0"/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These features were selected based on their high correlation with Price during the feature extraction process and their practical significance in influencing a phone's market value.</a:t>
          </a:r>
          <a:endParaRPr lang="en-US" sz="1800" b="1" dirty="0">
            <a:latin typeface="Times New Roman" pitchFamily="18" charset="0"/>
            <a:cs typeface="Times New Roman" pitchFamily="18" charset="0"/>
          </a:endParaRPr>
        </a:p>
      </dgm:t>
    </dgm:pt>
    <dgm:pt modelId="{C34C0B74-B5EA-4D1D-8619-8B142C581CE5}" type="parTrans" cxnId="{A15A1C50-4C6B-4B8E-B898-A2C7D6E39237}">
      <dgm:prSet/>
      <dgm:spPr/>
      <dgm:t>
        <a:bodyPr/>
        <a:lstStyle/>
        <a:p>
          <a:endParaRPr lang="en-US"/>
        </a:p>
      </dgm:t>
    </dgm:pt>
    <dgm:pt modelId="{143DAC5A-8687-4252-8425-2690C2F5338A}" type="sibTrans" cxnId="{A15A1C50-4C6B-4B8E-B898-A2C7D6E39237}">
      <dgm:prSet/>
      <dgm:spPr/>
      <dgm:t>
        <a:bodyPr/>
        <a:lstStyle/>
        <a:p>
          <a:endParaRPr lang="en-US"/>
        </a:p>
      </dgm:t>
    </dgm:pt>
    <dgm:pt modelId="{18879E88-1AFB-448D-9279-A20F133902D4}" type="pres">
      <dgm:prSet presAssocID="{06864E93-04C2-4544-9792-A2D6292BC428}" presName="linear" presStyleCnt="0">
        <dgm:presLayoutVars>
          <dgm:animLvl val="lvl"/>
          <dgm:resizeHandles val="exact"/>
        </dgm:presLayoutVars>
      </dgm:prSet>
      <dgm:spPr/>
    </dgm:pt>
    <dgm:pt modelId="{134C0D1F-C52E-451B-B6B9-E47B36C7D7D2}" type="pres">
      <dgm:prSet presAssocID="{6F27BA24-5D5D-4A52-9CC4-A1E6EE75EE61}" presName="parentText" presStyleLbl="node1" presStyleIdx="0" presStyleCnt="1" custScaleX="94690" custScaleY="73777" custLinFactNeighborX="0" custLinFactNeighborY="13210">
        <dgm:presLayoutVars>
          <dgm:chMax val="0"/>
          <dgm:bulletEnabled val="1"/>
        </dgm:presLayoutVars>
      </dgm:prSet>
      <dgm:spPr/>
    </dgm:pt>
  </dgm:ptLst>
  <dgm:cxnLst>
    <dgm:cxn modelId="{A15A1C50-4C6B-4B8E-B898-A2C7D6E39237}" srcId="{06864E93-04C2-4544-9792-A2D6292BC428}" destId="{6F27BA24-5D5D-4A52-9CC4-A1E6EE75EE61}" srcOrd="0" destOrd="0" parTransId="{C34C0B74-B5EA-4D1D-8619-8B142C581CE5}" sibTransId="{143DAC5A-8687-4252-8425-2690C2F5338A}"/>
    <dgm:cxn modelId="{ACA372F7-04D3-4336-B1A7-69B4E65153E8}" type="presOf" srcId="{6F27BA24-5D5D-4A52-9CC4-A1E6EE75EE61}" destId="{134C0D1F-C52E-451B-B6B9-E47B36C7D7D2}" srcOrd="0" destOrd="0" presId="urn:microsoft.com/office/officeart/2005/8/layout/vList2"/>
    <dgm:cxn modelId="{3A165671-387F-41D1-8B5C-09FF91DC3F6F}" type="presOf" srcId="{06864E93-04C2-4544-9792-A2D6292BC428}" destId="{18879E88-1AFB-448D-9279-A20F133902D4}" srcOrd="0" destOrd="0" presId="urn:microsoft.com/office/officeart/2005/8/layout/vList2"/>
    <dgm:cxn modelId="{1278F596-C305-4CB8-8FC8-F5C7D09C3E95}" type="presParOf" srcId="{18879E88-1AFB-448D-9279-A20F133902D4}" destId="{134C0D1F-C52E-451B-B6B9-E47B36C7D7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1C16AB-BA8A-4870-9A51-89FCA4F6BA23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286759-0EA2-448C-9B0B-3AE66183C239}">
      <dgm:prSet/>
      <dgm:spPr/>
      <dgm:t>
        <a:bodyPr/>
        <a:lstStyle/>
        <a:p>
          <a:pPr rtl="0"/>
          <a:r>
            <a:rPr lang="en-US" b="1" smtClean="0"/>
            <a:t>Input Data</a:t>
          </a:r>
          <a:r>
            <a:rPr lang="en-US" smtClean="0"/>
            <a:t> → </a:t>
          </a:r>
          <a:r>
            <a:rPr lang="en-US" b="1" smtClean="0"/>
            <a:t>Data Preprocessing</a:t>
          </a:r>
          <a:r>
            <a:rPr lang="en-US" smtClean="0"/>
            <a:t> → </a:t>
          </a:r>
          <a:r>
            <a:rPr lang="en-US" b="1" smtClean="0"/>
            <a:t>Feature Extraction</a:t>
          </a:r>
          <a:r>
            <a:rPr lang="en-US" smtClean="0"/>
            <a:t> → </a:t>
          </a:r>
          <a:r>
            <a:rPr lang="en-US" b="1" smtClean="0"/>
            <a:t>Split Data</a:t>
          </a:r>
          <a:r>
            <a:rPr lang="en-US" smtClean="0"/>
            <a:t> → </a:t>
          </a:r>
          <a:r>
            <a:rPr lang="en-US" b="1" smtClean="0"/>
            <a:t>Train Model</a:t>
          </a:r>
          <a:r>
            <a:rPr lang="en-US" smtClean="0"/>
            <a:t> → </a:t>
          </a:r>
          <a:r>
            <a:rPr lang="en-US" b="1" smtClean="0"/>
            <a:t>Evaluate Model</a:t>
          </a:r>
          <a:endParaRPr lang="en-US"/>
        </a:p>
      </dgm:t>
    </dgm:pt>
    <dgm:pt modelId="{E63131FE-1628-4287-AC82-2480AF73CDD4}" type="parTrans" cxnId="{CCB69258-7D69-4500-A793-FC3838A45D00}">
      <dgm:prSet/>
      <dgm:spPr/>
      <dgm:t>
        <a:bodyPr/>
        <a:lstStyle/>
        <a:p>
          <a:endParaRPr lang="en-US"/>
        </a:p>
      </dgm:t>
    </dgm:pt>
    <dgm:pt modelId="{05D0A799-9162-4B7F-8234-3AE8B076A7C6}" type="sibTrans" cxnId="{CCB69258-7D69-4500-A793-FC3838A45D00}">
      <dgm:prSet/>
      <dgm:spPr/>
      <dgm:t>
        <a:bodyPr/>
        <a:lstStyle/>
        <a:p>
          <a:endParaRPr lang="en-US"/>
        </a:p>
      </dgm:t>
    </dgm:pt>
    <dgm:pt modelId="{B6868346-B7BC-4FFE-BEFE-CAB853AF345C}" type="pres">
      <dgm:prSet presAssocID="{F61C16AB-BA8A-4870-9A51-89FCA4F6BA23}" presName="Name0" presStyleCnt="0">
        <dgm:presLayoutVars>
          <dgm:dir/>
          <dgm:resizeHandles val="exact"/>
        </dgm:presLayoutVars>
      </dgm:prSet>
      <dgm:spPr/>
    </dgm:pt>
    <dgm:pt modelId="{C8DF9B38-C4FA-425D-8BD5-7E2E61B9110C}" type="pres">
      <dgm:prSet presAssocID="{2B286759-0EA2-448C-9B0B-3AE66183C239}" presName="node" presStyleLbl="node1" presStyleIdx="0" presStyleCnt="1" custLinFactNeighborX="83" custLinFactNeighborY="34526">
        <dgm:presLayoutVars>
          <dgm:bulletEnabled val="1"/>
        </dgm:presLayoutVars>
      </dgm:prSet>
      <dgm:spPr/>
    </dgm:pt>
  </dgm:ptLst>
  <dgm:cxnLst>
    <dgm:cxn modelId="{CCB69258-7D69-4500-A793-FC3838A45D00}" srcId="{F61C16AB-BA8A-4870-9A51-89FCA4F6BA23}" destId="{2B286759-0EA2-448C-9B0B-3AE66183C239}" srcOrd="0" destOrd="0" parTransId="{E63131FE-1628-4287-AC82-2480AF73CDD4}" sibTransId="{05D0A799-9162-4B7F-8234-3AE8B076A7C6}"/>
    <dgm:cxn modelId="{C7ACA1F3-C15F-4F32-BC75-253E4DA1F146}" type="presOf" srcId="{F61C16AB-BA8A-4870-9A51-89FCA4F6BA23}" destId="{B6868346-B7BC-4FFE-BEFE-CAB853AF345C}" srcOrd="0" destOrd="0" presId="urn:microsoft.com/office/officeart/2005/8/layout/process1"/>
    <dgm:cxn modelId="{029EE880-1A54-4E66-923D-B8992D95ABEB}" type="presOf" srcId="{2B286759-0EA2-448C-9B0B-3AE66183C239}" destId="{C8DF9B38-C4FA-425D-8BD5-7E2E61B9110C}" srcOrd="0" destOrd="0" presId="urn:microsoft.com/office/officeart/2005/8/layout/process1"/>
    <dgm:cxn modelId="{1590C2F0-9E30-4BD1-9E3D-1A7BBEB91F2B}" type="presParOf" srcId="{B6868346-B7BC-4FFE-BEFE-CAB853AF345C}" destId="{C8DF9B38-C4FA-425D-8BD5-7E2E61B9110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2FA586-ED55-4591-802F-7DA4BA21EA3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E1284A-7766-4876-AC41-595518A3627F}">
      <dgm:prSet/>
      <dgm:spPr/>
      <dgm:t>
        <a:bodyPr/>
        <a:lstStyle/>
        <a:p>
          <a:pPr rtl="0"/>
          <a:r>
            <a:rPr lang="en-US" b="1" smtClean="0"/>
            <a:t>Evaluation Metrics</a:t>
          </a:r>
          <a:r>
            <a:rPr lang="en-US" smtClean="0"/>
            <a:t> Linear Regression was evaluated using the following metrics to determine its performance in predicting mobile phone prices:</a:t>
          </a:r>
          <a:endParaRPr lang="en-US"/>
        </a:p>
      </dgm:t>
    </dgm:pt>
    <dgm:pt modelId="{B06D7061-0FA4-459C-92EA-2D9E5A0937FC}" type="parTrans" cxnId="{05B1709B-663D-4CBE-ABF0-80A37B955CFD}">
      <dgm:prSet/>
      <dgm:spPr/>
      <dgm:t>
        <a:bodyPr/>
        <a:lstStyle/>
        <a:p>
          <a:endParaRPr lang="en-US"/>
        </a:p>
      </dgm:t>
    </dgm:pt>
    <dgm:pt modelId="{BC963FCA-50FF-431E-8A0A-429FF699B554}" type="sibTrans" cxnId="{05B1709B-663D-4CBE-ABF0-80A37B955CFD}">
      <dgm:prSet/>
      <dgm:spPr/>
      <dgm:t>
        <a:bodyPr/>
        <a:lstStyle/>
        <a:p>
          <a:endParaRPr lang="en-US"/>
        </a:p>
      </dgm:t>
    </dgm:pt>
    <dgm:pt modelId="{146B6B69-D522-44DB-A3CA-E6CD2A2EA952}">
      <dgm:prSet/>
      <dgm:spPr/>
      <dgm:t>
        <a:bodyPr/>
        <a:lstStyle/>
        <a:p>
          <a:pPr rtl="0"/>
          <a:r>
            <a:rPr lang="en-US" b="1" smtClean="0"/>
            <a:t>R² Score</a:t>
          </a:r>
          <a:r>
            <a:rPr lang="en-US" smtClean="0"/>
            <a:t>: Measures the proportion of variance explained by the model. A higher score indicates a better fit.</a:t>
          </a:r>
          <a:endParaRPr lang="en-US"/>
        </a:p>
      </dgm:t>
    </dgm:pt>
    <dgm:pt modelId="{E047E4D6-7A7A-435A-86DF-68CB6B0BB2EB}" type="parTrans" cxnId="{7F4006EF-4140-49B5-9629-E12D00145FC2}">
      <dgm:prSet/>
      <dgm:spPr/>
      <dgm:t>
        <a:bodyPr/>
        <a:lstStyle/>
        <a:p>
          <a:endParaRPr lang="en-US"/>
        </a:p>
      </dgm:t>
    </dgm:pt>
    <dgm:pt modelId="{188C49F6-C89B-4B3B-83C9-4DE4A87A4AA1}" type="sibTrans" cxnId="{7F4006EF-4140-49B5-9629-E12D00145FC2}">
      <dgm:prSet/>
      <dgm:spPr/>
      <dgm:t>
        <a:bodyPr/>
        <a:lstStyle/>
        <a:p>
          <a:endParaRPr lang="en-US"/>
        </a:p>
      </dgm:t>
    </dgm:pt>
    <dgm:pt modelId="{ED515DDE-8DEA-4F83-9864-B6AEECE0938F}">
      <dgm:prSet/>
      <dgm:spPr/>
      <dgm:t>
        <a:bodyPr/>
        <a:lstStyle/>
        <a:p>
          <a:pPr rtl="0"/>
          <a:r>
            <a:rPr lang="en-US" b="1" smtClean="0"/>
            <a:t>Mean Absolute Error (MAE)</a:t>
          </a:r>
          <a:r>
            <a:rPr lang="en-US" smtClean="0"/>
            <a:t>: Represents the average magnitude of prediction errors. Lower values reflect better accuracy.</a:t>
          </a:r>
          <a:endParaRPr lang="en-US"/>
        </a:p>
      </dgm:t>
    </dgm:pt>
    <dgm:pt modelId="{AFD86ED3-B301-4DFD-85E6-B0A490FA8EA0}" type="parTrans" cxnId="{45E537FA-1A1A-41A2-9399-B6D3A5F285FE}">
      <dgm:prSet/>
      <dgm:spPr/>
      <dgm:t>
        <a:bodyPr/>
        <a:lstStyle/>
        <a:p>
          <a:endParaRPr lang="en-US"/>
        </a:p>
      </dgm:t>
    </dgm:pt>
    <dgm:pt modelId="{D49A1295-AD57-4084-9ADC-8252E74D518C}" type="sibTrans" cxnId="{45E537FA-1A1A-41A2-9399-B6D3A5F285FE}">
      <dgm:prSet/>
      <dgm:spPr/>
      <dgm:t>
        <a:bodyPr/>
        <a:lstStyle/>
        <a:p>
          <a:endParaRPr lang="en-US"/>
        </a:p>
      </dgm:t>
    </dgm:pt>
    <dgm:pt modelId="{4369648F-0D2E-495C-B297-68E7B5558696}">
      <dgm:prSet/>
      <dgm:spPr/>
      <dgm:t>
        <a:bodyPr/>
        <a:lstStyle/>
        <a:p>
          <a:pPr rtl="0"/>
          <a:r>
            <a:rPr lang="en-US" b="1" smtClean="0"/>
            <a:t>Root Mean Squared Error (RMSE)</a:t>
          </a:r>
          <a:r>
            <a:rPr lang="en-US" smtClean="0"/>
            <a:t>: Captures the standard deviation of prediction errors. Lower values mean the model's predictions are closer to actual values.</a:t>
          </a:r>
          <a:endParaRPr lang="en-US"/>
        </a:p>
      </dgm:t>
    </dgm:pt>
    <dgm:pt modelId="{C691DE4A-5C53-4B6A-9307-11CCDA608C67}" type="parTrans" cxnId="{CA73D120-9051-4B8F-9932-F45EF64AAC2A}">
      <dgm:prSet/>
      <dgm:spPr/>
      <dgm:t>
        <a:bodyPr/>
        <a:lstStyle/>
        <a:p>
          <a:endParaRPr lang="en-US"/>
        </a:p>
      </dgm:t>
    </dgm:pt>
    <dgm:pt modelId="{F09D3927-072C-4003-82E9-9DA8975F36C5}" type="sibTrans" cxnId="{CA73D120-9051-4B8F-9932-F45EF64AAC2A}">
      <dgm:prSet/>
      <dgm:spPr/>
      <dgm:t>
        <a:bodyPr/>
        <a:lstStyle/>
        <a:p>
          <a:endParaRPr lang="en-US"/>
        </a:p>
      </dgm:t>
    </dgm:pt>
    <dgm:pt modelId="{E0CA2CED-9879-43F6-ABC8-032BE33DD704}" type="pres">
      <dgm:prSet presAssocID="{2C2FA586-ED55-4591-802F-7DA4BA21EA3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AD806A-FB7A-4086-983C-D08B93184D77}" type="pres">
      <dgm:prSet presAssocID="{8CE1284A-7766-4876-AC41-595518A3627F}" presName="root" presStyleCnt="0"/>
      <dgm:spPr/>
    </dgm:pt>
    <dgm:pt modelId="{2DBE1453-5508-41FA-8BF6-73DD830258D0}" type="pres">
      <dgm:prSet presAssocID="{8CE1284A-7766-4876-AC41-595518A3627F}" presName="rootComposite" presStyleCnt="0"/>
      <dgm:spPr/>
    </dgm:pt>
    <dgm:pt modelId="{53C2B6D3-6AF6-43C6-89BF-0A626A177CEE}" type="pres">
      <dgm:prSet presAssocID="{8CE1284A-7766-4876-AC41-595518A3627F}" presName="rootText" presStyleLbl="node1" presStyleIdx="0" presStyleCnt="4"/>
      <dgm:spPr/>
    </dgm:pt>
    <dgm:pt modelId="{F48AA6D8-38F2-4FDA-8203-8A9F8B240424}" type="pres">
      <dgm:prSet presAssocID="{8CE1284A-7766-4876-AC41-595518A3627F}" presName="rootConnector" presStyleLbl="node1" presStyleIdx="0" presStyleCnt="4"/>
      <dgm:spPr/>
    </dgm:pt>
    <dgm:pt modelId="{B4FE2C84-A70C-405F-9CD3-6ABDCF22CB38}" type="pres">
      <dgm:prSet presAssocID="{8CE1284A-7766-4876-AC41-595518A3627F}" presName="childShape" presStyleCnt="0"/>
      <dgm:spPr/>
    </dgm:pt>
    <dgm:pt modelId="{3EB3844F-30A3-4B56-906C-B69D3C18AD6F}" type="pres">
      <dgm:prSet presAssocID="{146B6B69-D522-44DB-A3CA-E6CD2A2EA952}" presName="root" presStyleCnt="0"/>
      <dgm:spPr/>
    </dgm:pt>
    <dgm:pt modelId="{777A413E-6571-4351-B62A-A9B5551ABA62}" type="pres">
      <dgm:prSet presAssocID="{146B6B69-D522-44DB-A3CA-E6CD2A2EA952}" presName="rootComposite" presStyleCnt="0"/>
      <dgm:spPr/>
    </dgm:pt>
    <dgm:pt modelId="{6AC083CD-1601-4332-846B-6660CCC40A30}" type="pres">
      <dgm:prSet presAssocID="{146B6B69-D522-44DB-A3CA-E6CD2A2EA952}" presName="rootText" presStyleLbl="node1" presStyleIdx="1" presStyleCnt="4"/>
      <dgm:spPr/>
    </dgm:pt>
    <dgm:pt modelId="{943060BA-F366-4388-BBD9-93B0C5C4F364}" type="pres">
      <dgm:prSet presAssocID="{146B6B69-D522-44DB-A3CA-E6CD2A2EA952}" presName="rootConnector" presStyleLbl="node1" presStyleIdx="1" presStyleCnt="4"/>
      <dgm:spPr/>
    </dgm:pt>
    <dgm:pt modelId="{EE70527D-4DD9-42D9-AA81-3414A56437DC}" type="pres">
      <dgm:prSet presAssocID="{146B6B69-D522-44DB-A3CA-E6CD2A2EA952}" presName="childShape" presStyleCnt="0"/>
      <dgm:spPr/>
    </dgm:pt>
    <dgm:pt modelId="{0057BFF4-4661-4CD0-8247-C827AB26EDA1}" type="pres">
      <dgm:prSet presAssocID="{ED515DDE-8DEA-4F83-9864-B6AEECE0938F}" presName="root" presStyleCnt="0"/>
      <dgm:spPr/>
    </dgm:pt>
    <dgm:pt modelId="{591962E3-9644-4800-9757-16A13834B864}" type="pres">
      <dgm:prSet presAssocID="{ED515DDE-8DEA-4F83-9864-B6AEECE0938F}" presName="rootComposite" presStyleCnt="0"/>
      <dgm:spPr/>
    </dgm:pt>
    <dgm:pt modelId="{0D847934-20F4-4063-8CE1-8215932EC05F}" type="pres">
      <dgm:prSet presAssocID="{ED515DDE-8DEA-4F83-9864-B6AEECE0938F}" presName="rootText" presStyleLbl="node1" presStyleIdx="2" presStyleCnt="4"/>
      <dgm:spPr/>
    </dgm:pt>
    <dgm:pt modelId="{005D016C-9168-4497-A942-4FAEDDF44B06}" type="pres">
      <dgm:prSet presAssocID="{ED515DDE-8DEA-4F83-9864-B6AEECE0938F}" presName="rootConnector" presStyleLbl="node1" presStyleIdx="2" presStyleCnt="4"/>
      <dgm:spPr/>
    </dgm:pt>
    <dgm:pt modelId="{98E354A6-ED53-440F-8A33-D080E74DE89A}" type="pres">
      <dgm:prSet presAssocID="{ED515DDE-8DEA-4F83-9864-B6AEECE0938F}" presName="childShape" presStyleCnt="0"/>
      <dgm:spPr/>
    </dgm:pt>
    <dgm:pt modelId="{9395FC70-783B-4E29-BF8C-37F51556E7F7}" type="pres">
      <dgm:prSet presAssocID="{4369648F-0D2E-495C-B297-68E7B5558696}" presName="root" presStyleCnt="0"/>
      <dgm:spPr/>
    </dgm:pt>
    <dgm:pt modelId="{6D0370E9-0E1E-4E09-A8F6-E13265D0226B}" type="pres">
      <dgm:prSet presAssocID="{4369648F-0D2E-495C-B297-68E7B5558696}" presName="rootComposite" presStyleCnt="0"/>
      <dgm:spPr/>
    </dgm:pt>
    <dgm:pt modelId="{E99193CA-35FC-49EA-9EF1-FD7D0D2D4101}" type="pres">
      <dgm:prSet presAssocID="{4369648F-0D2E-495C-B297-68E7B5558696}" presName="rootText" presStyleLbl="node1" presStyleIdx="3" presStyleCnt="4"/>
      <dgm:spPr/>
    </dgm:pt>
    <dgm:pt modelId="{9E516C8B-A46E-4937-ACE0-76EE127E1FC4}" type="pres">
      <dgm:prSet presAssocID="{4369648F-0D2E-495C-B297-68E7B5558696}" presName="rootConnector" presStyleLbl="node1" presStyleIdx="3" presStyleCnt="4"/>
      <dgm:spPr/>
    </dgm:pt>
    <dgm:pt modelId="{514B4B88-5221-46AF-ACAC-4E4ECFC899A4}" type="pres">
      <dgm:prSet presAssocID="{4369648F-0D2E-495C-B297-68E7B5558696}" presName="childShape" presStyleCnt="0"/>
      <dgm:spPr/>
    </dgm:pt>
  </dgm:ptLst>
  <dgm:cxnLst>
    <dgm:cxn modelId="{41F00AB6-22B9-41E6-838A-5E90F72956F6}" type="presOf" srcId="{ED515DDE-8DEA-4F83-9864-B6AEECE0938F}" destId="{005D016C-9168-4497-A942-4FAEDDF44B06}" srcOrd="1" destOrd="0" presId="urn:microsoft.com/office/officeart/2005/8/layout/hierarchy3"/>
    <dgm:cxn modelId="{2FD6633F-E911-49B4-9B85-A6F6C1149307}" type="presOf" srcId="{8CE1284A-7766-4876-AC41-595518A3627F}" destId="{F48AA6D8-38F2-4FDA-8203-8A9F8B240424}" srcOrd="1" destOrd="0" presId="urn:microsoft.com/office/officeart/2005/8/layout/hierarchy3"/>
    <dgm:cxn modelId="{CA73D120-9051-4B8F-9932-F45EF64AAC2A}" srcId="{2C2FA586-ED55-4591-802F-7DA4BA21EA3D}" destId="{4369648F-0D2E-495C-B297-68E7B5558696}" srcOrd="3" destOrd="0" parTransId="{C691DE4A-5C53-4B6A-9307-11CCDA608C67}" sibTransId="{F09D3927-072C-4003-82E9-9DA8975F36C5}"/>
    <dgm:cxn modelId="{429DFFFB-11AC-47E4-B362-8A06651CE283}" type="presOf" srcId="{2C2FA586-ED55-4591-802F-7DA4BA21EA3D}" destId="{E0CA2CED-9879-43F6-ABC8-032BE33DD704}" srcOrd="0" destOrd="0" presId="urn:microsoft.com/office/officeart/2005/8/layout/hierarchy3"/>
    <dgm:cxn modelId="{6D1F76E7-B00B-423F-9143-35275EC0D529}" type="presOf" srcId="{146B6B69-D522-44DB-A3CA-E6CD2A2EA952}" destId="{6AC083CD-1601-4332-846B-6660CCC40A30}" srcOrd="0" destOrd="0" presId="urn:microsoft.com/office/officeart/2005/8/layout/hierarchy3"/>
    <dgm:cxn modelId="{86711527-5D37-4F8A-A422-47950099DD82}" type="presOf" srcId="{4369648F-0D2E-495C-B297-68E7B5558696}" destId="{E99193CA-35FC-49EA-9EF1-FD7D0D2D4101}" srcOrd="0" destOrd="0" presId="urn:microsoft.com/office/officeart/2005/8/layout/hierarchy3"/>
    <dgm:cxn modelId="{7F4006EF-4140-49B5-9629-E12D00145FC2}" srcId="{2C2FA586-ED55-4591-802F-7DA4BA21EA3D}" destId="{146B6B69-D522-44DB-A3CA-E6CD2A2EA952}" srcOrd="1" destOrd="0" parTransId="{E047E4D6-7A7A-435A-86DF-68CB6B0BB2EB}" sibTransId="{188C49F6-C89B-4B3B-83C9-4DE4A87A4AA1}"/>
    <dgm:cxn modelId="{C16B696A-18CF-4315-9757-4108FB6E7E41}" type="presOf" srcId="{146B6B69-D522-44DB-A3CA-E6CD2A2EA952}" destId="{943060BA-F366-4388-BBD9-93B0C5C4F364}" srcOrd="1" destOrd="0" presId="urn:microsoft.com/office/officeart/2005/8/layout/hierarchy3"/>
    <dgm:cxn modelId="{9B3ED823-6633-4DA1-BBF5-F4CFF7336E11}" type="presOf" srcId="{ED515DDE-8DEA-4F83-9864-B6AEECE0938F}" destId="{0D847934-20F4-4063-8CE1-8215932EC05F}" srcOrd="0" destOrd="0" presId="urn:microsoft.com/office/officeart/2005/8/layout/hierarchy3"/>
    <dgm:cxn modelId="{45E537FA-1A1A-41A2-9399-B6D3A5F285FE}" srcId="{2C2FA586-ED55-4591-802F-7DA4BA21EA3D}" destId="{ED515DDE-8DEA-4F83-9864-B6AEECE0938F}" srcOrd="2" destOrd="0" parTransId="{AFD86ED3-B301-4DFD-85E6-B0A490FA8EA0}" sibTransId="{D49A1295-AD57-4084-9ADC-8252E74D518C}"/>
    <dgm:cxn modelId="{BBCCBC65-F4DC-4EBA-BC38-B2EB341FDDA0}" type="presOf" srcId="{8CE1284A-7766-4876-AC41-595518A3627F}" destId="{53C2B6D3-6AF6-43C6-89BF-0A626A177CEE}" srcOrd="0" destOrd="0" presId="urn:microsoft.com/office/officeart/2005/8/layout/hierarchy3"/>
    <dgm:cxn modelId="{98D1EC1E-C3F1-470E-B55E-DCB440B71288}" type="presOf" srcId="{4369648F-0D2E-495C-B297-68E7B5558696}" destId="{9E516C8B-A46E-4937-ACE0-76EE127E1FC4}" srcOrd="1" destOrd="0" presId="urn:microsoft.com/office/officeart/2005/8/layout/hierarchy3"/>
    <dgm:cxn modelId="{05B1709B-663D-4CBE-ABF0-80A37B955CFD}" srcId="{2C2FA586-ED55-4591-802F-7DA4BA21EA3D}" destId="{8CE1284A-7766-4876-AC41-595518A3627F}" srcOrd="0" destOrd="0" parTransId="{B06D7061-0FA4-459C-92EA-2D9E5A0937FC}" sibTransId="{BC963FCA-50FF-431E-8A0A-429FF699B554}"/>
    <dgm:cxn modelId="{84D8FC34-19D3-4062-BBFC-D07A79A4A6A2}" type="presParOf" srcId="{E0CA2CED-9879-43F6-ABC8-032BE33DD704}" destId="{89AD806A-FB7A-4086-983C-D08B93184D77}" srcOrd="0" destOrd="0" presId="urn:microsoft.com/office/officeart/2005/8/layout/hierarchy3"/>
    <dgm:cxn modelId="{66FF95BB-8830-4142-864B-3FF4178CCE6B}" type="presParOf" srcId="{89AD806A-FB7A-4086-983C-D08B93184D77}" destId="{2DBE1453-5508-41FA-8BF6-73DD830258D0}" srcOrd="0" destOrd="0" presId="urn:microsoft.com/office/officeart/2005/8/layout/hierarchy3"/>
    <dgm:cxn modelId="{07E7C9DA-A990-49EB-801F-D4866E55E492}" type="presParOf" srcId="{2DBE1453-5508-41FA-8BF6-73DD830258D0}" destId="{53C2B6D3-6AF6-43C6-89BF-0A626A177CEE}" srcOrd="0" destOrd="0" presId="urn:microsoft.com/office/officeart/2005/8/layout/hierarchy3"/>
    <dgm:cxn modelId="{C425865E-432E-4923-B9EE-46876A045C06}" type="presParOf" srcId="{2DBE1453-5508-41FA-8BF6-73DD830258D0}" destId="{F48AA6D8-38F2-4FDA-8203-8A9F8B240424}" srcOrd="1" destOrd="0" presId="urn:microsoft.com/office/officeart/2005/8/layout/hierarchy3"/>
    <dgm:cxn modelId="{DEC4426E-142D-40BF-AA55-E6796325781E}" type="presParOf" srcId="{89AD806A-FB7A-4086-983C-D08B93184D77}" destId="{B4FE2C84-A70C-405F-9CD3-6ABDCF22CB38}" srcOrd="1" destOrd="0" presId="urn:microsoft.com/office/officeart/2005/8/layout/hierarchy3"/>
    <dgm:cxn modelId="{76336818-FCCB-45B5-ABBF-4657DF05476F}" type="presParOf" srcId="{E0CA2CED-9879-43F6-ABC8-032BE33DD704}" destId="{3EB3844F-30A3-4B56-906C-B69D3C18AD6F}" srcOrd="1" destOrd="0" presId="urn:microsoft.com/office/officeart/2005/8/layout/hierarchy3"/>
    <dgm:cxn modelId="{ADBD3CA1-ABA1-4FA3-B6AE-49DE2D53F630}" type="presParOf" srcId="{3EB3844F-30A3-4B56-906C-B69D3C18AD6F}" destId="{777A413E-6571-4351-B62A-A9B5551ABA62}" srcOrd="0" destOrd="0" presId="urn:microsoft.com/office/officeart/2005/8/layout/hierarchy3"/>
    <dgm:cxn modelId="{DC020A48-8A93-4A54-8D31-869976C8E815}" type="presParOf" srcId="{777A413E-6571-4351-B62A-A9B5551ABA62}" destId="{6AC083CD-1601-4332-846B-6660CCC40A30}" srcOrd="0" destOrd="0" presId="urn:microsoft.com/office/officeart/2005/8/layout/hierarchy3"/>
    <dgm:cxn modelId="{A8F95697-6323-4FA9-89CD-FC310D7CF776}" type="presParOf" srcId="{777A413E-6571-4351-B62A-A9B5551ABA62}" destId="{943060BA-F366-4388-BBD9-93B0C5C4F364}" srcOrd="1" destOrd="0" presId="urn:microsoft.com/office/officeart/2005/8/layout/hierarchy3"/>
    <dgm:cxn modelId="{CF87DB09-D1EF-4480-BC44-0C172CCA6EA1}" type="presParOf" srcId="{3EB3844F-30A3-4B56-906C-B69D3C18AD6F}" destId="{EE70527D-4DD9-42D9-AA81-3414A56437DC}" srcOrd="1" destOrd="0" presId="urn:microsoft.com/office/officeart/2005/8/layout/hierarchy3"/>
    <dgm:cxn modelId="{2033944F-286B-4042-ACFC-9F6E879AC54E}" type="presParOf" srcId="{E0CA2CED-9879-43F6-ABC8-032BE33DD704}" destId="{0057BFF4-4661-4CD0-8247-C827AB26EDA1}" srcOrd="2" destOrd="0" presId="urn:microsoft.com/office/officeart/2005/8/layout/hierarchy3"/>
    <dgm:cxn modelId="{2228ED20-B350-4893-96EC-154DB6D00295}" type="presParOf" srcId="{0057BFF4-4661-4CD0-8247-C827AB26EDA1}" destId="{591962E3-9644-4800-9757-16A13834B864}" srcOrd="0" destOrd="0" presId="urn:microsoft.com/office/officeart/2005/8/layout/hierarchy3"/>
    <dgm:cxn modelId="{F92A1401-8F2B-48F1-99C7-5307C0D1F100}" type="presParOf" srcId="{591962E3-9644-4800-9757-16A13834B864}" destId="{0D847934-20F4-4063-8CE1-8215932EC05F}" srcOrd="0" destOrd="0" presId="urn:microsoft.com/office/officeart/2005/8/layout/hierarchy3"/>
    <dgm:cxn modelId="{33B0A0E0-0758-43E0-903D-3D1CEAEB25B0}" type="presParOf" srcId="{591962E3-9644-4800-9757-16A13834B864}" destId="{005D016C-9168-4497-A942-4FAEDDF44B06}" srcOrd="1" destOrd="0" presId="urn:microsoft.com/office/officeart/2005/8/layout/hierarchy3"/>
    <dgm:cxn modelId="{CF92947E-651A-4CA0-B5C6-D282E1DA3B37}" type="presParOf" srcId="{0057BFF4-4661-4CD0-8247-C827AB26EDA1}" destId="{98E354A6-ED53-440F-8A33-D080E74DE89A}" srcOrd="1" destOrd="0" presId="urn:microsoft.com/office/officeart/2005/8/layout/hierarchy3"/>
    <dgm:cxn modelId="{35C4156D-9E22-469F-B63D-2B499A8151C0}" type="presParOf" srcId="{E0CA2CED-9879-43F6-ABC8-032BE33DD704}" destId="{9395FC70-783B-4E29-BF8C-37F51556E7F7}" srcOrd="3" destOrd="0" presId="urn:microsoft.com/office/officeart/2005/8/layout/hierarchy3"/>
    <dgm:cxn modelId="{FD050695-8290-4A13-9D20-0D42095AFD98}" type="presParOf" srcId="{9395FC70-783B-4E29-BF8C-37F51556E7F7}" destId="{6D0370E9-0E1E-4E09-A8F6-E13265D0226B}" srcOrd="0" destOrd="0" presId="urn:microsoft.com/office/officeart/2005/8/layout/hierarchy3"/>
    <dgm:cxn modelId="{40709F07-7474-48BF-861D-935A2BE1028B}" type="presParOf" srcId="{6D0370E9-0E1E-4E09-A8F6-E13265D0226B}" destId="{E99193CA-35FC-49EA-9EF1-FD7D0D2D4101}" srcOrd="0" destOrd="0" presId="urn:microsoft.com/office/officeart/2005/8/layout/hierarchy3"/>
    <dgm:cxn modelId="{0848F410-689A-4BE3-8F8C-46520A0B6DA5}" type="presParOf" srcId="{6D0370E9-0E1E-4E09-A8F6-E13265D0226B}" destId="{9E516C8B-A46E-4937-ACE0-76EE127E1FC4}" srcOrd="1" destOrd="0" presId="urn:microsoft.com/office/officeart/2005/8/layout/hierarchy3"/>
    <dgm:cxn modelId="{BD0C4F9F-C979-48F6-B310-A099DF638322}" type="presParOf" srcId="{9395FC70-783B-4E29-BF8C-37F51556E7F7}" destId="{514B4B88-5221-46AF-ACAC-4E4ECFC899A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C9E763-4C64-4F96-9BA5-E41F5D9477F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A8091D-1A07-499D-86CF-92AF9B5C7EA7}">
      <dgm:prSet custT="1"/>
      <dgm:spPr/>
      <dgm:t>
        <a:bodyPr/>
        <a:lstStyle/>
        <a:p>
          <a:pPr rtl="0"/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Models Tried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21D4989C-447A-45B0-9FD0-D48F9E6018F9}" type="parTrans" cxnId="{0C5A6A8F-AF78-41B9-92C1-D3D0C0BD12EB}">
      <dgm:prSet/>
      <dgm:spPr/>
      <dgm:t>
        <a:bodyPr/>
        <a:lstStyle/>
        <a:p>
          <a:endParaRPr lang="en-US"/>
        </a:p>
      </dgm:t>
    </dgm:pt>
    <dgm:pt modelId="{620DC60D-9A32-4BC9-A27C-65CF81EE0F44}" type="sibTrans" cxnId="{0C5A6A8F-AF78-41B9-92C1-D3D0C0BD12EB}">
      <dgm:prSet/>
      <dgm:spPr/>
      <dgm:t>
        <a:bodyPr/>
        <a:lstStyle/>
        <a:p>
          <a:endParaRPr lang="en-US"/>
        </a:p>
      </dgm:t>
    </dgm:pt>
    <dgm:pt modelId="{8235AE43-3F31-4438-B199-F2263FCBC04B}">
      <dgm:prSet/>
      <dgm:spPr/>
      <dgm:t>
        <a:bodyPr/>
        <a:lstStyle/>
        <a:p>
          <a:pPr rtl="0"/>
          <a:r>
            <a:rPr lang="en-US" b="1" smtClean="0"/>
            <a:t>Random Forest</a:t>
          </a:r>
          <a:r>
            <a:rPr lang="en-US" smtClean="0"/>
            <a:t>: An ensemble method that averages predictions from multiple decision trees, reducing overfitting and improving performance.</a:t>
          </a:r>
          <a:endParaRPr lang="en-US"/>
        </a:p>
      </dgm:t>
    </dgm:pt>
    <dgm:pt modelId="{3113FC19-DE20-4F34-A177-CC4DF9B121DB}" type="parTrans" cxnId="{DC00332D-FD38-49FC-B801-23E189C370B6}">
      <dgm:prSet/>
      <dgm:spPr/>
      <dgm:t>
        <a:bodyPr/>
        <a:lstStyle/>
        <a:p>
          <a:endParaRPr lang="en-US"/>
        </a:p>
      </dgm:t>
    </dgm:pt>
    <dgm:pt modelId="{5EC87878-3F6C-402C-AF5F-C3CF2CB9CE49}" type="sibTrans" cxnId="{DC00332D-FD38-49FC-B801-23E189C370B6}">
      <dgm:prSet/>
      <dgm:spPr/>
      <dgm:t>
        <a:bodyPr/>
        <a:lstStyle/>
        <a:p>
          <a:endParaRPr lang="en-US"/>
        </a:p>
      </dgm:t>
    </dgm:pt>
    <dgm:pt modelId="{A7C48EBF-0F83-4DAF-BB42-A704F3EE05DF}">
      <dgm:prSet/>
      <dgm:spPr/>
      <dgm:t>
        <a:bodyPr/>
        <a:lstStyle/>
        <a:p>
          <a:pPr rtl="0"/>
          <a:r>
            <a:rPr lang="en-US" b="1" smtClean="0"/>
            <a:t>Gradient Boosting</a:t>
          </a:r>
          <a:r>
            <a:rPr lang="en-US" smtClean="0"/>
            <a:t>: A sequential tree-building method that corrects errors iteratively, capturing complex patterns effectively.</a:t>
          </a:r>
          <a:endParaRPr lang="en-US"/>
        </a:p>
      </dgm:t>
    </dgm:pt>
    <dgm:pt modelId="{9DF36C8F-1D57-47FF-9355-8DF9F2D1525C}" type="parTrans" cxnId="{F7F80D14-3A8F-4858-A3D8-CF6BBB391D15}">
      <dgm:prSet/>
      <dgm:spPr/>
      <dgm:t>
        <a:bodyPr/>
        <a:lstStyle/>
        <a:p>
          <a:endParaRPr lang="en-US"/>
        </a:p>
      </dgm:t>
    </dgm:pt>
    <dgm:pt modelId="{004F4908-0E26-4E4C-8133-79FD94BADF79}" type="sibTrans" cxnId="{F7F80D14-3A8F-4858-A3D8-CF6BBB391D15}">
      <dgm:prSet/>
      <dgm:spPr/>
      <dgm:t>
        <a:bodyPr/>
        <a:lstStyle/>
        <a:p>
          <a:endParaRPr lang="en-US"/>
        </a:p>
      </dgm:t>
    </dgm:pt>
    <dgm:pt modelId="{DBE395C0-5233-4066-9B0C-AA6E396AFEBA}">
      <dgm:prSet/>
      <dgm:spPr/>
      <dgm:t>
        <a:bodyPr/>
        <a:lstStyle/>
        <a:p>
          <a:pPr rtl="0"/>
          <a:r>
            <a:rPr lang="en-US" b="1" smtClean="0"/>
            <a:t>Support Vector Machine (SVM)</a:t>
          </a:r>
          <a:r>
            <a:rPr lang="en-US" smtClean="0"/>
            <a:t>: Utilizes a hyperplane in high-dimensional space to make precise predictions, well-suited for smaller datasets.</a:t>
          </a:r>
          <a:endParaRPr lang="en-US"/>
        </a:p>
      </dgm:t>
    </dgm:pt>
    <dgm:pt modelId="{41E255D3-EA41-4BD2-8EB4-A4E28A436ED9}" type="parTrans" cxnId="{49653827-A047-4B8F-8A69-42139FFA71C0}">
      <dgm:prSet/>
      <dgm:spPr/>
      <dgm:t>
        <a:bodyPr/>
        <a:lstStyle/>
        <a:p>
          <a:endParaRPr lang="en-US"/>
        </a:p>
      </dgm:t>
    </dgm:pt>
    <dgm:pt modelId="{E17827CF-5526-4932-9008-C652A8E19CA9}" type="sibTrans" cxnId="{49653827-A047-4B8F-8A69-42139FFA71C0}">
      <dgm:prSet/>
      <dgm:spPr/>
      <dgm:t>
        <a:bodyPr/>
        <a:lstStyle/>
        <a:p>
          <a:endParaRPr lang="en-US"/>
        </a:p>
      </dgm:t>
    </dgm:pt>
    <dgm:pt modelId="{70A66CB7-926D-410C-8F9A-378AB298B150}" type="pres">
      <dgm:prSet presAssocID="{A2C9E763-4C64-4F96-9BA5-E41F5D9477F2}" presName="compositeShape" presStyleCnt="0">
        <dgm:presLayoutVars>
          <dgm:dir/>
          <dgm:resizeHandles/>
        </dgm:presLayoutVars>
      </dgm:prSet>
      <dgm:spPr/>
    </dgm:pt>
    <dgm:pt modelId="{08D8AAA1-9F4C-48E5-BE68-3B9B1D15AFB8}" type="pres">
      <dgm:prSet presAssocID="{A2C9E763-4C64-4F96-9BA5-E41F5D9477F2}" presName="pyramid" presStyleLbl="node1" presStyleIdx="0" presStyleCnt="1"/>
      <dgm:spPr/>
    </dgm:pt>
    <dgm:pt modelId="{0000EA7A-9EF6-42C3-9DB9-5E4084E7EFA6}" type="pres">
      <dgm:prSet presAssocID="{A2C9E763-4C64-4F96-9BA5-E41F5D9477F2}" presName="theList" presStyleCnt="0"/>
      <dgm:spPr/>
    </dgm:pt>
    <dgm:pt modelId="{C00BC721-6349-45E3-8476-736F9AB16763}" type="pres">
      <dgm:prSet presAssocID="{55A8091D-1A07-499D-86CF-92AF9B5C7EA7}" presName="aNode" presStyleLbl="fgAcc1" presStyleIdx="0" presStyleCnt="4">
        <dgm:presLayoutVars>
          <dgm:bulletEnabled val="1"/>
        </dgm:presLayoutVars>
      </dgm:prSet>
      <dgm:spPr/>
    </dgm:pt>
    <dgm:pt modelId="{90A20F6D-9567-48E0-9F93-6F44177A95E1}" type="pres">
      <dgm:prSet presAssocID="{55A8091D-1A07-499D-86CF-92AF9B5C7EA7}" presName="aSpace" presStyleCnt="0"/>
      <dgm:spPr/>
    </dgm:pt>
    <dgm:pt modelId="{7F2668C3-FA28-4E3E-BEF2-E2FF449379D5}" type="pres">
      <dgm:prSet presAssocID="{8235AE43-3F31-4438-B199-F2263FCBC04B}" presName="aNode" presStyleLbl="fgAcc1" presStyleIdx="1" presStyleCnt="4">
        <dgm:presLayoutVars>
          <dgm:bulletEnabled val="1"/>
        </dgm:presLayoutVars>
      </dgm:prSet>
      <dgm:spPr/>
    </dgm:pt>
    <dgm:pt modelId="{588B2B86-12BE-4F15-B739-AB500DB020F8}" type="pres">
      <dgm:prSet presAssocID="{8235AE43-3F31-4438-B199-F2263FCBC04B}" presName="aSpace" presStyleCnt="0"/>
      <dgm:spPr/>
    </dgm:pt>
    <dgm:pt modelId="{20EFC6CE-8244-439A-89AE-1BE2D377A934}" type="pres">
      <dgm:prSet presAssocID="{A7C48EBF-0F83-4DAF-BB42-A704F3EE05DF}" presName="aNode" presStyleLbl="fgAcc1" presStyleIdx="2" presStyleCnt="4">
        <dgm:presLayoutVars>
          <dgm:bulletEnabled val="1"/>
        </dgm:presLayoutVars>
      </dgm:prSet>
      <dgm:spPr/>
    </dgm:pt>
    <dgm:pt modelId="{D0C019E2-2F39-4804-BFFD-CE26FDFD1FFE}" type="pres">
      <dgm:prSet presAssocID="{A7C48EBF-0F83-4DAF-BB42-A704F3EE05DF}" presName="aSpace" presStyleCnt="0"/>
      <dgm:spPr/>
    </dgm:pt>
    <dgm:pt modelId="{EE288597-4BEB-4AC7-9784-8E4922296F2D}" type="pres">
      <dgm:prSet presAssocID="{DBE395C0-5233-4066-9B0C-AA6E396AFEBA}" presName="aNode" presStyleLbl="fgAcc1" presStyleIdx="3" presStyleCnt="4">
        <dgm:presLayoutVars>
          <dgm:bulletEnabled val="1"/>
        </dgm:presLayoutVars>
      </dgm:prSet>
      <dgm:spPr/>
    </dgm:pt>
    <dgm:pt modelId="{02AF1EF9-BFBA-482B-8907-619B78E81735}" type="pres">
      <dgm:prSet presAssocID="{DBE395C0-5233-4066-9B0C-AA6E396AFEBA}" presName="aSpace" presStyleCnt="0"/>
      <dgm:spPr/>
    </dgm:pt>
  </dgm:ptLst>
  <dgm:cxnLst>
    <dgm:cxn modelId="{49653827-A047-4B8F-8A69-42139FFA71C0}" srcId="{A2C9E763-4C64-4F96-9BA5-E41F5D9477F2}" destId="{DBE395C0-5233-4066-9B0C-AA6E396AFEBA}" srcOrd="3" destOrd="0" parTransId="{41E255D3-EA41-4BD2-8EB4-A4E28A436ED9}" sibTransId="{E17827CF-5526-4932-9008-C652A8E19CA9}"/>
    <dgm:cxn modelId="{7633305F-0BC0-4665-ABF5-205CF117EB49}" type="presOf" srcId="{A2C9E763-4C64-4F96-9BA5-E41F5D9477F2}" destId="{70A66CB7-926D-410C-8F9A-378AB298B150}" srcOrd="0" destOrd="0" presId="urn:microsoft.com/office/officeart/2005/8/layout/pyramid2"/>
    <dgm:cxn modelId="{C8DFCC7F-C00A-4348-B3CA-282150CC757D}" type="presOf" srcId="{A7C48EBF-0F83-4DAF-BB42-A704F3EE05DF}" destId="{20EFC6CE-8244-439A-89AE-1BE2D377A934}" srcOrd="0" destOrd="0" presId="urn:microsoft.com/office/officeart/2005/8/layout/pyramid2"/>
    <dgm:cxn modelId="{DC00332D-FD38-49FC-B801-23E189C370B6}" srcId="{A2C9E763-4C64-4F96-9BA5-E41F5D9477F2}" destId="{8235AE43-3F31-4438-B199-F2263FCBC04B}" srcOrd="1" destOrd="0" parTransId="{3113FC19-DE20-4F34-A177-CC4DF9B121DB}" sibTransId="{5EC87878-3F6C-402C-AF5F-C3CF2CB9CE49}"/>
    <dgm:cxn modelId="{0C5A6A8F-AF78-41B9-92C1-D3D0C0BD12EB}" srcId="{A2C9E763-4C64-4F96-9BA5-E41F5D9477F2}" destId="{55A8091D-1A07-499D-86CF-92AF9B5C7EA7}" srcOrd="0" destOrd="0" parTransId="{21D4989C-447A-45B0-9FD0-D48F9E6018F9}" sibTransId="{620DC60D-9A32-4BC9-A27C-65CF81EE0F44}"/>
    <dgm:cxn modelId="{4C60074A-C61D-4953-9E65-94C48A899D70}" type="presOf" srcId="{55A8091D-1A07-499D-86CF-92AF9B5C7EA7}" destId="{C00BC721-6349-45E3-8476-736F9AB16763}" srcOrd="0" destOrd="0" presId="urn:microsoft.com/office/officeart/2005/8/layout/pyramid2"/>
    <dgm:cxn modelId="{3C56FF91-8C5C-4372-B479-D9C4DAF7E84F}" type="presOf" srcId="{DBE395C0-5233-4066-9B0C-AA6E396AFEBA}" destId="{EE288597-4BEB-4AC7-9784-8E4922296F2D}" srcOrd="0" destOrd="0" presId="urn:microsoft.com/office/officeart/2005/8/layout/pyramid2"/>
    <dgm:cxn modelId="{F7F80D14-3A8F-4858-A3D8-CF6BBB391D15}" srcId="{A2C9E763-4C64-4F96-9BA5-E41F5D9477F2}" destId="{A7C48EBF-0F83-4DAF-BB42-A704F3EE05DF}" srcOrd="2" destOrd="0" parTransId="{9DF36C8F-1D57-47FF-9355-8DF9F2D1525C}" sibTransId="{004F4908-0E26-4E4C-8133-79FD94BADF79}"/>
    <dgm:cxn modelId="{028CAFE2-C916-4E02-A563-30BF2255E960}" type="presOf" srcId="{8235AE43-3F31-4438-B199-F2263FCBC04B}" destId="{7F2668C3-FA28-4E3E-BEF2-E2FF449379D5}" srcOrd="0" destOrd="0" presId="urn:microsoft.com/office/officeart/2005/8/layout/pyramid2"/>
    <dgm:cxn modelId="{037FE104-74A6-43D3-8330-13957C2684D3}" type="presParOf" srcId="{70A66CB7-926D-410C-8F9A-378AB298B150}" destId="{08D8AAA1-9F4C-48E5-BE68-3B9B1D15AFB8}" srcOrd="0" destOrd="0" presId="urn:microsoft.com/office/officeart/2005/8/layout/pyramid2"/>
    <dgm:cxn modelId="{8396AA6D-C5B4-4402-8B9D-A09E1E9F3F4D}" type="presParOf" srcId="{70A66CB7-926D-410C-8F9A-378AB298B150}" destId="{0000EA7A-9EF6-42C3-9DB9-5E4084E7EFA6}" srcOrd="1" destOrd="0" presId="urn:microsoft.com/office/officeart/2005/8/layout/pyramid2"/>
    <dgm:cxn modelId="{D684E3EC-6381-4006-8E9D-530FC39A0077}" type="presParOf" srcId="{0000EA7A-9EF6-42C3-9DB9-5E4084E7EFA6}" destId="{C00BC721-6349-45E3-8476-736F9AB16763}" srcOrd="0" destOrd="0" presId="urn:microsoft.com/office/officeart/2005/8/layout/pyramid2"/>
    <dgm:cxn modelId="{71C10C5E-C144-4C75-8EE1-E97659EAD290}" type="presParOf" srcId="{0000EA7A-9EF6-42C3-9DB9-5E4084E7EFA6}" destId="{90A20F6D-9567-48E0-9F93-6F44177A95E1}" srcOrd="1" destOrd="0" presId="urn:microsoft.com/office/officeart/2005/8/layout/pyramid2"/>
    <dgm:cxn modelId="{657013B6-5D98-4291-A70D-A8476D1ECB83}" type="presParOf" srcId="{0000EA7A-9EF6-42C3-9DB9-5E4084E7EFA6}" destId="{7F2668C3-FA28-4E3E-BEF2-E2FF449379D5}" srcOrd="2" destOrd="0" presId="urn:microsoft.com/office/officeart/2005/8/layout/pyramid2"/>
    <dgm:cxn modelId="{062B8B0A-D8A3-4D1B-951C-4298D9C8A8A5}" type="presParOf" srcId="{0000EA7A-9EF6-42C3-9DB9-5E4084E7EFA6}" destId="{588B2B86-12BE-4F15-B739-AB500DB020F8}" srcOrd="3" destOrd="0" presId="urn:microsoft.com/office/officeart/2005/8/layout/pyramid2"/>
    <dgm:cxn modelId="{8CA3F9CA-1A4D-44DC-88AA-B360F7D8D73A}" type="presParOf" srcId="{0000EA7A-9EF6-42C3-9DB9-5E4084E7EFA6}" destId="{20EFC6CE-8244-439A-89AE-1BE2D377A934}" srcOrd="4" destOrd="0" presId="urn:microsoft.com/office/officeart/2005/8/layout/pyramid2"/>
    <dgm:cxn modelId="{FA8049CF-B098-4AEF-BAC0-D53A1E9A0D40}" type="presParOf" srcId="{0000EA7A-9EF6-42C3-9DB9-5E4084E7EFA6}" destId="{D0C019E2-2F39-4804-BFFD-CE26FDFD1FFE}" srcOrd="5" destOrd="0" presId="urn:microsoft.com/office/officeart/2005/8/layout/pyramid2"/>
    <dgm:cxn modelId="{A4CCFCA4-171A-4188-818B-E95CECD08EEE}" type="presParOf" srcId="{0000EA7A-9EF6-42C3-9DB9-5E4084E7EFA6}" destId="{EE288597-4BEB-4AC7-9784-8E4922296F2D}" srcOrd="6" destOrd="0" presId="urn:microsoft.com/office/officeart/2005/8/layout/pyramid2"/>
    <dgm:cxn modelId="{2A87BFD0-8C0A-419C-A1E4-B7ED7124B8DD}" type="presParOf" srcId="{0000EA7A-9EF6-42C3-9DB9-5E4084E7EFA6}" destId="{02AF1EF9-BFBA-482B-8907-619B78E8173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3E7943-AD5D-41E6-9E5A-475E3B24E734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B0386E-9FCA-406F-BCC7-86BB65F73C70}">
      <dgm:prSet custT="1"/>
      <dgm:spPr/>
      <dgm:t>
        <a:bodyPr/>
        <a:lstStyle/>
        <a:p>
          <a:pPr rtl="0"/>
          <a:r>
            <a:rPr lang="en-US" sz="1200" b="1" smtClean="0">
              <a:latin typeface="Times New Roman" pitchFamily="18" charset="0"/>
              <a:cs typeface="Times New Roman" pitchFamily="18" charset="0"/>
            </a:rPr>
            <a:t>Battery Size</a:t>
          </a:r>
          <a:r>
            <a:rPr lang="en-US" sz="1200" smtClean="0">
              <a:latin typeface="Times New Roman" pitchFamily="18" charset="0"/>
              <a:cs typeface="Times New Roman" pitchFamily="18" charset="0"/>
            </a:rPr>
            <a:t> is the most significant predictor of price, reflecting its importance in influencing user satisfaction and device longevity.</a:t>
          </a:r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0E952AFA-399B-4730-A9B3-5487E0569E1C}" type="parTrans" cxnId="{0D1D060D-E556-42B7-8628-5858D31F4994}">
      <dgm:prSet/>
      <dgm:spPr/>
      <dgm:t>
        <a:bodyPr/>
        <a:lstStyle/>
        <a:p>
          <a:endParaRPr lang="en-US"/>
        </a:p>
      </dgm:t>
    </dgm:pt>
    <dgm:pt modelId="{48EE9E83-FE1D-4AA5-B6FA-1F23629F6F19}" type="sibTrans" cxnId="{0D1D060D-E556-42B7-8628-5858D31F4994}">
      <dgm:prSet/>
      <dgm:spPr/>
      <dgm:t>
        <a:bodyPr/>
        <a:lstStyle/>
        <a:p>
          <a:endParaRPr lang="en-US"/>
        </a:p>
      </dgm:t>
    </dgm:pt>
    <dgm:pt modelId="{D402F32D-8870-414A-8D79-C8E9F058922C}">
      <dgm:prSet custT="1"/>
      <dgm:spPr/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Screen Size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Processor Speed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play pivotal roles, highlighting the demand for larger displays and high-performance devices in premium segments.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2AA85357-E84D-49DD-8BCB-E214DA4382AB}" type="parTrans" cxnId="{A77D6D8A-5B35-4BF7-A9A2-0F1F17971A94}">
      <dgm:prSet/>
      <dgm:spPr/>
      <dgm:t>
        <a:bodyPr/>
        <a:lstStyle/>
        <a:p>
          <a:endParaRPr lang="en-US"/>
        </a:p>
      </dgm:t>
    </dgm:pt>
    <dgm:pt modelId="{F79EC550-E250-4E84-B2C3-788F1F686A32}" type="sibTrans" cxnId="{A77D6D8A-5B35-4BF7-A9A2-0F1F17971A94}">
      <dgm:prSet/>
      <dgm:spPr/>
      <dgm:t>
        <a:bodyPr/>
        <a:lstStyle/>
        <a:p>
          <a:endParaRPr lang="en-US"/>
        </a:p>
      </dgm:t>
    </dgm:pt>
    <dgm:pt modelId="{819A57C4-A635-4C0F-B1B1-DC1DC8BF9A80}">
      <dgm:prSet custT="1"/>
      <dgm:spPr/>
      <dgm:t>
        <a:bodyPr/>
        <a:lstStyle/>
        <a:p>
          <a:pPr rtl="0"/>
          <a:r>
            <a:rPr lang="en-US" sz="1200" smtClean="0">
              <a:latin typeface="Times New Roman" pitchFamily="18" charset="0"/>
              <a:cs typeface="Times New Roman" pitchFamily="18" charset="0"/>
            </a:rPr>
            <a:t>Features like </a:t>
          </a:r>
          <a:r>
            <a:rPr lang="en-US" sz="1200" b="1" smtClean="0">
              <a:latin typeface="Times New Roman" pitchFamily="18" charset="0"/>
              <a:cs typeface="Times New Roman" pitchFamily="18" charset="0"/>
            </a:rPr>
            <a:t>RAM</a:t>
          </a:r>
          <a:r>
            <a:rPr lang="en-US" sz="120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sz="1200" b="1" smtClean="0">
              <a:latin typeface="Times New Roman" pitchFamily="18" charset="0"/>
              <a:cs typeface="Times New Roman" pitchFamily="18" charset="0"/>
            </a:rPr>
            <a:t>Storage Capacity</a:t>
          </a:r>
          <a:r>
            <a:rPr lang="en-US" sz="1200" smtClean="0">
              <a:latin typeface="Times New Roman" pitchFamily="18" charset="0"/>
              <a:cs typeface="Times New Roman" pitchFamily="18" charset="0"/>
            </a:rPr>
            <a:t> significantly impact pricing, especially in mid-to-high range devices aimed at multitaskers and heavy data users.</a:t>
          </a:r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8416A098-492E-45F0-882C-DF61E876DAB4}" type="parTrans" cxnId="{28C63FA5-2617-4294-A9F6-F06D74502682}">
      <dgm:prSet/>
      <dgm:spPr/>
      <dgm:t>
        <a:bodyPr/>
        <a:lstStyle/>
        <a:p>
          <a:endParaRPr lang="en-US"/>
        </a:p>
      </dgm:t>
    </dgm:pt>
    <dgm:pt modelId="{0ECD7249-3CC3-49DD-988E-0BB208A3769F}" type="sibTrans" cxnId="{28C63FA5-2617-4294-A9F6-F06D74502682}">
      <dgm:prSet/>
      <dgm:spPr/>
      <dgm:t>
        <a:bodyPr/>
        <a:lstStyle/>
        <a:p>
          <a:endParaRPr lang="en-US"/>
        </a:p>
      </dgm:t>
    </dgm:pt>
    <dgm:pt modelId="{1C855FC3-B677-46FA-AC42-DEE1EA15648E}">
      <dgm:prSet custT="1"/>
      <dgm:spPr/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Camera Resolution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contributes to price variations, showcasing the influence of mobile photography advancements on consumer demand.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DB3E2A3C-2930-4EE1-B364-CB0E9008FAE1}" type="parTrans" cxnId="{1C0F4E35-9FE0-446D-9373-88459BDAE29F}">
      <dgm:prSet/>
      <dgm:spPr/>
      <dgm:t>
        <a:bodyPr/>
        <a:lstStyle/>
        <a:p>
          <a:endParaRPr lang="en-US"/>
        </a:p>
      </dgm:t>
    </dgm:pt>
    <dgm:pt modelId="{6F008A5E-8475-4DC4-82CC-4DE86BAE7979}" type="sibTrans" cxnId="{1C0F4E35-9FE0-446D-9373-88459BDAE29F}">
      <dgm:prSet/>
      <dgm:spPr/>
      <dgm:t>
        <a:bodyPr/>
        <a:lstStyle/>
        <a:p>
          <a:endParaRPr lang="en-US"/>
        </a:p>
      </dgm:t>
    </dgm:pt>
    <dgm:pt modelId="{7C0CE590-F676-4D53-B6DD-DE4474DBBFAC}" type="pres">
      <dgm:prSet presAssocID="{9A3E7943-AD5D-41E6-9E5A-475E3B24E734}" presName="compositeShape" presStyleCnt="0">
        <dgm:presLayoutVars>
          <dgm:chMax val="7"/>
          <dgm:dir/>
          <dgm:resizeHandles val="exact"/>
        </dgm:presLayoutVars>
      </dgm:prSet>
      <dgm:spPr/>
    </dgm:pt>
    <dgm:pt modelId="{89BF2247-14FC-418A-9FCB-B104EE601D5C}" type="pres">
      <dgm:prSet presAssocID="{C0B0386E-9FCA-406F-BCC7-86BB65F73C70}" presName="circ1" presStyleLbl="vennNode1" presStyleIdx="0" presStyleCnt="4"/>
      <dgm:spPr/>
    </dgm:pt>
    <dgm:pt modelId="{46DE4F66-74F9-43AD-816E-738CA109629B}" type="pres">
      <dgm:prSet presAssocID="{C0B0386E-9FCA-406F-BCC7-86BB65F73C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E2734D-1B4E-4207-A38D-9E9E53899AE9}" type="pres">
      <dgm:prSet presAssocID="{D402F32D-8870-414A-8D79-C8E9F058922C}" presName="circ2" presStyleLbl="vennNode1" presStyleIdx="1" presStyleCnt="4" custScaleX="106660" custScaleY="96132"/>
      <dgm:spPr/>
    </dgm:pt>
    <dgm:pt modelId="{E51F57FD-322E-4E19-9443-6F932630E158}" type="pres">
      <dgm:prSet presAssocID="{D402F32D-8870-414A-8D79-C8E9F058922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09411EC-EC85-42CC-8BBD-F05B13C5C61C}" type="pres">
      <dgm:prSet presAssocID="{819A57C4-A635-4C0F-B1B1-DC1DC8BF9A80}" presName="circ3" presStyleLbl="vennNode1" presStyleIdx="2" presStyleCnt="4"/>
      <dgm:spPr/>
    </dgm:pt>
    <dgm:pt modelId="{7A376546-8BF9-4728-B9AE-2C9D457214C9}" type="pres">
      <dgm:prSet presAssocID="{819A57C4-A635-4C0F-B1B1-DC1DC8BF9A8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4A31BFF-10EF-4A65-B7F7-2C79AE5B02E3}" type="pres">
      <dgm:prSet presAssocID="{1C855FC3-B677-46FA-AC42-DEE1EA15648E}" presName="circ4" presStyleLbl="vennNode1" presStyleIdx="3" presStyleCnt="4"/>
      <dgm:spPr/>
    </dgm:pt>
    <dgm:pt modelId="{287B5CE2-D169-4818-A62C-CA77115305D1}" type="pres">
      <dgm:prSet presAssocID="{1C855FC3-B677-46FA-AC42-DEE1EA15648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2B0A46-6175-41D8-8A56-DE7E3D8181F2}" type="presOf" srcId="{C0B0386E-9FCA-406F-BCC7-86BB65F73C70}" destId="{89BF2247-14FC-418A-9FCB-B104EE601D5C}" srcOrd="0" destOrd="0" presId="urn:microsoft.com/office/officeart/2005/8/layout/venn1"/>
    <dgm:cxn modelId="{0D1D060D-E556-42B7-8628-5858D31F4994}" srcId="{9A3E7943-AD5D-41E6-9E5A-475E3B24E734}" destId="{C0B0386E-9FCA-406F-BCC7-86BB65F73C70}" srcOrd="0" destOrd="0" parTransId="{0E952AFA-399B-4730-A9B3-5487E0569E1C}" sibTransId="{48EE9E83-FE1D-4AA5-B6FA-1F23629F6F19}"/>
    <dgm:cxn modelId="{56AF6A82-F3A0-4B1E-83CB-73CACD681D11}" type="presOf" srcId="{9A3E7943-AD5D-41E6-9E5A-475E3B24E734}" destId="{7C0CE590-F676-4D53-B6DD-DE4474DBBFAC}" srcOrd="0" destOrd="0" presId="urn:microsoft.com/office/officeart/2005/8/layout/venn1"/>
    <dgm:cxn modelId="{B3403ECA-127F-4D73-9946-4F7D52335438}" type="presOf" srcId="{1C855FC3-B677-46FA-AC42-DEE1EA15648E}" destId="{C4A31BFF-10EF-4A65-B7F7-2C79AE5B02E3}" srcOrd="0" destOrd="0" presId="urn:microsoft.com/office/officeart/2005/8/layout/venn1"/>
    <dgm:cxn modelId="{F4D68385-D104-4110-91CD-D8CA252CCB39}" type="presOf" srcId="{C0B0386E-9FCA-406F-BCC7-86BB65F73C70}" destId="{46DE4F66-74F9-43AD-816E-738CA109629B}" srcOrd="1" destOrd="0" presId="urn:microsoft.com/office/officeart/2005/8/layout/venn1"/>
    <dgm:cxn modelId="{FB58631F-8CB5-47B6-B2B5-1BAA7AFB689F}" type="presOf" srcId="{819A57C4-A635-4C0F-B1B1-DC1DC8BF9A80}" destId="{609411EC-EC85-42CC-8BBD-F05B13C5C61C}" srcOrd="0" destOrd="0" presId="urn:microsoft.com/office/officeart/2005/8/layout/venn1"/>
    <dgm:cxn modelId="{1837781B-4A57-42B9-982B-F5C350C4C6DA}" type="presOf" srcId="{D402F32D-8870-414A-8D79-C8E9F058922C}" destId="{E51F57FD-322E-4E19-9443-6F932630E158}" srcOrd="1" destOrd="0" presId="urn:microsoft.com/office/officeart/2005/8/layout/venn1"/>
    <dgm:cxn modelId="{A77D6D8A-5B35-4BF7-A9A2-0F1F17971A94}" srcId="{9A3E7943-AD5D-41E6-9E5A-475E3B24E734}" destId="{D402F32D-8870-414A-8D79-C8E9F058922C}" srcOrd="1" destOrd="0" parTransId="{2AA85357-E84D-49DD-8BCB-E214DA4382AB}" sibTransId="{F79EC550-E250-4E84-B2C3-788F1F686A32}"/>
    <dgm:cxn modelId="{30617356-5BD6-41D5-9C3D-F6F9A52E6A58}" type="presOf" srcId="{1C855FC3-B677-46FA-AC42-DEE1EA15648E}" destId="{287B5CE2-D169-4818-A62C-CA77115305D1}" srcOrd="1" destOrd="0" presId="urn:microsoft.com/office/officeart/2005/8/layout/venn1"/>
    <dgm:cxn modelId="{1C0F4E35-9FE0-446D-9373-88459BDAE29F}" srcId="{9A3E7943-AD5D-41E6-9E5A-475E3B24E734}" destId="{1C855FC3-B677-46FA-AC42-DEE1EA15648E}" srcOrd="3" destOrd="0" parTransId="{DB3E2A3C-2930-4EE1-B364-CB0E9008FAE1}" sibTransId="{6F008A5E-8475-4DC4-82CC-4DE86BAE7979}"/>
    <dgm:cxn modelId="{28C63FA5-2617-4294-A9F6-F06D74502682}" srcId="{9A3E7943-AD5D-41E6-9E5A-475E3B24E734}" destId="{819A57C4-A635-4C0F-B1B1-DC1DC8BF9A80}" srcOrd="2" destOrd="0" parTransId="{8416A098-492E-45F0-882C-DF61E876DAB4}" sibTransId="{0ECD7249-3CC3-49DD-988E-0BB208A3769F}"/>
    <dgm:cxn modelId="{CD3B6D70-D125-44E5-BF84-6A3009DE0BA3}" type="presOf" srcId="{819A57C4-A635-4C0F-B1B1-DC1DC8BF9A80}" destId="{7A376546-8BF9-4728-B9AE-2C9D457214C9}" srcOrd="1" destOrd="0" presId="urn:microsoft.com/office/officeart/2005/8/layout/venn1"/>
    <dgm:cxn modelId="{CCDF746C-332D-4672-BEFF-7D9BCEB9670B}" type="presOf" srcId="{D402F32D-8870-414A-8D79-C8E9F058922C}" destId="{E6E2734D-1B4E-4207-A38D-9E9E53899AE9}" srcOrd="0" destOrd="0" presId="urn:microsoft.com/office/officeart/2005/8/layout/venn1"/>
    <dgm:cxn modelId="{28E03EBC-2B32-4701-8EEC-529056844B09}" type="presParOf" srcId="{7C0CE590-F676-4D53-B6DD-DE4474DBBFAC}" destId="{89BF2247-14FC-418A-9FCB-B104EE601D5C}" srcOrd="0" destOrd="0" presId="urn:microsoft.com/office/officeart/2005/8/layout/venn1"/>
    <dgm:cxn modelId="{BA03CAA0-994C-4C2D-AAD1-1106FB56DB85}" type="presParOf" srcId="{7C0CE590-F676-4D53-B6DD-DE4474DBBFAC}" destId="{46DE4F66-74F9-43AD-816E-738CA109629B}" srcOrd="1" destOrd="0" presId="urn:microsoft.com/office/officeart/2005/8/layout/venn1"/>
    <dgm:cxn modelId="{8EFD5B3C-2E15-4557-99E8-2062F77B7466}" type="presParOf" srcId="{7C0CE590-F676-4D53-B6DD-DE4474DBBFAC}" destId="{E6E2734D-1B4E-4207-A38D-9E9E53899AE9}" srcOrd="2" destOrd="0" presId="urn:microsoft.com/office/officeart/2005/8/layout/venn1"/>
    <dgm:cxn modelId="{DB2A5B1F-8B51-4B40-9055-66182292F34D}" type="presParOf" srcId="{7C0CE590-F676-4D53-B6DD-DE4474DBBFAC}" destId="{E51F57FD-322E-4E19-9443-6F932630E158}" srcOrd="3" destOrd="0" presId="urn:microsoft.com/office/officeart/2005/8/layout/venn1"/>
    <dgm:cxn modelId="{E1CA9070-BD02-43BD-B463-B432491A951E}" type="presParOf" srcId="{7C0CE590-F676-4D53-B6DD-DE4474DBBFAC}" destId="{609411EC-EC85-42CC-8BBD-F05B13C5C61C}" srcOrd="4" destOrd="0" presId="urn:microsoft.com/office/officeart/2005/8/layout/venn1"/>
    <dgm:cxn modelId="{9A2A6A5F-9129-4589-ABF6-868A34D6D145}" type="presParOf" srcId="{7C0CE590-F676-4D53-B6DD-DE4474DBBFAC}" destId="{7A376546-8BF9-4728-B9AE-2C9D457214C9}" srcOrd="5" destOrd="0" presId="urn:microsoft.com/office/officeart/2005/8/layout/venn1"/>
    <dgm:cxn modelId="{FCB919E0-35FE-4870-97F1-C30145BC5CA5}" type="presParOf" srcId="{7C0CE590-F676-4D53-B6DD-DE4474DBBFAC}" destId="{C4A31BFF-10EF-4A65-B7F7-2C79AE5B02E3}" srcOrd="6" destOrd="0" presId="urn:microsoft.com/office/officeart/2005/8/layout/venn1"/>
    <dgm:cxn modelId="{F87D6D5D-9028-407B-A900-ACBC36DFA3C9}" type="presParOf" srcId="{7C0CE590-F676-4D53-B6DD-DE4474DBBFAC}" destId="{287B5CE2-D169-4818-A62C-CA77115305D1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424E04-AE88-40FC-B8CC-5F8B5613198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23A6B4-96A7-4E01-B5C8-1EE674DE5977}">
      <dgm:prSet custT="1"/>
      <dgm:spPr/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Invest in Battery Technology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: Focus on developing longer-lasting, high-capacity batteries, as this is a top factor influencing customer purchase decisions.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E1A77098-A38D-4296-90D5-F0148C23803D}" type="parTrans" cxnId="{AEE35313-4888-4E7B-876E-175FE6EED8CE}">
      <dgm:prSet/>
      <dgm:spPr/>
      <dgm:t>
        <a:bodyPr/>
        <a:lstStyle/>
        <a:p>
          <a:endParaRPr lang="en-US" sz="1200"/>
        </a:p>
      </dgm:t>
    </dgm:pt>
    <dgm:pt modelId="{33F49B25-EE1F-4072-9390-F8656D1C0A37}" type="sibTrans" cxnId="{AEE35313-4888-4E7B-876E-175FE6EED8CE}">
      <dgm:prSet/>
      <dgm:spPr/>
      <dgm:t>
        <a:bodyPr/>
        <a:lstStyle/>
        <a:p>
          <a:endParaRPr lang="en-US" sz="1200"/>
        </a:p>
      </dgm:t>
    </dgm:pt>
    <dgm:pt modelId="{93F8D63A-38EB-4106-BD28-09687D41447B}">
      <dgm:prSet custT="1"/>
      <dgm:spPr/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Optimize Screen and Display Innovations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: Offer models with larger and higher-resolution screens for premium segments while maintaining smaller, budget-friendly options for price-sensitive buyers.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B689B082-32FD-4E11-9572-86151100E4D4}" type="parTrans" cxnId="{3D59E998-2F7E-4332-8BDD-2665BA4BD82B}">
      <dgm:prSet/>
      <dgm:spPr/>
      <dgm:t>
        <a:bodyPr/>
        <a:lstStyle/>
        <a:p>
          <a:endParaRPr lang="en-US" sz="1200"/>
        </a:p>
      </dgm:t>
    </dgm:pt>
    <dgm:pt modelId="{F5444169-7326-48FC-9947-A53C05518BF7}" type="sibTrans" cxnId="{3D59E998-2F7E-4332-8BDD-2665BA4BD82B}">
      <dgm:prSet/>
      <dgm:spPr/>
      <dgm:t>
        <a:bodyPr/>
        <a:lstStyle/>
        <a:p>
          <a:endParaRPr lang="en-US" sz="1200"/>
        </a:p>
      </dgm:t>
    </dgm:pt>
    <dgm:pt modelId="{F50C1C25-91DD-494C-85EE-FBA8EE7A27D4}">
      <dgm:prSet custT="1"/>
      <dgm:spPr/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Segment Products Based on Performance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: Introduce clear segmentation with high-end devices featuring faster processors and higher RAM/storage for power users, while budget models maintain balanced specifications.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FA4A9705-21B5-4BC8-A268-DFDFC6484E94}" type="parTrans" cxnId="{5527AE8E-9A8A-4585-93AD-2A6F99D9A6E6}">
      <dgm:prSet/>
      <dgm:spPr/>
      <dgm:t>
        <a:bodyPr/>
        <a:lstStyle/>
        <a:p>
          <a:endParaRPr lang="en-US" sz="1200"/>
        </a:p>
      </dgm:t>
    </dgm:pt>
    <dgm:pt modelId="{B07D4CB8-07EB-4C20-A550-9B094962A16F}" type="sibTrans" cxnId="{5527AE8E-9A8A-4585-93AD-2A6F99D9A6E6}">
      <dgm:prSet/>
      <dgm:spPr/>
      <dgm:t>
        <a:bodyPr/>
        <a:lstStyle/>
        <a:p>
          <a:endParaRPr lang="en-US" sz="1200"/>
        </a:p>
      </dgm:t>
    </dgm:pt>
    <dgm:pt modelId="{52DEA1ED-CC01-4A7A-9B24-C0C46C3ED9CA}">
      <dgm:prSet custT="1"/>
      <dgm:spPr/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Highlight Camera Features in Marketing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: Emphasize advancements in camera technology, as it significantly drives consumer interest, particularly in flagship models.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CDFEB29B-9A00-4D29-AB7B-F496B51D5323}" type="parTrans" cxnId="{2CB2F42E-B193-41C7-AE10-80327A2D5A45}">
      <dgm:prSet/>
      <dgm:spPr/>
      <dgm:t>
        <a:bodyPr/>
        <a:lstStyle/>
        <a:p>
          <a:endParaRPr lang="en-US" sz="1200"/>
        </a:p>
      </dgm:t>
    </dgm:pt>
    <dgm:pt modelId="{1AC868D5-4582-4C93-83BC-E8CA8DB2E296}" type="sibTrans" cxnId="{2CB2F42E-B193-41C7-AE10-80327A2D5A45}">
      <dgm:prSet/>
      <dgm:spPr/>
      <dgm:t>
        <a:bodyPr/>
        <a:lstStyle/>
        <a:p>
          <a:endParaRPr lang="en-US" sz="1200"/>
        </a:p>
      </dgm:t>
    </dgm:pt>
    <dgm:pt modelId="{41FE26B5-1E05-4F51-AE27-29293416C72C}">
      <dgm:prSet custT="1"/>
      <dgm:spPr/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Price Strategically Based on Features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: Use feature importance insights to determine optimal pricing strategies, ensuring competitiveness across various market segments.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2EF28877-AF5F-4360-A909-7796AF06DF9A}" type="parTrans" cxnId="{34C13EE9-D919-437C-A900-BBC5B889349C}">
      <dgm:prSet/>
      <dgm:spPr/>
      <dgm:t>
        <a:bodyPr/>
        <a:lstStyle/>
        <a:p>
          <a:endParaRPr lang="en-US" sz="1200"/>
        </a:p>
      </dgm:t>
    </dgm:pt>
    <dgm:pt modelId="{2B429EB0-AF01-4851-8652-A126255253C2}" type="sibTrans" cxnId="{34C13EE9-D919-437C-A900-BBC5B889349C}">
      <dgm:prSet/>
      <dgm:spPr/>
      <dgm:t>
        <a:bodyPr/>
        <a:lstStyle/>
        <a:p>
          <a:endParaRPr lang="en-US" sz="1200"/>
        </a:p>
      </dgm:t>
    </dgm:pt>
    <dgm:pt modelId="{313F551E-4F84-4E65-95D4-944B667FCB31}" type="pres">
      <dgm:prSet presAssocID="{14424E04-AE88-40FC-B8CC-5F8B56131981}" presName="Name0" presStyleCnt="0">
        <dgm:presLayoutVars>
          <dgm:dir/>
          <dgm:resizeHandles val="exact"/>
        </dgm:presLayoutVars>
      </dgm:prSet>
      <dgm:spPr/>
    </dgm:pt>
    <dgm:pt modelId="{0EB43F53-9B79-44FB-A097-EDB79BF9E0CC}" type="pres">
      <dgm:prSet presAssocID="{14424E04-AE88-40FC-B8CC-5F8B56131981}" presName="arrow" presStyleLbl="bgShp" presStyleIdx="0" presStyleCnt="1" custScaleX="96491" custScaleY="58793"/>
      <dgm:spPr/>
    </dgm:pt>
    <dgm:pt modelId="{8764D0C7-E773-4D30-B29B-58183042E919}" type="pres">
      <dgm:prSet presAssocID="{14424E04-AE88-40FC-B8CC-5F8B56131981}" presName="points" presStyleCnt="0"/>
      <dgm:spPr/>
    </dgm:pt>
    <dgm:pt modelId="{817E1AD0-D362-4E8C-B082-67070E54428C}" type="pres">
      <dgm:prSet presAssocID="{2223A6B4-96A7-4E01-B5C8-1EE674DE5977}" presName="compositeA" presStyleCnt="0"/>
      <dgm:spPr/>
    </dgm:pt>
    <dgm:pt modelId="{5DD46635-D7DC-41B4-8EDB-ADE059538E8E}" type="pres">
      <dgm:prSet presAssocID="{2223A6B4-96A7-4E01-B5C8-1EE674DE5977}" presName="textA" presStyleLbl="revTx" presStyleIdx="0" presStyleCnt="5" custScaleX="252017" custScaleY="91579" custLinFactNeighborX="28736" custLinFactNeighborY="-5929">
        <dgm:presLayoutVars>
          <dgm:bulletEnabled val="1"/>
        </dgm:presLayoutVars>
      </dgm:prSet>
      <dgm:spPr/>
    </dgm:pt>
    <dgm:pt modelId="{96F2AA61-9CDA-46B2-8281-5376BD02C637}" type="pres">
      <dgm:prSet presAssocID="{2223A6B4-96A7-4E01-B5C8-1EE674DE5977}" presName="circleA" presStyleLbl="node1" presStyleIdx="0" presStyleCnt="5"/>
      <dgm:spPr/>
    </dgm:pt>
    <dgm:pt modelId="{448C29B0-FEA5-4CB3-AEA3-E90CB00B90D5}" type="pres">
      <dgm:prSet presAssocID="{2223A6B4-96A7-4E01-B5C8-1EE674DE5977}" presName="spaceA" presStyleCnt="0"/>
      <dgm:spPr/>
    </dgm:pt>
    <dgm:pt modelId="{FA8D1A0A-61F9-4A59-9B29-B4A6A4F25824}" type="pres">
      <dgm:prSet presAssocID="{33F49B25-EE1F-4072-9390-F8656D1C0A37}" presName="space" presStyleCnt="0"/>
      <dgm:spPr/>
    </dgm:pt>
    <dgm:pt modelId="{E7949DAD-757A-4AE8-87A8-09E30B9328B3}" type="pres">
      <dgm:prSet presAssocID="{93F8D63A-38EB-4106-BD28-09687D41447B}" presName="compositeB" presStyleCnt="0"/>
      <dgm:spPr/>
    </dgm:pt>
    <dgm:pt modelId="{BA42455D-CF0C-4D9F-82DD-397D1FEC5E6C}" type="pres">
      <dgm:prSet presAssocID="{93F8D63A-38EB-4106-BD28-09687D41447B}" presName="textB" presStyleLbl="revTx" presStyleIdx="1" presStyleCnt="5" custScaleX="172774" custLinFactNeighborX="734" custLinFactNeighborY="-4683">
        <dgm:presLayoutVars>
          <dgm:bulletEnabled val="1"/>
        </dgm:presLayoutVars>
      </dgm:prSet>
      <dgm:spPr/>
    </dgm:pt>
    <dgm:pt modelId="{2E49CF9D-BF7F-45E2-BD8F-2E6866ED9915}" type="pres">
      <dgm:prSet presAssocID="{93F8D63A-38EB-4106-BD28-09687D41447B}" presName="circleB" presStyleLbl="node1" presStyleIdx="1" presStyleCnt="5"/>
      <dgm:spPr/>
    </dgm:pt>
    <dgm:pt modelId="{27DE4178-FF2F-4F0E-AA77-802E7CA84C92}" type="pres">
      <dgm:prSet presAssocID="{93F8D63A-38EB-4106-BD28-09687D41447B}" presName="spaceB" presStyleCnt="0"/>
      <dgm:spPr/>
    </dgm:pt>
    <dgm:pt modelId="{46E489B8-6722-40C5-A1F8-BA37CD162F60}" type="pres">
      <dgm:prSet presAssocID="{F5444169-7326-48FC-9947-A53C05518BF7}" presName="space" presStyleCnt="0"/>
      <dgm:spPr/>
    </dgm:pt>
    <dgm:pt modelId="{737CE957-3AD3-4838-846C-BB510BB1CA27}" type="pres">
      <dgm:prSet presAssocID="{F50C1C25-91DD-494C-85EE-FBA8EE7A27D4}" presName="compositeA" presStyleCnt="0"/>
      <dgm:spPr/>
    </dgm:pt>
    <dgm:pt modelId="{D74FACB7-1B42-483D-B323-678A4A4A896B}" type="pres">
      <dgm:prSet presAssocID="{F50C1C25-91DD-494C-85EE-FBA8EE7A27D4}" presName="textA" presStyleLbl="revTx" presStyleIdx="2" presStyleCnt="5" custScaleX="196839" custLinFactNeighborX="-167" custLinFactNeighborY="7648">
        <dgm:presLayoutVars>
          <dgm:bulletEnabled val="1"/>
        </dgm:presLayoutVars>
      </dgm:prSet>
      <dgm:spPr/>
    </dgm:pt>
    <dgm:pt modelId="{25A55223-822B-4BD4-B99C-902A8F239493}" type="pres">
      <dgm:prSet presAssocID="{F50C1C25-91DD-494C-85EE-FBA8EE7A27D4}" presName="circleA" presStyleLbl="node1" presStyleIdx="2" presStyleCnt="5"/>
      <dgm:spPr/>
    </dgm:pt>
    <dgm:pt modelId="{78CC2A04-7860-4588-94C2-1C65C79A6909}" type="pres">
      <dgm:prSet presAssocID="{F50C1C25-91DD-494C-85EE-FBA8EE7A27D4}" presName="spaceA" presStyleCnt="0"/>
      <dgm:spPr/>
    </dgm:pt>
    <dgm:pt modelId="{40D6A44E-BFFF-420A-B0A5-79CE245B8F4D}" type="pres">
      <dgm:prSet presAssocID="{B07D4CB8-07EB-4C20-A550-9B094962A16F}" presName="space" presStyleCnt="0"/>
      <dgm:spPr/>
    </dgm:pt>
    <dgm:pt modelId="{93C820F9-9004-4D98-BB4B-ACE8C7D483CD}" type="pres">
      <dgm:prSet presAssocID="{52DEA1ED-CC01-4A7A-9B24-C0C46C3ED9CA}" presName="compositeB" presStyleCnt="0"/>
      <dgm:spPr/>
    </dgm:pt>
    <dgm:pt modelId="{ED786846-6DEB-454F-8ED8-968D8A656107}" type="pres">
      <dgm:prSet presAssocID="{52DEA1ED-CC01-4A7A-9B24-C0C46C3ED9CA}" presName="textB" presStyleLbl="revTx" presStyleIdx="3" presStyleCnt="5" custScaleX="165418">
        <dgm:presLayoutVars>
          <dgm:bulletEnabled val="1"/>
        </dgm:presLayoutVars>
      </dgm:prSet>
      <dgm:spPr/>
    </dgm:pt>
    <dgm:pt modelId="{A2974440-70A3-49F3-8A5D-C6C0CD657519}" type="pres">
      <dgm:prSet presAssocID="{52DEA1ED-CC01-4A7A-9B24-C0C46C3ED9CA}" presName="circleB" presStyleLbl="node1" presStyleIdx="3" presStyleCnt="5"/>
      <dgm:spPr/>
    </dgm:pt>
    <dgm:pt modelId="{036FEC64-1824-45FD-8224-776F89645BF4}" type="pres">
      <dgm:prSet presAssocID="{52DEA1ED-CC01-4A7A-9B24-C0C46C3ED9CA}" presName="spaceB" presStyleCnt="0"/>
      <dgm:spPr/>
    </dgm:pt>
    <dgm:pt modelId="{020FDFE1-817B-4CD6-9F73-2B12ACCA1637}" type="pres">
      <dgm:prSet presAssocID="{1AC868D5-4582-4C93-83BC-E8CA8DB2E296}" presName="space" presStyleCnt="0"/>
      <dgm:spPr/>
    </dgm:pt>
    <dgm:pt modelId="{F8EC4B9D-FC19-406F-AFFB-810A6307DB8C}" type="pres">
      <dgm:prSet presAssocID="{41FE26B5-1E05-4F51-AE27-29293416C72C}" presName="compositeA" presStyleCnt="0"/>
      <dgm:spPr/>
    </dgm:pt>
    <dgm:pt modelId="{2831E533-4A05-4030-ADA6-D436EBAEAF08}" type="pres">
      <dgm:prSet presAssocID="{41FE26B5-1E05-4F51-AE27-29293416C72C}" presName="textA" presStyleLbl="revTx" presStyleIdx="4" presStyleCnt="5" custScaleX="179449">
        <dgm:presLayoutVars>
          <dgm:bulletEnabled val="1"/>
        </dgm:presLayoutVars>
      </dgm:prSet>
      <dgm:spPr/>
    </dgm:pt>
    <dgm:pt modelId="{1595FC76-F353-4600-8B3A-C86C45F4F53B}" type="pres">
      <dgm:prSet presAssocID="{41FE26B5-1E05-4F51-AE27-29293416C72C}" presName="circleA" presStyleLbl="node1" presStyleIdx="4" presStyleCnt="5"/>
      <dgm:spPr/>
    </dgm:pt>
    <dgm:pt modelId="{11534FED-AF33-445F-9913-B1F3E50A76A9}" type="pres">
      <dgm:prSet presAssocID="{41FE26B5-1E05-4F51-AE27-29293416C72C}" presName="spaceA" presStyleCnt="0"/>
      <dgm:spPr/>
    </dgm:pt>
  </dgm:ptLst>
  <dgm:cxnLst>
    <dgm:cxn modelId="{B98A7F1C-3C95-4D21-A1B7-7733B59AF6A4}" type="presOf" srcId="{2223A6B4-96A7-4E01-B5C8-1EE674DE5977}" destId="{5DD46635-D7DC-41B4-8EDB-ADE059538E8E}" srcOrd="0" destOrd="0" presId="urn:microsoft.com/office/officeart/2005/8/layout/hProcess11"/>
    <dgm:cxn modelId="{2CB2F42E-B193-41C7-AE10-80327A2D5A45}" srcId="{14424E04-AE88-40FC-B8CC-5F8B56131981}" destId="{52DEA1ED-CC01-4A7A-9B24-C0C46C3ED9CA}" srcOrd="3" destOrd="0" parTransId="{CDFEB29B-9A00-4D29-AB7B-F496B51D5323}" sibTransId="{1AC868D5-4582-4C93-83BC-E8CA8DB2E296}"/>
    <dgm:cxn modelId="{3D59E998-2F7E-4332-8BDD-2665BA4BD82B}" srcId="{14424E04-AE88-40FC-B8CC-5F8B56131981}" destId="{93F8D63A-38EB-4106-BD28-09687D41447B}" srcOrd="1" destOrd="0" parTransId="{B689B082-32FD-4E11-9572-86151100E4D4}" sibTransId="{F5444169-7326-48FC-9947-A53C05518BF7}"/>
    <dgm:cxn modelId="{A912297B-F690-4D83-B447-FCE032059A43}" type="presOf" srcId="{41FE26B5-1E05-4F51-AE27-29293416C72C}" destId="{2831E533-4A05-4030-ADA6-D436EBAEAF08}" srcOrd="0" destOrd="0" presId="urn:microsoft.com/office/officeart/2005/8/layout/hProcess11"/>
    <dgm:cxn modelId="{C6F3EE95-1D91-4DAF-92BB-8B31ECABBD1F}" type="presOf" srcId="{F50C1C25-91DD-494C-85EE-FBA8EE7A27D4}" destId="{D74FACB7-1B42-483D-B323-678A4A4A896B}" srcOrd="0" destOrd="0" presId="urn:microsoft.com/office/officeart/2005/8/layout/hProcess11"/>
    <dgm:cxn modelId="{9F51F5AE-86B6-4BDC-8615-ADD8959A65AB}" type="presOf" srcId="{93F8D63A-38EB-4106-BD28-09687D41447B}" destId="{BA42455D-CF0C-4D9F-82DD-397D1FEC5E6C}" srcOrd="0" destOrd="0" presId="urn:microsoft.com/office/officeart/2005/8/layout/hProcess11"/>
    <dgm:cxn modelId="{5527AE8E-9A8A-4585-93AD-2A6F99D9A6E6}" srcId="{14424E04-AE88-40FC-B8CC-5F8B56131981}" destId="{F50C1C25-91DD-494C-85EE-FBA8EE7A27D4}" srcOrd="2" destOrd="0" parTransId="{FA4A9705-21B5-4BC8-A268-DFDFC6484E94}" sibTransId="{B07D4CB8-07EB-4C20-A550-9B094962A16F}"/>
    <dgm:cxn modelId="{34C13EE9-D919-437C-A900-BBC5B889349C}" srcId="{14424E04-AE88-40FC-B8CC-5F8B56131981}" destId="{41FE26B5-1E05-4F51-AE27-29293416C72C}" srcOrd="4" destOrd="0" parTransId="{2EF28877-AF5F-4360-A909-7796AF06DF9A}" sibTransId="{2B429EB0-AF01-4851-8652-A126255253C2}"/>
    <dgm:cxn modelId="{18CD3F70-CEA1-4377-AFBE-D7E4E0850F9C}" type="presOf" srcId="{14424E04-AE88-40FC-B8CC-5F8B56131981}" destId="{313F551E-4F84-4E65-95D4-944B667FCB31}" srcOrd="0" destOrd="0" presId="urn:microsoft.com/office/officeart/2005/8/layout/hProcess11"/>
    <dgm:cxn modelId="{AFA2EE59-BABB-42BC-8632-0205B64AEC46}" type="presOf" srcId="{52DEA1ED-CC01-4A7A-9B24-C0C46C3ED9CA}" destId="{ED786846-6DEB-454F-8ED8-968D8A656107}" srcOrd="0" destOrd="0" presId="urn:microsoft.com/office/officeart/2005/8/layout/hProcess11"/>
    <dgm:cxn modelId="{AEE35313-4888-4E7B-876E-175FE6EED8CE}" srcId="{14424E04-AE88-40FC-B8CC-5F8B56131981}" destId="{2223A6B4-96A7-4E01-B5C8-1EE674DE5977}" srcOrd="0" destOrd="0" parTransId="{E1A77098-A38D-4296-90D5-F0148C23803D}" sibTransId="{33F49B25-EE1F-4072-9390-F8656D1C0A37}"/>
    <dgm:cxn modelId="{C953F708-46FE-42E9-BFDE-F51025E1E7E6}" type="presParOf" srcId="{313F551E-4F84-4E65-95D4-944B667FCB31}" destId="{0EB43F53-9B79-44FB-A097-EDB79BF9E0CC}" srcOrd="0" destOrd="0" presId="urn:microsoft.com/office/officeart/2005/8/layout/hProcess11"/>
    <dgm:cxn modelId="{EF7DD823-704D-47C1-841E-16625E841F1C}" type="presParOf" srcId="{313F551E-4F84-4E65-95D4-944B667FCB31}" destId="{8764D0C7-E773-4D30-B29B-58183042E919}" srcOrd="1" destOrd="0" presId="urn:microsoft.com/office/officeart/2005/8/layout/hProcess11"/>
    <dgm:cxn modelId="{F5AA86FA-CDCD-435E-9CF5-7A0111658EF2}" type="presParOf" srcId="{8764D0C7-E773-4D30-B29B-58183042E919}" destId="{817E1AD0-D362-4E8C-B082-67070E54428C}" srcOrd="0" destOrd="0" presId="urn:microsoft.com/office/officeart/2005/8/layout/hProcess11"/>
    <dgm:cxn modelId="{CEA51D14-9CC0-4903-AF7E-D0A804925D06}" type="presParOf" srcId="{817E1AD0-D362-4E8C-B082-67070E54428C}" destId="{5DD46635-D7DC-41B4-8EDB-ADE059538E8E}" srcOrd="0" destOrd="0" presId="urn:microsoft.com/office/officeart/2005/8/layout/hProcess11"/>
    <dgm:cxn modelId="{8EE302C6-DB5C-4BCB-A420-CFD8B24FE569}" type="presParOf" srcId="{817E1AD0-D362-4E8C-B082-67070E54428C}" destId="{96F2AA61-9CDA-46B2-8281-5376BD02C637}" srcOrd="1" destOrd="0" presId="urn:microsoft.com/office/officeart/2005/8/layout/hProcess11"/>
    <dgm:cxn modelId="{1112AC92-DF57-4F1D-8E8F-986DA50CCBE0}" type="presParOf" srcId="{817E1AD0-D362-4E8C-B082-67070E54428C}" destId="{448C29B0-FEA5-4CB3-AEA3-E90CB00B90D5}" srcOrd="2" destOrd="0" presId="urn:microsoft.com/office/officeart/2005/8/layout/hProcess11"/>
    <dgm:cxn modelId="{16016320-4F0C-4AA0-96DB-4F12B74A6F9F}" type="presParOf" srcId="{8764D0C7-E773-4D30-B29B-58183042E919}" destId="{FA8D1A0A-61F9-4A59-9B29-B4A6A4F25824}" srcOrd="1" destOrd="0" presId="urn:microsoft.com/office/officeart/2005/8/layout/hProcess11"/>
    <dgm:cxn modelId="{D5BD175E-8F85-449E-8C6B-91645707C31A}" type="presParOf" srcId="{8764D0C7-E773-4D30-B29B-58183042E919}" destId="{E7949DAD-757A-4AE8-87A8-09E30B9328B3}" srcOrd="2" destOrd="0" presId="urn:microsoft.com/office/officeart/2005/8/layout/hProcess11"/>
    <dgm:cxn modelId="{089EF9DD-8683-4EEA-B3F9-B3AE8FDFF366}" type="presParOf" srcId="{E7949DAD-757A-4AE8-87A8-09E30B9328B3}" destId="{BA42455D-CF0C-4D9F-82DD-397D1FEC5E6C}" srcOrd="0" destOrd="0" presId="urn:microsoft.com/office/officeart/2005/8/layout/hProcess11"/>
    <dgm:cxn modelId="{B58D38EC-FC1A-41E0-B845-43222447301B}" type="presParOf" srcId="{E7949DAD-757A-4AE8-87A8-09E30B9328B3}" destId="{2E49CF9D-BF7F-45E2-BD8F-2E6866ED9915}" srcOrd="1" destOrd="0" presId="urn:microsoft.com/office/officeart/2005/8/layout/hProcess11"/>
    <dgm:cxn modelId="{4DBD189C-8BDB-4CCC-A5A2-0195C657ACB1}" type="presParOf" srcId="{E7949DAD-757A-4AE8-87A8-09E30B9328B3}" destId="{27DE4178-FF2F-4F0E-AA77-802E7CA84C92}" srcOrd="2" destOrd="0" presId="urn:microsoft.com/office/officeart/2005/8/layout/hProcess11"/>
    <dgm:cxn modelId="{A3EE0B16-7B2F-45DB-8554-1D5EAC02A9D7}" type="presParOf" srcId="{8764D0C7-E773-4D30-B29B-58183042E919}" destId="{46E489B8-6722-40C5-A1F8-BA37CD162F60}" srcOrd="3" destOrd="0" presId="urn:microsoft.com/office/officeart/2005/8/layout/hProcess11"/>
    <dgm:cxn modelId="{4CB96E94-97B3-4028-82CF-5B3EBE01C5DD}" type="presParOf" srcId="{8764D0C7-E773-4D30-B29B-58183042E919}" destId="{737CE957-3AD3-4838-846C-BB510BB1CA27}" srcOrd="4" destOrd="0" presId="urn:microsoft.com/office/officeart/2005/8/layout/hProcess11"/>
    <dgm:cxn modelId="{05E6052D-9842-4905-AE2B-9FC2FEE4A1EB}" type="presParOf" srcId="{737CE957-3AD3-4838-846C-BB510BB1CA27}" destId="{D74FACB7-1B42-483D-B323-678A4A4A896B}" srcOrd="0" destOrd="0" presId="urn:microsoft.com/office/officeart/2005/8/layout/hProcess11"/>
    <dgm:cxn modelId="{A091B301-64EB-4657-954B-84946D9858BF}" type="presParOf" srcId="{737CE957-3AD3-4838-846C-BB510BB1CA27}" destId="{25A55223-822B-4BD4-B99C-902A8F239493}" srcOrd="1" destOrd="0" presId="urn:microsoft.com/office/officeart/2005/8/layout/hProcess11"/>
    <dgm:cxn modelId="{76E2C929-9103-4327-AA6B-EC6E0F0D51B8}" type="presParOf" srcId="{737CE957-3AD3-4838-846C-BB510BB1CA27}" destId="{78CC2A04-7860-4588-94C2-1C65C79A6909}" srcOrd="2" destOrd="0" presId="urn:microsoft.com/office/officeart/2005/8/layout/hProcess11"/>
    <dgm:cxn modelId="{F3A9F014-DF9F-4D78-BAC6-0CCE7391E2D3}" type="presParOf" srcId="{8764D0C7-E773-4D30-B29B-58183042E919}" destId="{40D6A44E-BFFF-420A-B0A5-79CE245B8F4D}" srcOrd="5" destOrd="0" presId="urn:microsoft.com/office/officeart/2005/8/layout/hProcess11"/>
    <dgm:cxn modelId="{B1D73067-F900-4601-A5CE-16ADE8BD7182}" type="presParOf" srcId="{8764D0C7-E773-4D30-B29B-58183042E919}" destId="{93C820F9-9004-4D98-BB4B-ACE8C7D483CD}" srcOrd="6" destOrd="0" presId="urn:microsoft.com/office/officeart/2005/8/layout/hProcess11"/>
    <dgm:cxn modelId="{C37A2E77-A625-49ED-84D3-5C5BCEA21F61}" type="presParOf" srcId="{93C820F9-9004-4D98-BB4B-ACE8C7D483CD}" destId="{ED786846-6DEB-454F-8ED8-968D8A656107}" srcOrd="0" destOrd="0" presId="urn:microsoft.com/office/officeart/2005/8/layout/hProcess11"/>
    <dgm:cxn modelId="{DB284276-17D0-4D4B-8554-E1F048443EB1}" type="presParOf" srcId="{93C820F9-9004-4D98-BB4B-ACE8C7D483CD}" destId="{A2974440-70A3-49F3-8A5D-C6C0CD657519}" srcOrd="1" destOrd="0" presId="urn:microsoft.com/office/officeart/2005/8/layout/hProcess11"/>
    <dgm:cxn modelId="{29857D6E-4C99-43A2-8977-3885EA6CA02F}" type="presParOf" srcId="{93C820F9-9004-4D98-BB4B-ACE8C7D483CD}" destId="{036FEC64-1824-45FD-8224-776F89645BF4}" srcOrd="2" destOrd="0" presId="urn:microsoft.com/office/officeart/2005/8/layout/hProcess11"/>
    <dgm:cxn modelId="{4C13382C-B91D-4C78-AAFD-CC23D8698118}" type="presParOf" srcId="{8764D0C7-E773-4D30-B29B-58183042E919}" destId="{020FDFE1-817B-4CD6-9F73-2B12ACCA1637}" srcOrd="7" destOrd="0" presId="urn:microsoft.com/office/officeart/2005/8/layout/hProcess11"/>
    <dgm:cxn modelId="{4696823D-4816-4008-80C2-F39A5DCCD45E}" type="presParOf" srcId="{8764D0C7-E773-4D30-B29B-58183042E919}" destId="{F8EC4B9D-FC19-406F-AFFB-810A6307DB8C}" srcOrd="8" destOrd="0" presId="urn:microsoft.com/office/officeart/2005/8/layout/hProcess11"/>
    <dgm:cxn modelId="{9343E488-B6BC-485B-9FE1-E0F3583AF533}" type="presParOf" srcId="{F8EC4B9D-FC19-406F-AFFB-810A6307DB8C}" destId="{2831E533-4A05-4030-ADA6-D436EBAEAF08}" srcOrd="0" destOrd="0" presId="urn:microsoft.com/office/officeart/2005/8/layout/hProcess11"/>
    <dgm:cxn modelId="{70F9A480-A7B6-42AA-80A3-85E611EA2BFD}" type="presParOf" srcId="{F8EC4B9D-FC19-406F-AFFB-810A6307DB8C}" destId="{1595FC76-F353-4600-8B3A-C86C45F4F53B}" srcOrd="1" destOrd="0" presId="urn:microsoft.com/office/officeart/2005/8/layout/hProcess11"/>
    <dgm:cxn modelId="{396A1279-4D31-4A0D-9774-C65B97AF2F7F}" type="presParOf" srcId="{F8EC4B9D-FC19-406F-AFFB-810A6307DB8C}" destId="{11534FED-AF33-445F-9913-B1F3E50A76A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886D0-BF60-461E-AAE6-7C5D6B67DF57}">
      <dsp:nvSpPr>
        <dsp:cNvPr id="0" name=""/>
        <dsp:cNvSpPr/>
      </dsp:nvSpPr>
      <dsp:spPr>
        <a:xfrm>
          <a:off x="4105161" y="770366"/>
          <a:ext cx="1543276" cy="15432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E6BBC7-36D7-4D13-AD73-1A2E72F62865}">
      <dsp:nvSpPr>
        <dsp:cNvPr id="0" name=""/>
        <dsp:cNvSpPr/>
      </dsp:nvSpPr>
      <dsp:spPr>
        <a:xfrm>
          <a:off x="3649027" y="-381586"/>
          <a:ext cx="2455545" cy="105086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Times New Roman" pitchFamily="18" charset="0"/>
              <a:cs typeface="Times New Roman" pitchFamily="18" charset="0"/>
            </a:rPr>
            <a:t>Key Steps:</a:t>
          </a:r>
          <a:endParaRPr 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49027" y="-381586"/>
        <a:ext cx="2455545" cy="1050868"/>
      </dsp:txXfrm>
    </dsp:sp>
    <dsp:sp modelId="{673A0A54-0A83-41D0-9452-4814823F22E3}">
      <dsp:nvSpPr>
        <dsp:cNvPr id="0" name=""/>
        <dsp:cNvSpPr/>
      </dsp:nvSpPr>
      <dsp:spPr>
        <a:xfrm>
          <a:off x="4606083" y="1059605"/>
          <a:ext cx="1543276" cy="15432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CE07BD1-FE13-48F4-9A75-E386D0C5CB9A}">
      <dsp:nvSpPr>
        <dsp:cNvPr id="0" name=""/>
        <dsp:cNvSpPr/>
      </dsp:nvSpPr>
      <dsp:spPr>
        <a:xfrm>
          <a:off x="6263819" y="619241"/>
          <a:ext cx="1828139" cy="115095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itchFamily="18" charset="0"/>
              <a:cs typeface="Times New Roman" pitchFamily="18" charset="0"/>
            </a:rPr>
            <a:t>Data Exploration: </a:t>
          </a:r>
          <a:r>
            <a:rPr lang="en-US" sz="1400" b="0" kern="1200" dirty="0" smtClean="0">
              <a:latin typeface="Times New Roman" pitchFamily="18" charset="0"/>
              <a:cs typeface="Times New Roman" pitchFamily="18" charset="0"/>
            </a:rPr>
            <a:t>Understand the dataset structure, relationships, and value distributions.</a:t>
          </a:r>
          <a:endParaRPr lang="en-US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263819" y="619241"/>
        <a:ext cx="1828139" cy="1150951"/>
      </dsp:txXfrm>
    </dsp:sp>
    <dsp:sp modelId="{68FE3447-0B83-45E3-9FDE-BB80035BC557}">
      <dsp:nvSpPr>
        <dsp:cNvPr id="0" name=""/>
        <dsp:cNvSpPr/>
      </dsp:nvSpPr>
      <dsp:spPr>
        <a:xfrm>
          <a:off x="4606083" y="1638083"/>
          <a:ext cx="1543276" cy="15432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649AC35-D277-4D27-A9F2-EEA78528AB7D}">
      <dsp:nvSpPr>
        <dsp:cNvPr id="0" name=""/>
        <dsp:cNvSpPr/>
      </dsp:nvSpPr>
      <dsp:spPr>
        <a:xfrm>
          <a:off x="6263819" y="2335660"/>
          <a:ext cx="1828139" cy="12860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itchFamily="18" charset="0"/>
              <a:cs typeface="Times New Roman" pitchFamily="18" charset="0"/>
            </a:rPr>
            <a:t>Preprocessing: </a:t>
          </a:r>
          <a:r>
            <a:rPr lang="en-US" sz="1400" b="0" kern="1200" dirty="0" smtClean="0">
              <a:latin typeface="Times New Roman" pitchFamily="18" charset="0"/>
              <a:cs typeface="Times New Roman" pitchFamily="18" charset="0"/>
            </a:rPr>
            <a:t>Clean data, handle missing values, encode categorical variables, and resolve inconsistencies.</a:t>
          </a:r>
          <a:endParaRPr lang="en-US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263819" y="2335660"/>
        <a:ext cx="1828139" cy="1286063"/>
      </dsp:txXfrm>
    </dsp:sp>
    <dsp:sp modelId="{FF4F6C74-F564-4540-9677-A39A1AB75FA9}">
      <dsp:nvSpPr>
        <dsp:cNvPr id="0" name=""/>
        <dsp:cNvSpPr/>
      </dsp:nvSpPr>
      <dsp:spPr>
        <a:xfrm>
          <a:off x="4105161" y="1927823"/>
          <a:ext cx="1543276" cy="15432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FFD8D0-012F-431D-8E03-CA278FD9C9A9}">
      <dsp:nvSpPr>
        <dsp:cNvPr id="0" name=""/>
        <dsp:cNvSpPr/>
      </dsp:nvSpPr>
      <dsp:spPr>
        <a:xfrm>
          <a:off x="3983879" y="2808510"/>
          <a:ext cx="1929095" cy="257721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itchFamily="18" charset="0"/>
              <a:cs typeface="Times New Roman" pitchFamily="18" charset="0"/>
            </a:rPr>
            <a:t>Feature Extraction: </a:t>
          </a:r>
          <a:r>
            <a:rPr lang="en-US" sz="1400" b="0" kern="1200" dirty="0" smtClean="0">
              <a:latin typeface="Times New Roman" pitchFamily="18" charset="0"/>
              <a:cs typeface="Times New Roman" pitchFamily="18" charset="0"/>
            </a:rPr>
            <a:t>Identify key features impacting price using correlation analysis, feature importance, or dimensionality reduction.</a:t>
          </a:r>
          <a:endParaRPr lang="en-US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83879" y="2808510"/>
        <a:ext cx="1929095" cy="2577214"/>
      </dsp:txXfrm>
    </dsp:sp>
    <dsp:sp modelId="{746B0EFA-31D8-487D-950B-DF9DC4A0FA33}">
      <dsp:nvSpPr>
        <dsp:cNvPr id="0" name=""/>
        <dsp:cNvSpPr/>
      </dsp:nvSpPr>
      <dsp:spPr>
        <a:xfrm>
          <a:off x="3604240" y="1638083"/>
          <a:ext cx="1543276" cy="15432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C845571-5F36-4A44-9876-A2014BD6CD8E}">
      <dsp:nvSpPr>
        <dsp:cNvPr id="0" name=""/>
        <dsp:cNvSpPr/>
      </dsp:nvSpPr>
      <dsp:spPr>
        <a:xfrm>
          <a:off x="1661641" y="2335660"/>
          <a:ext cx="1828139" cy="12860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itchFamily="18" charset="0"/>
              <a:cs typeface="Times New Roman" pitchFamily="18" charset="0"/>
            </a:rPr>
            <a:t>Model Building</a:t>
          </a:r>
          <a:r>
            <a:rPr lang="en-US" sz="1400" b="0" kern="1200" dirty="0" smtClean="0">
              <a:latin typeface="Times New Roman" pitchFamily="18" charset="0"/>
              <a:cs typeface="Times New Roman" pitchFamily="18" charset="0"/>
            </a:rPr>
            <a:t>: Train and test machine learning models like Linear Regression, Random Forest, or Gradient Boosting.</a:t>
          </a:r>
          <a:endParaRPr lang="en-US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61641" y="2335660"/>
        <a:ext cx="1828139" cy="1286063"/>
      </dsp:txXfrm>
    </dsp:sp>
    <dsp:sp modelId="{3C58AA4C-3702-43A4-A41F-9024B290B276}">
      <dsp:nvSpPr>
        <dsp:cNvPr id="0" name=""/>
        <dsp:cNvSpPr/>
      </dsp:nvSpPr>
      <dsp:spPr>
        <a:xfrm>
          <a:off x="3604240" y="1059605"/>
          <a:ext cx="1543276" cy="15432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95B402D-A77C-45E0-A0AE-64CD1F4F1536}">
      <dsp:nvSpPr>
        <dsp:cNvPr id="0" name=""/>
        <dsp:cNvSpPr/>
      </dsp:nvSpPr>
      <dsp:spPr>
        <a:xfrm>
          <a:off x="1661641" y="619241"/>
          <a:ext cx="1828139" cy="12860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itchFamily="18" charset="0"/>
              <a:cs typeface="Times New Roman" pitchFamily="18" charset="0"/>
            </a:rPr>
            <a:t>Evaluation</a:t>
          </a:r>
          <a:r>
            <a:rPr lang="en-US" sz="1400" b="0" kern="1200" dirty="0" smtClean="0">
              <a:latin typeface="Times New Roman" pitchFamily="18" charset="0"/>
              <a:cs typeface="Times New Roman" pitchFamily="18" charset="0"/>
            </a:rPr>
            <a:t>: Measure model performance using metrics such as Mean Absolute Error (MAE) and Root Mean Squared Error (RMSE).</a:t>
          </a:r>
          <a:endParaRPr lang="en-US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61641" y="619241"/>
        <a:ext cx="1828139" cy="12860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46C97-A68C-4C03-80BD-CB721A56B738}">
      <dsp:nvSpPr>
        <dsp:cNvPr id="0" name=""/>
        <dsp:cNvSpPr/>
      </dsp:nvSpPr>
      <dsp:spPr>
        <a:xfrm>
          <a:off x="0" y="0"/>
          <a:ext cx="8610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359BFC-FA10-4E81-82CB-B209B80450F1}">
      <dsp:nvSpPr>
        <dsp:cNvPr id="0" name=""/>
        <dsp:cNvSpPr/>
      </dsp:nvSpPr>
      <dsp:spPr>
        <a:xfrm>
          <a:off x="0" y="0"/>
          <a:ext cx="8610600" cy="6477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itchFamily="18" charset="0"/>
              <a:cs typeface="Times New Roman" pitchFamily="18" charset="0"/>
            </a:rPr>
            <a:t>1. Data Issues: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8610600" cy="647700"/>
      </dsp:txXfrm>
    </dsp:sp>
    <dsp:sp modelId="{15C1E641-21D9-48F8-AFB7-60AC6320B4D9}">
      <dsp:nvSpPr>
        <dsp:cNvPr id="0" name=""/>
        <dsp:cNvSpPr/>
      </dsp:nvSpPr>
      <dsp:spPr>
        <a:xfrm>
          <a:off x="0" y="647700"/>
          <a:ext cx="8610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59ABAB-C212-472C-9473-0263BB25C9EA}">
      <dsp:nvSpPr>
        <dsp:cNvPr id="0" name=""/>
        <dsp:cNvSpPr/>
      </dsp:nvSpPr>
      <dsp:spPr>
        <a:xfrm>
          <a:off x="0" y="647700"/>
          <a:ext cx="8610600" cy="6477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itchFamily="18" charset="0"/>
              <a:cs typeface="Times New Roman" pitchFamily="18" charset="0"/>
            </a:rPr>
            <a:t>Missing Values:</a:t>
          </a:r>
          <a:r>
            <a:rPr lang="en-US" sz="1600" kern="1200" smtClean="0">
              <a:latin typeface="Times New Roman" pitchFamily="18" charset="0"/>
              <a:cs typeface="Times New Roman" pitchFamily="18" charset="0"/>
            </a:rPr>
            <a:t> Several features, such as "Battery Capacity" and "Mobile Height," had missing data, which required careful imputation to maintain dataset integrity.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0" y="647700"/>
        <a:ext cx="8610600" cy="647700"/>
      </dsp:txXfrm>
    </dsp:sp>
    <dsp:sp modelId="{8DD4AD00-A92F-4FE3-8058-3D7800B4DEA7}">
      <dsp:nvSpPr>
        <dsp:cNvPr id="0" name=""/>
        <dsp:cNvSpPr/>
      </dsp:nvSpPr>
      <dsp:spPr>
        <a:xfrm>
          <a:off x="0" y="1295400"/>
          <a:ext cx="8610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5751B8-F198-4A93-AF60-E4EB203BC53B}">
      <dsp:nvSpPr>
        <dsp:cNvPr id="0" name=""/>
        <dsp:cNvSpPr/>
      </dsp:nvSpPr>
      <dsp:spPr>
        <a:xfrm>
          <a:off x="0" y="1295400"/>
          <a:ext cx="8610600" cy="6477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itchFamily="18" charset="0"/>
              <a:cs typeface="Times New Roman" pitchFamily="18" charset="0"/>
            </a:rPr>
            <a:t>Outliers:</a:t>
          </a:r>
          <a:r>
            <a:rPr lang="en-US" sz="1600" kern="1200" smtClean="0">
              <a:latin typeface="Times New Roman" pitchFamily="18" charset="0"/>
              <a:cs typeface="Times New Roman" pitchFamily="18" charset="0"/>
            </a:rPr>
            <a:t> Features like "Price" and "Battery" exhibited extreme outliers that could skew results. These were capped or removed using statistical techniques like IQR-based filtering.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0" y="1295400"/>
        <a:ext cx="8610600" cy="647700"/>
      </dsp:txXfrm>
    </dsp:sp>
    <dsp:sp modelId="{7619020B-AAA6-4128-92C4-016F85C8E2DD}">
      <dsp:nvSpPr>
        <dsp:cNvPr id="0" name=""/>
        <dsp:cNvSpPr/>
      </dsp:nvSpPr>
      <dsp:spPr>
        <a:xfrm>
          <a:off x="0" y="1943100"/>
          <a:ext cx="8610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81887-8ED6-4C65-B424-4BB0D3EFE9E7}">
      <dsp:nvSpPr>
        <dsp:cNvPr id="0" name=""/>
        <dsp:cNvSpPr/>
      </dsp:nvSpPr>
      <dsp:spPr>
        <a:xfrm>
          <a:off x="0" y="1943100"/>
          <a:ext cx="8610600" cy="6477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itchFamily="18" charset="0"/>
              <a:cs typeface="Times New Roman" pitchFamily="18" charset="0"/>
            </a:rPr>
            <a:t>2. Model Limitations: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0" y="1943100"/>
        <a:ext cx="8610600" cy="647700"/>
      </dsp:txXfrm>
    </dsp:sp>
    <dsp:sp modelId="{E1E9D454-6A34-475A-AF08-2A3C57D3B013}">
      <dsp:nvSpPr>
        <dsp:cNvPr id="0" name=""/>
        <dsp:cNvSpPr/>
      </dsp:nvSpPr>
      <dsp:spPr>
        <a:xfrm>
          <a:off x="0" y="2590800"/>
          <a:ext cx="8610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3A0B7E-01DD-498B-9609-CFD6B868B8F7}">
      <dsp:nvSpPr>
        <dsp:cNvPr id="0" name=""/>
        <dsp:cNvSpPr/>
      </dsp:nvSpPr>
      <dsp:spPr>
        <a:xfrm>
          <a:off x="0" y="2590800"/>
          <a:ext cx="8610600" cy="6477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itchFamily="18" charset="0"/>
              <a:cs typeface="Times New Roman" pitchFamily="18" charset="0"/>
            </a:rPr>
            <a:t>Overfitting in Complex Models:</a:t>
          </a:r>
          <a:r>
            <a:rPr lang="en-US" sz="1600" kern="1200" smtClean="0">
              <a:latin typeface="Times New Roman" pitchFamily="18" charset="0"/>
              <a:cs typeface="Times New Roman" pitchFamily="18" charset="0"/>
            </a:rPr>
            <a:t> Advanced models like Gradient Boosting occasionally overfit to the training data, especially when hyperparameters were not tuned appropriately. Cross-validation was essential to mitigate this.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0" y="2590800"/>
        <a:ext cx="8610600" cy="647700"/>
      </dsp:txXfrm>
    </dsp:sp>
    <dsp:sp modelId="{55E8E70B-877E-4E87-A221-DC4469C1CC3A}">
      <dsp:nvSpPr>
        <dsp:cNvPr id="0" name=""/>
        <dsp:cNvSpPr/>
      </dsp:nvSpPr>
      <dsp:spPr>
        <a:xfrm>
          <a:off x="0" y="3238500"/>
          <a:ext cx="8610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F08F66-025F-45CA-9D6D-06A09194B32B}">
      <dsp:nvSpPr>
        <dsp:cNvPr id="0" name=""/>
        <dsp:cNvSpPr/>
      </dsp:nvSpPr>
      <dsp:spPr>
        <a:xfrm>
          <a:off x="0" y="3238500"/>
          <a:ext cx="8610600" cy="6477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itchFamily="18" charset="0"/>
              <a:cs typeface="Times New Roman" pitchFamily="18" charset="0"/>
            </a:rPr>
            <a:t>Linear Model Constraints:</a:t>
          </a:r>
          <a:r>
            <a:rPr lang="en-US" sz="1600" kern="1200" smtClean="0">
              <a:latin typeface="Times New Roman" pitchFamily="18" charset="0"/>
              <a:cs typeface="Times New Roman" pitchFamily="18" charset="0"/>
            </a:rPr>
            <a:t> Linear Regression struggled with capturing non-linear relationships, leading to lower accuracy compared to ensemble methods.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0" y="3238500"/>
        <a:ext cx="8610600" cy="647700"/>
      </dsp:txXfrm>
    </dsp:sp>
    <dsp:sp modelId="{48551C3B-661E-43BD-BADE-1EA51B68274A}">
      <dsp:nvSpPr>
        <dsp:cNvPr id="0" name=""/>
        <dsp:cNvSpPr/>
      </dsp:nvSpPr>
      <dsp:spPr>
        <a:xfrm>
          <a:off x="0" y="3886200"/>
          <a:ext cx="8610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92DDF-2E78-4C9A-A171-15F23986AD32}">
      <dsp:nvSpPr>
        <dsp:cNvPr id="0" name=""/>
        <dsp:cNvSpPr/>
      </dsp:nvSpPr>
      <dsp:spPr>
        <a:xfrm>
          <a:off x="0" y="3886200"/>
          <a:ext cx="8610600" cy="6477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itchFamily="18" charset="0"/>
              <a:cs typeface="Times New Roman" pitchFamily="18" charset="0"/>
            </a:rPr>
            <a:t>3. Computational Constraints: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0" y="3886200"/>
        <a:ext cx="8610600" cy="647700"/>
      </dsp:txXfrm>
    </dsp:sp>
    <dsp:sp modelId="{7BEBFFCA-9929-48B9-B395-01BE97D2B753}">
      <dsp:nvSpPr>
        <dsp:cNvPr id="0" name=""/>
        <dsp:cNvSpPr/>
      </dsp:nvSpPr>
      <dsp:spPr>
        <a:xfrm>
          <a:off x="0" y="4533900"/>
          <a:ext cx="8610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0E9AE5-6614-45C4-B693-DFEC6FDB19A1}">
      <dsp:nvSpPr>
        <dsp:cNvPr id="0" name=""/>
        <dsp:cNvSpPr/>
      </dsp:nvSpPr>
      <dsp:spPr>
        <a:xfrm>
          <a:off x="0" y="4533900"/>
          <a:ext cx="8610600" cy="6477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Times New Roman" pitchFamily="18" charset="0"/>
              <a:cs typeface="Times New Roman" pitchFamily="18" charset="0"/>
            </a:rPr>
            <a:t>Training complex models, such as Gradient Boosting, required significant computational resources, especially with hyperparameter optimization. Running these on large datasets was time-intensive.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0" y="4533900"/>
        <a:ext cx="8610600" cy="6477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66A48-B601-44FB-A2C2-7F67209FD15D}">
      <dsp:nvSpPr>
        <dsp:cNvPr id="0" name=""/>
        <dsp:cNvSpPr/>
      </dsp:nvSpPr>
      <dsp:spPr>
        <a:xfrm>
          <a:off x="3122341" y="0"/>
          <a:ext cx="2220712" cy="222105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EA6AD-3495-42B3-8297-4BB115517DC8}">
      <dsp:nvSpPr>
        <dsp:cNvPr id="0" name=""/>
        <dsp:cNvSpPr/>
      </dsp:nvSpPr>
      <dsp:spPr>
        <a:xfrm>
          <a:off x="3613191" y="801866"/>
          <a:ext cx="1234006" cy="61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latin typeface="Times New Roman" pitchFamily="18" charset="0"/>
              <a:cs typeface="Times New Roman" pitchFamily="18" charset="0"/>
            </a:rPr>
            <a:t>The project successfully predicted mobile phone prices using machine learning models.</a:t>
          </a:r>
          <a:endParaRPr lang="en-US" sz="900" kern="1200">
            <a:latin typeface="Times New Roman" pitchFamily="18" charset="0"/>
            <a:cs typeface="Times New Roman" pitchFamily="18" charset="0"/>
          </a:endParaRPr>
        </a:p>
      </dsp:txBody>
      <dsp:txXfrm>
        <a:off x="3613191" y="801866"/>
        <a:ext cx="1234006" cy="616855"/>
      </dsp:txXfrm>
    </dsp:sp>
    <dsp:sp modelId="{D1520F72-EBCC-4F54-BB7E-F14018B5BBEE}">
      <dsp:nvSpPr>
        <dsp:cNvPr id="0" name=""/>
        <dsp:cNvSpPr/>
      </dsp:nvSpPr>
      <dsp:spPr>
        <a:xfrm>
          <a:off x="2505546" y="1276157"/>
          <a:ext cx="2220712" cy="22210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F1C34-6F44-46E7-8D26-286FE85A86FC}">
      <dsp:nvSpPr>
        <dsp:cNvPr id="0" name=""/>
        <dsp:cNvSpPr/>
      </dsp:nvSpPr>
      <dsp:spPr>
        <a:xfrm>
          <a:off x="2998899" y="2085406"/>
          <a:ext cx="1234006" cy="61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>
              <a:latin typeface="Times New Roman" pitchFamily="18" charset="0"/>
              <a:cs typeface="Times New Roman" pitchFamily="18" charset="0"/>
            </a:rPr>
            <a:t>Key Features</a:t>
          </a:r>
          <a:r>
            <a:rPr lang="en-US" sz="900" kern="1200" smtClean="0">
              <a:latin typeface="Times New Roman" pitchFamily="18" charset="0"/>
              <a:cs typeface="Times New Roman" pitchFamily="18" charset="0"/>
            </a:rPr>
            <a:t> such as Battery Capacity, Screen Size, Processor Speed, and RAM were identified as the strongest predictors of price.</a:t>
          </a:r>
          <a:endParaRPr lang="en-US" sz="900" kern="1200">
            <a:latin typeface="Times New Roman" pitchFamily="18" charset="0"/>
            <a:cs typeface="Times New Roman" pitchFamily="18" charset="0"/>
          </a:endParaRPr>
        </a:p>
      </dsp:txBody>
      <dsp:txXfrm>
        <a:off x="2998899" y="2085406"/>
        <a:ext cx="1234006" cy="616855"/>
      </dsp:txXfrm>
    </dsp:sp>
    <dsp:sp modelId="{9218534C-411A-44F1-8EDA-B45E559E1108}">
      <dsp:nvSpPr>
        <dsp:cNvPr id="0" name=""/>
        <dsp:cNvSpPr/>
      </dsp:nvSpPr>
      <dsp:spPr>
        <a:xfrm>
          <a:off x="3280397" y="2705030"/>
          <a:ext cx="1907935" cy="190870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842F8-9F59-4B61-B7CC-F1CE6E558D35}">
      <dsp:nvSpPr>
        <dsp:cNvPr id="0" name=""/>
        <dsp:cNvSpPr/>
      </dsp:nvSpPr>
      <dsp:spPr>
        <a:xfrm>
          <a:off x="3616111" y="3370791"/>
          <a:ext cx="1234006" cy="61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Times New Roman" pitchFamily="18" charset="0"/>
              <a:cs typeface="Times New Roman" pitchFamily="18" charset="0"/>
            </a:rPr>
            <a:t>Advanced models like </a:t>
          </a:r>
          <a:r>
            <a:rPr lang="en-US" sz="900" b="1" kern="1200" dirty="0" smtClean="0">
              <a:latin typeface="Times New Roman" pitchFamily="18" charset="0"/>
              <a:cs typeface="Times New Roman" pitchFamily="18" charset="0"/>
            </a:rPr>
            <a:t>Gradient Boosting</a:t>
          </a:r>
          <a:r>
            <a:rPr lang="en-US" sz="900" kern="1200" dirty="0" smtClean="0">
              <a:latin typeface="Times New Roman" pitchFamily="18" charset="0"/>
              <a:cs typeface="Times New Roman" pitchFamily="18" charset="0"/>
            </a:rPr>
            <a:t> outperformed others, achieving the highest accuracy and the lowest RMSE, demonstrating their ability to capture complex relationships.</a:t>
          </a:r>
          <a:endParaRPr lang="en-US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16111" y="3370791"/>
        <a:ext cx="1234006" cy="616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30F43-D552-4864-903F-65DD276A3A5B}">
      <dsp:nvSpPr>
        <dsp:cNvPr id="0" name=""/>
        <dsp:cNvSpPr/>
      </dsp:nvSpPr>
      <dsp:spPr>
        <a:xfrm>
          <a:off x="0" y="1302"/>
          <a:ext cx="4343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E95C7-8641-4B76-89C5-A10AB2C195AF}">
      <dsp:nvSpPr>
        <dsp:cNvPr id="0" name=""/>
        <dsp:cNvSpPr/>
      </dsp:nvSpPr>
      <dsp:spPr>
        <a:xfrm>
          <a:off x="0" y="1302"/>
          <a:ext cx="4343400" cy="44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Gradient Boosting Model</a:t>
          </a:r>
          <a:r>
            <a:rPr lang="en-US" sz="1100" kern="1200" smtClean="0"/>
            <a:t>:</a:t>
          </a:r>
          <a:endParaRPr lang="en-US" sz="1100" kern="1200"/>
        </a:p>
      </dsp:txBody>
      <dsp:txXfrm>
        <a:off x="0" y="1302"/>
        <a:ext cx="4343400" cy="444065"/>
      </dsp:txXfrm>
    </dsp:sp>
    <dsp:sp modelId="{1E6F6F2B-E8F9-4503-BF1B-751FC8F3CFD1}">
      <dsp:nvSpPr>
        <dsp:cNvPr id="0" name=""/>
        <dsp:cNvSpPr/>
      </dsp:nvSpPr>
      <dsp:spPr>
        <a:xfrm>
          <a:off x="0" y="445368"/>
          <a:ext cx="4343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098ED-2D1E-4822-BA85-F743BB500320}">
      <dsp:nvSpPr>
        <dsp:cNvPr id="0" name=""/>
        <dsp:cNvSpPr/>
      </dsp:nvSpPr>
      <dsp:spPr>
        <a:xfrm>
          <a:off x="0" y="445368"/>
          <a:ext cx="4343400" cy="44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R² Score: 0.93</a:t>
          </a:r>
          <a:endParaRPr lang="en-US" sz="1100" kern="1200"/>
        </a:p>
      </dsp:txBody>
      <dsp:txXfrm>
        <a:off x="0" y="445368"/>
        <a:ext cx="4343400" cy="444065"/>
      </dsp:txXfrm>
    </dsp:sp>
    <dsp:sp modelId="{747FA054-87D4-41A0-B8EA-4B0E750D96E2}">
      <dsp:nvSpPr>
        <dsp:cNvPr id="0" name=""/>
        <dsp:cNvSpPr/>
      </dsp:nvSpPr>
      <dsp:spPr>
        <a:xfrm>
          <a:off x="0" y="889434"/>
          <a:ext cx="4343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F7D0A-333D-431F-B3E9-E65EDE902F19}">
      <dsp:nvSpPr>
        <dsp:cNvPr id="0" name=""/>
        <dsp:cNvSpPr/>
      </dsp:nvSpPr>
      <dsp:spPr>
        <a:xfrm>
          <a:off x="0" y="889434"/>
          <a:ext cx="4343400" cy="44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RMSE: $180</a:t>
          </a:r>
          <a:endParaRPr lang="en-US" sz="1100" kern="1200"/>
        </a:p>
      </dsp:txBody>
      <dsp:txXfrm>
        <a:off x="0" y="889434"/>
        <a:ext cx="4343400" cy="444065"/>
      </dsp:txXfrm>
    </dsp:sp>
    <dsp:sp modelId="{3D0E1729-857A-4CB6-9DCF-E4FDD2F23897}">
      <dsp:nvSpPr>
        <dsp:cNvPr id="0" name=""/>
        <dsp:cNvSpPr/>
      </dsp:nvSpPr>
      <dsp:spPr>
        <a:xfrm>
          <a:off x="0" y="1333500"/>
          <a:ext cx="4343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F5429-563D-45E0-95C5-69C9755C17E4}">
      <dsp:nvSpPr>
        <dsp:cNvPr id="0" name=""/>
        <dsp:cNvSpPr/>
      </dsp:nvSpPr>
      <dsp:spPr>
        <a:xfrm>
          <a:off x="0" y="1333500"/>
          <a:ext cx="4343400" cy="44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Recommendations:</a:t>
          </a:r>
          <a:endParaRPr lang="en-US" sz="1100" kern="1200"/>
        </a:p>
      </dsp:txBody>
      <dsp:txXfrm>
        <a:off x="0" y="1333500"/>
        <a:ext cx="4343400" cy="444065"/>
      </dsp:txXfrm>
    </dsp:sp>
    <dsp:sp modelId="{633C5F42-920A-47A5-9A71-3FB9E75AD571}">
      <dsp:nvSpPr>
        <dsp:cNvPr id="0" name=""/>
        <dsp:cNvSpPr/>
      </dsp:nvSpPr>
      <dsp:spPr>
        <a:xfrm>
          <a:off x="0" y="1777565"/>
          <a:ext cx="4343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CEC30-64AA-4C50-AE7B-E78CBAFEA5BE}">
      <dsp:nvSpPr>
        <dsp:cNvPr id="0" name=""/>
        <dsp:cNvSpPr/>
      </dsp:nvSpPr>
      <dsp:spPr>
        <a:xfrm>
          <a:off x="0" y="1777565"/>
          <a:ext cx="4343400" cy="44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Focus on enhancing features like battery capacity, screen quality, and processing power in product design to optimize pricing.</a:t>
          </a:r>
          <a:endParaRPr lang="en-US" sz="1100" kern="1200" dirty="0"/>
        </a:p>
      </dsp:txBody>
      <dsp:txXfrm>
        <a:off x="0" y="1777565"/>
        <a:ext cx="4343400" cy="444065"/>
      </dsp:txXfrm>
    </dsp:sp>
    <dsp:sp modelId="{9BFA4284-687D-4F61-89AF-BE10BB188C86}">
      <dsp:nvSpPr>
        <dsp:cNvPr id="0" name=""/>
        <dsp:cNvSpPr/>
      </dsp:nvSpPr>
      <dsp:spPr>
        <a:xfrm>
          <a:off x="0" y="2221631"/>
          <a:ext cx="4343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6CDAA-C5E3-4CC0-9D9F-F9C91ED42661}">
      <dsp:nvSpPr>
        <dsp:cNvPr id="0" name=""/>
        <dsp:cNvSpPr/>
      </dsp:nvSpPr>
      <dsp:spPr>
        <a:xfrm>
          <a:off x="0" y="2221631"/>
          <a:ext cx="4343400" cy="44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Leverage feature importance insights for strategic marketing and product segmentation.</a:t>
          </a:r>
          <a:endParaRPr lang="en-US" sz="1100" kern="1200"/>
        </a:p>
      </dsp:txBody>
      <dsp:txXfrm>
        <a:off x="0" y="2221631"/>
        <a:ext cx="4343400" cy="4440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4645D-BE12-4FB9-A3EA-83A303429F7D}">
      <dsp:nvSpPr>
        <dsp:cNvPr id="0" name=""/>
        <dsp:cNvSpPr/>
      </dsp:nvSpPr>
      <dsp:spPr>
        <a:xfrm>
          <a:off x="2598" y="362125"/>
          <a:ext cx="1136155" cy="135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Enhance Feature Selection</a:t>
          </a: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: Incorporate additional features such as software updates, brand value, or customer reviews to improve model predictions.</a:t>
          </a:r>
          <a:endParaRPr lang="en-US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75" y="395402"/>
        <a:ext cx="1069601" cy="1286180"/>
      </dsp:txXfrm>
    </dsp:sp>
    <dsp:sp modelId="{ADB6F538-68A7-49C9-A068-F61ED58D9321}">
      <dsp:nvSpPr>
        <dsp:cNvPr id="0" name=""/>
        <dsp:cNvSpPr/>
      </dsp:nvSpPr>
      <dsp:spPr>
        <a:xfrm>
          <a:off x="1252369" y="897609"/>
          <a:ext cx="240864" cy="281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Times New Roman" pitchFamily="18" charset="0"/>
            <a:cs typeface="Times New Roman" pitchFamily="18" charset="0"/>
          </a:endParaRPr>
        </a:p>
      </dsp:txBody>
      <dsp:txXfrm>
        <a:off x="1252369" y="953962"/>
        <a:ext cx="168605" cy="169060"/>
      </dsp:txXfrm>
    </dsp:sp>
    <dsp:sp modelId="{8C9F149E-9AD0-4419-94A6-53B48172084F}">
      <dsp:nvSpPr>
        <dsp:cNvPr id="0" name=""/>
        <dsp:cNvSpPr/>
      </dsp:nvSpPr>
      <dsp:spPr>
        <a:xfrm>
          <a:off x="1593216" y="362125"/>
          <a:ext cx="1136155" cy="135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Hyperparameter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Tuning</a:t>
          </a: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: Further optimize the parameters of advanced models to push performance boundaries.</a:t>
          </a:r>
          <a:endParaRPr lang="en-US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26493" y="395402"/>
        <a:ext cx="1069601" cy="1286180"/>
      </dsp:txXfrm>
    </dsp:sp>
    <dsp:sp modelId="{2C486178-B5EE-476B-AEA7-586FAC11D066}">
      <dsp:nvSpPr>
        <dsp:cNvPr id="0" name=""/>
        <dsp:cNvSpPr/>
      </dsp:nvSpPr>
      <dsp:spPr>
        <a:xfrm>
          <a:off x="2842986" y="897609"/>
          <a:ext cx="240864" cy="281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Times New Roman" pitchFamily="18" charset="0"/>
            <a:cs typeface="Times New Roman" pitchFamily="18" charset="0"/>
          </a:endParaRPr>
        </a:p>
      </dsp:txBody>
      <dsp:txXfrm>
        <a:off x="2842986" y="953962"/>
        <a:ext cx="168605" cy="169060"/>
      </dsp:txXfrm>
    </dsp:sp>
    <dsp:sp modelId="{C0BEAF1B-F8EB-452B-89B9-4CAB1BA2DB80}">
      <dsp:nvSpPr>
        <dsp:cNvPr id="0" name=""/>
        <dsp:cNvSpPr/>
      </dsp:nvSpPr>
      <dsp:spPr>
        <a:xfrm>
          <a:off x="3183833" y="362125"/>
          <a:ext cx="1136155" cy="135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latin typeface="Times New Roman" pitchFamily="18" charset="0"/>
              <a:cs typeface="Times New Roman" pitchFamily="18" charset="0"/>
            </a:rPr>
            <a:t>Explore Ensemble Techniques</a:t>
          </a:r>
          <a:r>
            <a:rPr lang="en-US" sz="1000" kern="1200" smtClean="0">
              <a:latin typeface="Times New Roman" pitchFamily="18" charset="0"/>
              <a:cs typeface="Times New Roman" pitchFamily="18" charset="0"/>
            </a:rPr>
            <a:t>: Combine models (e.g., stacking) for potentially better predictive accuracy.</a:t>
          </a:r>
          <a:endParaRPr lang="en-US" sz="1000" kern="1200">
            <a:latin typeface="Times New Roman" pitchFamily="18" charset="0"/>
            <a:cs typeface="Times New Roman" pitchFamily="18" charset="0"/>
          </a:endParaRPr>
        </a:p>
      </dsp:txBody>
      <dsp:txXfrm>
        <a:off x="3217110" y="395402"/>
        <a:ext cx="1069601" cy="1286180"/>
      </dsp:txXfrm>
    </dsp:sp>
    <dsp:sp modelId="{4BFEEAE2-CFDF-4FA8-BD71-AC42F58DA832}">
      <dsp:nvSpPr>
        <dsp:cNvPr id="0" name=""/>
        <dsp:cNvSpPr/>
      </dsp:nvSpPr>
      <dsp:spPr>
        <a:xfrm>
          <a:off x="4433604" y="897609"/>
          <a:ext cx="240864" cy="281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Times New Roman" pitchFamily="18" charset="0"/>
            <a:cs typeface="Times New Roman" pitchFamily="18" charset="0"/>
          </a:endParaRPr>
        </a:p>
      </dsp:txBody>
      <dsp:txXfrm>
        <a:off x="4433604" y="953962"/>
        <a:ext cx="168605" cy="169060"/>
      </dsp:txXfrm>
    </dsp:sp>
    <dsp:sp modelId="{5145A7E0-0C35-4062-AF48-BD15DBB01DAF}">
      <dsp:nvSpPr>
        <dsp:cNvPr id="0" name=""/>
        <dsp:cNvSpPr/>
      </dsp:nvSpPr>
      <dsp:spPr>
        <a:xfrm>
          <a:off x="4774451" y="362125"/>
          <a:ext cx="1136155" cy="135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latin typeface="Times New Roman" pitchFamily="18" charset="0"/>
              <a:cs typeface="Times New Roman" pitchFamily="18" charset="0"/>
            </a:rPr>
            <a:t>Scalability</a:t>
          </a:r>
          <a:r>
            <a:rPr lang="en-US" sz="1000" kern="1200" smtClean="0">
              <a:latin typeface="Times New Roman" pitchFamily="18" charset="0"/>
              <a:cs typeface="Times New Roman" pitchFamily="18" charset="0"/>
            </a:rPr>
            <a:t>: Test the model on larger or more diverse datasets to ensure robustness.</a:t>
          </a:r>
          <a:endParaRPr lang="en-US" sz="1000" kern="1200">
            <a:latin typeface="Times New Roman" pitchFamily="18" charset="0"/>
            <a:cs typeface="Times New Roman" pitchFamily="18" charset="0"/>
          </a:endParaRPr>
        </a:p>
      </dsp:txBody>
      <dsp:txXfrm>
        <a:off x="4807728" y="395402"/>
        <a:ext cx="1069601" cy="1286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63C65-ABFD-42EE-A3CF-6F449FF3DD84}">
      <dsp:nvSpPr>
        <dsp:cNvPr id="0" name=""/>
        <dsp:cNvSpPr/>
      </dsp:nvSpPr>
      <dsp:spPr>
        <a:xfrm>
          <a:off x="4909" y="1372013"/>
          <a:ext cx="2401060" cy="198037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70056-84F8-4B86-896E-95ED49D78B82}">
      <dsp:nvSpPr>
        <dsp:cNvPr id="0" name=""/>
        <dsp:cNvSpPr/>
      </dsp:nvSpPr>
      <dsp:spPr>
        <a:xfrm>
          <a:off x="1080697" y="800762"/>
          <a:ext cx="3378652" cy="3378652"/>
        </a:xfrm>
        <a:prstGeom prst="leftCircularArrow">
          <a:avLst>
            <a:gd name="adj1" fmla="val 2330"/>
            <a:gd name="adj2" fmla="val 281236"/>
            <a:gd name="adj3" fmla="val 3481288"/>
            <a:gd name="adj4" fmla="val 10449031"/>
            <a:gd name="adj5" fmla="val 27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53FFF-EC32-41E9-9639-610F2EA2369B}">
      <dsp:nvSpPr>
        <dsp:cNvPr id="0" name=""/>
        <dsp:cNvSpPr/>
      </dsp:nvSpPr>
      <dsp:spPr>
        <a:xfrm>
          <a:off x="107183" y="1804835"/>
          <a:ext cx="2134275" cy="8487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Methodology</a:t>
          </a:r>
          <a:endParaRPr lang="en-US" sz="1800" kern="1200"/>
        </a:p>
      </dsp:txBody>
      <dsp:txXfrm>
        <a:off x="132041" y="1829693"/>
        <a:ext cx="2084559" cy="799015"/>
      </dsp:txXfrm>
    </dsp:sp>
    <dsp:sp modelId="{8B3A1FD7-D33D-4224-AE13-1C8822BE791F}">
      <dsp:nvSpPr>
        <dsp:cNvPr id="0" name=""/>
        <dsp:cNvSpPr/>
      </dsp:nvSpPr>
      <dsp:spPr>
        <a:xfrm>
          <a:off x="3047577" y="1372013"/>
          <a:ext cx="2401060" cy="198037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Conducted </a:t>
          </a:r>
          <a:r>
            <a:rPr lang="en-US" sz="1300" b="1" kern="1200" dirty="0" smtClean="0"/>
            <a:t>correlation analysis</a:t>
          </a:r>
          <a:r>
            <a:rPr lang="en-US" sz="1300" kern="1200" dirty="0" smtClean="0"/>
            <a:t> to identify relationships between numerical features and the target variable (Price).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Used a </a:t>
          </a:r>
          <a:r>
            <a:rPr lang="en-US" sz="1300" b="1" kern="1200" smtClean="0"/>
            <a:t>correlation heatmap</a:t>
          </a:r>
          <a:r>
            <a:rPr lang="en-US" sz="1300" kern="1200" smtClean="0"/>
            <a:t> to visualize the strength of relationships.</a:t>
          </a:r>
          <a:endParaRPr lang="en-US" sz="1300" kern="1200"/>
        </a:p>
      </dsp:txBody>
      <dsp:txXfrm>
        <a:off x="3093151" y="1841953"/>
        <a:ext cx="2309912" cy="1464858"/>
      </dsp:txXfrm>
    </dsp:sp>
    <dsp:sp modelId="{5BCEE900-A2FC-4810-83F0-24C86FD620C7}">
      <dsp:nvSpPr>
        <dsp:cNvPr id="0" name=""/>
        <dsp:cNvSpPr/>
      </dsp:nvSpPr>
      <dsp:spPr>
        <a:xfrm>
          <a:off x="4383833" y="167032"/>
          <a:ext cx="2917948" cy="2917948"/>
        </a:xfrm>
        <a:prstGeom prst="circularArrow">
          <a:avLst>
            <a:gd name="adj1" fmla="val 2698"/>
            <a:gd name="adj2" fmla="val 328429"/>
            <a:gd name="adj3" fmla="val 19496060"/>
            <a:gd name="adj4" fmla="val 12575511"/>
            <a:gd name="adj5" fmla="val 31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9DEF9-22C8-404E-8ED8-163CA13CE3F2}">
      <dsp:nvSpPr>
        <dsp:cNvPr id="0" name=""/>
        <dsp:cNvSpPr/>
      </dsp:nvSpPr>
      <dsp:spPr>
        <a:xfrm>
          <a:off x="3581146" y="947648"/>
          <a:ext cx="2134275" cy="8487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Statistical Techniques</a:t>
          </a:r>
          <a:r>
            <a:rPr lang="en-US" sz="1800" kern="1200" smtClean="0"/>
            <a:t>:</a:t>
          </a:r>
          <a:endParaRPr lang="en-US" sz="1800" kern="1200"/>
        </a:p>
      </dsp:txBody>
      <dsp:txXfrm>
        <a:off x="3606004" y="972506"/>
        <a:ext cx="2084559" cy="799015"/>
      </dsp:txXfrm>
    </dsp:sp>
    <dsp:sp modelId="{7532313D-D588-4D68-A472-513D0012A07F}">
      <dsp:nvSpPr>
        <dsp:cNvPr id="0" name=""/>
        <dsp:cNvSpPr/>
      </dsp:nvSpPr>
      <dsp:spPr>
        <a:xfrm>
          <a:off x="6090245" y="1372013"/>
          <a:ext cx="2401060" cy="198037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Employed </a:t>
          </a:r>
          <a:r>
            <a:rPr lang="en-US" sz="1300" b="1" kern="1200" smtClean="0"/>
            <a:t>Random Forest</a:t>
          </a:r>
          <a:r>
            <a:rPr lang="en-US" sz="1300" kern="1200" smtClean="0"/>
            <a:t> to compute the importance of each feature in predicting Price.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Applied </a:t>
          </a:r>
          <a:r>
            <a:rPr lang="en-US" sz="1300" b="1" kern="1200" smtClean="0"/>
            <a:t>Mutual Information Scores</a:t>
          </a:r>
          <a:r>
            <a:rPr lang="en-US" sz="1300" kern="1200" smtClean="0"/>
            <a:t> to assess non-linear dependencies and uncover hidden relationships.</a:t>
          </a:r>
          <a:endParaRPr lang="en-US" sz="1300" kern="1200"/>
        </a:p>
      </dsp:txBody>
      <dsp:txXfrm>
        <a:off x="6135819" y="1417587"/>
        <a:ext cx="2309912" cy="1464858"/>
      </dsp:txXfrm>
    </dsp:sp>
    <dsp:sp modelId="{2CF8252C-9AB0-480F-AD7C-D84965EB9F4D}">
      <dsp:nvSpPr>
        <dsp:cNvPr id="0" name=""/>
        <dsp:cNvSpPr/>
      </dsp:nvSpPr>
      <dsp:spPr>
        <a:xfrm>
          <a:off x="6623814" y="2928020"/>
          <a:ext cx="2134275" cy="8487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Feature Importance Evaluation</a:t>
          </a:r>
          <a:r>
            <a:rPr lang="en-US" sz="1800" kern="1200" smtClean="0"/>
            <a:t>:</a:t>
          </a:r>
          <a:endParaRPr lang="en-US" sz="1800" kern="1200"/>
        </a:p>
      </dsp:txBody>
      <dsp:txXfrm>
        <a:off x="6648672" y="2952878"/>
        <a:ext cx="2084559" cy="799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3C81E-E737-4685-97FA-902A1301F4FC}">
      <dsp:nvSpPr>
        <dsp:cNvPr id="0" name=""/>
        <dsp:cNvSpPr/>
      </dsp:nvSpPr>
      <dsp:spPr>
        <a:xfrm>
          <a:off x="3509497" y="1017391"/>
          <a:ext cx="1363004" cy="1363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898E33F-4C56-4AC9-9AE2-F6BD97BFF145}">
      <dsp:nvSpPr>
        <dsp:cNvPr id="0" name=""/>
        <dsp:cNvSpPr/>
      </dsp:nvSpPr>
      <dsp:spPr>
        <a:xfrm>
          <a:off x="3339122" y="0"/>
          <a:ext cx="1703755" cy="92811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Battery Capacity (</a:t>
          </a:r>
          <a:r>
            <a:rPr lang="en-US" sz="1200" b="1" kern="1200" dirty="0" err="1" smtClean="0">
              <a:latin typeface="Times New Roman" pitchFamily="18" charset="0"/>
              <a:cs typeface="Times New Roman" pitchFamily="18" charset="0"/>
            </a:rPr>
            <a:t>mAh</a:t>
          </a: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): </a:t>
          </a:r>
          <a:r>
            <a:rPr lang="en-US" sz="1200" b="0" kern="1200" dirty="0" smtClean="0">
              <a:latin typeface="Times New Roman" pitchFamily="18" charset="0"/>
              <a:cs typeface="Times New Roman" pitchFamily="18" charset="0"/>
            </a:rPr>
            <a:t>Larger batteries tend to increase prices due to their impact on device usability and power efficiency.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39122" y="0"/>
        <a:ext cx="1703755" cy="928116"/>
      </dsp:txXfrm>
    </dsp:sp>
    <dsp:sp modelId="{26EF33EB-706B-427F-9A04-5EB4DD287221}">
      <dsp:nvSpPr>
        <dsp:cNvPr id="0" name=""/>
        <dsp:cNvSpPr/>
      </dsp:nvSpPr>
      <dsp:spPr>
        <a:xfrm>
          <a:off x="3951906" y="1272844"/>
          <a:ext cx="1363004" cy="1363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579BB9-82F4-4564-A306-98E16A99CB3E}">
      <dsp:nvSpPr>
        <dsp:cNvPr id="0" name=""/>
        <dsp:cNvSpPr/>
      </dsp:nvSpPr>
      <dsp:spPr>
        <a:xfrm>
          <a:off x="5416000" y="883919"/>
          <a:ext cx="1614592" cy="101650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Screen Size (inches): </a:t>
          </a:r>
          <a:r>
            <a:rPr lang="en-US" sz="1200" b="0" kern="1200" dirty="0" smtClean="0">
              <a:latin typeface="Times New Roman" pitchFamily="18" charset="0"/>
              <a:cs typeface="Times New Roman" pitchFamily="18" charset="0"/>
            </a:rPr>
            <a:t>Larger and higher-quality displays correlate with higher prices, reflecting better user experience and material costs.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16000" y="883919"/>
        <a:ext cx="1614592" cy="1016508"/>
      </dsp:txXfrm>
    </dsp:sp>
    <dsp:sp modelId="{A043DDDE-8700-40B5-81D8-B99ABB9EDD56}">
      <dsp:nvSpPr>
        <dsp:cNvPr id="0" name=""/>
        <dsp:cNvSpPr/>
      </dsp:nvSpPr>
      <dsp:spPr>
        <a:xfrm>
          <a:off x="3951906" y="1783750"/>
          <a:ext cx="1363004" cy="1363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9CC3C0-93F8-4880-85C1-E1191C92D455}">
      <dsp:nvSpPr>
        <dsp:cNvPr id="0" name=""/>
        <dsp:cNvSpPr/>
      </dsp:nvSpPr>
      <dsp:spPr>
        <a:xfrm>
          <a:off x="5416000" y="2399842"/>
          <a:ext cx="1614592" cy="11358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Processor Speed (GHz): </a:t>
          </a:r>
          <a:r>
            <a:rPr lang="en-US" sz="1200" b="0" kern="1200" dirty="0" smtClean="0">
              <a:latin typeface="Times New Roman" pitchFamily="18" charset="0"/>
              <a:cs typeface="Times New Roman" pitchFamily="18" charset="0"/>
            </a:rPr>
            <a:t>Faster processors are typically found in premium devices, directly influencing the price.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16000" y="2399842"/>
        <a:ext cx="1614592" cy="1135837"/>
      </dsp:txXfrm>
    </dsp:sp>
    <dsp:sp modelId="{DE16186A-DC26-4040-A554-79FD5B9271F5}">
      <dsp:nvSpPr>
        <dsp:cNvPr id="0" name=""/>
        <dsp:cNvSpPr/>
      </dsp:nvSpPr>
      <dsp:spPr>
        <a:xfrm>
          <a:off x="3509497" y="2039645"/>
          <a:ext cx="1363004" cy="1363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C52F690-C88D-45D6-A9A7-47513F9F129C}">
      <dsp:nvSpPr>
        <dsp:cNvPr id="0" name=""/>
        <dsp:cNvSpPr/>
      </dsp:nvSpPr>
      <dsp:spPr>
        <a:xfrm>
          <a:off x="3339122" y="3491484"/>
          <a:ext cx="1703755" cy="92811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RAM (GB): </a:t>
          </a:r>
          <a:r>
            <a:rPr lang="en-US" sz="1200" b="0" kern="1200" dirty="0" smtClean="0">
              <a:latin typeface="Times New Roman" pitchFamily="18" charset="0"/>
              <a:cs typeface="Times New Roman" pitchFamily="18" charset="0"/>
            </a:rPr>
            <a:t>Higher RAM enhances multitasking capabilities, which is a key selling point for expensive models.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39122" y="3491484"/>
        <a:ext cx="1703755" cy="928116"/>
      </dsp:txXfrm>
    </dsp:sp>
    <dsp:sp modelId="{932EE3D9-6AC2-4ECD-B635-A2035591FD66}">
      <dsp:nvSpPr>
        <dsp:cNvPr id="0" name=""/>
        <dsp:cNvSpPr/>
      </dsp:nvSpPr>
      <dsp:spPr>
        <a:xfrm>
          <a:off x="3067089" y="1783750"/>
          <a:ext cx="1363004" cy="1363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965065F-9D0D-4AED-8262-B4C3F7347B2A}">
      <dsp:nvSpPr>
        <dsp:cNvPr id="0" name=""/>
        <dsp:cNvSpPr/>
      </dsp:nvSpPr>
      <dsp:spPr>
        <a:xfrm>
          <a:off x="1351406" y="2399842"/>
          <a:ext cx="1614592" cy="11358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Storage Capacity (GB): </a:t>
          </a:r>
          <a:r>
            <a:rPr lang="en-US" sz="1200" b="0" kern="1200" dirty="0" smtClean="0">
              <a:latin typeface="Times New Roman" pitchFamily="18" charset="0"/>
              <a:cs typeface="Times New Roman" pitchFamily="18" charset="0"/>
            </a:rPr>
            <a:t>More storage, especially in models offering 128GB or above, significantly increases device costs.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51406" y="2399842"/>
        <a:ext cx="1614592" cy="1135837"/>
      </dsp:txXfrm>
    </dsp:sp>
    <dsp:sp modelId="{E75E475A-0000-4D4B-AB4C-6F7B7ED8D08A}">
      <dsp:nvSpPr>
        <dsp:cNvPr id="0" name=""/>
        <dsp:cNvSpPr/>
      </dsp:nvSpPr>
      <dsp:spPr>
        <a:xfrm>
          <a:off x="3067089" y="1272844"/>
          <a:ext cx="1363004" cy="1363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62FB0F-7A98-4D1E-A154-363F9DB4AE51}">
      <dsp:nvSpPr>
        <dsp:cNvPr id="0" name=""/>
        <dsp:cNvSpPr/>
      </dsp:nvSpPr>
      <dsp:spPr>
        <a:xfrm>
          <a:off x="1351406" y="883919"/>
          <a:ext cx="1614592" cy="11358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Camera Resolution (MP): </a:t>
          </a:r>
          <a:r>
            <a:rPr lang="en-US" sz="1200" b="0" kern="1200" dirty="0" smtClean="0">
              <a:latin typeface="Times New Roman" pitchFamily="18" charset="0"/>
              <a:cs typeface="Times New Roman" pitchFamily="18" charset="0"/>
            </a:rPr>
            <a:t>High-resolution cameras, often tied to flagship models, drive up the price due to advanced lens and sensor technology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51406" y="883919"/>
        <a:ext cx="1614592" cy="11358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C0D1F-C52E-451B-B6B9-E47B36C7D7D2}">
      <dsp:nvSpPr>
        <dsp:cNvPr id="0" name=""/>
        <dsp:cNvSpPr/>
      </dsp:nvSpPr>
      <dsp:spPr>
        <a:xfrm>
          <a:off x="228611" y="325912"/>
          <a:ext cx="8153377" cy="883907"/>
        </a:xfrm>
        <a:prstGeom prst="roundRect">
          <a:avLst/>
        </a:prstGeom>
        <a:gradFill rotWithShape="0">
          <a:gsLst>
            <a:gs pos="28000">
              <a:schemeClr val="accent1">
                <a:hueOff val="0"/>
                <a:satOff val="0"/>
                <a:lumOff val="0"/>
                <a:alphaOff val="0"/>
                <a:tint val="18000"/>
                <a:satMod val="12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0000"/>
                <a:satMod val="100000"/>
                <a:lumMod val="78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itchFamily="18" charset="0"/>
              <a:cs typeface="Times New Roman" pitchFamily="18" charset="0"/>
            </a:rPr>
            <a:t>These features were selected based on their high correlation with Price during the feature extraction process and their practical significance in influencing a phone's market value.</a:t>
          </a:r>
          <a:endParaRPr 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1760" y="369061"/>
        <a:ext cx="8067079" cy="7976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F9B38-C4FA-425D-8BD5-7E2E61B9110C}">
      <dsp:nvSpPr>
        <dsp:cNvPr id="0" name=""/>
        <dsp:cNvSpPr/>
      </dsp:nvSpPr>
      <dsp:spPr>
        <a:xfrm>
          <a:off x="7441" y="0"/>
          <a:ext cx="7612558" cy="1103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Input Data</a:t>
          </a:r>
          <a:r>
            <a:rPr lang="en-US" sz="2200" kern="1200" smtClean="0"/>
            <a:t> → </a:t>
          </a:r>
          <a:r>
            <a:rPr lang="en-US" sz="2200" b="1" kern="1200" smtClean="0"/>
            <a:t>Data Preprocessing</a:t>
          </a:r>
          <a:r>
            <a:rPr lang="en-US" sz="2200" kern="1200" smtClean="0"/>
            <a:t> → </a:t>
          </a:r>
          <a:r>
            <a:rPr lang="en-US" sz="2200" b="1" kern="1200" smtClean="0"/>
            <a:t>Feature Extraction</a:t>
          </a:r>
          <a:r>
            <a:rPr lang="en-US" sz="2200" kern="1200" smtClean="0"/>
            <a:t> → </a:t>
          </a:r>
          <a:r>
            <a:rPr lang="en-US" sz="2200" b="1" kern="1200" smtClean="0"/>
            <a:t>Split Data</a:t>
          </a:r>
          <a:r>
            <a:rPr lang="en-US" sz="2200" kern="1200" smtClean="0"/>
            <a:t> → </a:t>
          </a:r>
          <a:r>
            <a:rPr lang="en-US" sz="2200" b="1" kern="1200" smtClean="0"/>
            <a:t>Train Model</a:t>
          </a:r>
          <a:r>
            <a:rPr lang="en-US" sz="2200" kern="1200" smtClean="0"/>
            <a:t> → </a:t>
          </a:r>
          <a:r>
            <a:rPr lang="en-US" sz="2200" b="1" kern="1200" smtClean="0"/>
            <a:t>Evaluate Model</a:t>
          </a:r>
          <a:endParaRPr lang="en-US" sz="2200" kern="1200"/>
        </a:p>
      </dsp:txBody>
      <dsp:txXfrm>
        <a:off x="39762" y="32321"/>
        <a:ext cx="7547916" cy="10388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2B6D3-6AF6-43C6-89BF-0A626A177CEE}">
      <dsp:nvSpPr>
        <dsp:cNvPr id="0" name=""/>
        <dsp:cNvSpPr/>
      </dsp:nvSpPr>
      <dsp:spPr>
        <a:xfrm>
          <a:off x="1632" y="962101"/>
          <a:ext cx="1876238" cy="938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Evaluation Metrics</a:t>
          </a:r>
          <a:r>
            <a:rPr lang="en-US" sz="1000" kern="1200" smtClean="0"/>
            <a:t> Linear Regression was evaluated using the following metrics to determine its performance in predicting mobile phone prices:</a:t>
          </a:r>
          <a:endParaRPr lang="en-US" sz="1000" kern="1200"/>
        </a:p>
      </dsp:txBody>
      <dsp:txXfrm>
        <a:off x="29109" y="989578"/>
        <a:ext cx="1821284" cy="883165"/>
      </dsp:txXfrm>
    </dsp:sp>
    <dsp:sp modelId="{6AC083CD-1601-4332-846B-6660CCC40A30}">
      <dsp:nvSpPr>
        <dsp:cNvPr id="0" name=""/>
        <dsp:cNvSpPr/>
      </dsp:nvSpPr>
      <dsp:spPr>
        <a:xfrm>
          <a:off x="2346931" y="962101"/>
          <a:ext cx="1876238" cy="938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R² Score</a:t>
          </a:r>
          <a:r>
            <a:rPr lang="en-US" sz="1000" kern="1200" smtClean="0"/>
            <a:t>: Measures the proportion of variance explained by the model. A higher score indicates a better fit.</a:t>
          </a:r>
          <a:endParaRPr lang="en-US" sz="1000" kern="1200"/>
        </a:p>
      </dsp:txBody>
      <dsp:txXfrm>
        <a:off x="2374408" y="989578"/>
        <a:ext cx="1821284" cy="883165"/>
      </dsp:txXfrm>
    </dsp:sp>
    <dsp:sp modelId="{0D847934-20F4-4063-8CE1-8215932EC05F}">
      <dsp:nvSpPr>
        <dsp:cNvPr id="0" name=""/>
        <dsp:cNvSpPr/>
      </dsp:nvSpPr>
      <dsp:spPr>
        <a:xfrm>
          <a:off x="4692229" y="962101"/>
          <a:ext cx="1876238" cy="938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Mean Absolute Error (MAE)</a:t>
          </a:r>
          <a:r>
            <a:rPr lang="en-US" sz="1000" kern="1200" smtClean="0"/>
            <a:t>: Represents the average magnitude of prediction errors. Lower values reflect better accuracy.</a:t>
          </a:r>
          <a:endParaRPr lang="en-US" sz="1000" kern="1200"/>
        </a:p>
      </dsp:txBody>
      <dsp:txXfrm>
        <a:off x="4719706" y="989578"/>
        <a:ext cx="1821284" cy="883165"/>
      </dsp:txXfrm>
    </dsp:sp>
    <dsp:sp modelId="{E99193CA-35FC-49EA-9EF1-FD7D0D2D4101}">
      <dsp:nvSpPr>
        <dsp:cNvPr id="0" name=""/>
        <dsp:cNvSpPr/>
      </dsp:nvSpPr>
      <dsp:spPr>
        <a:xfrm>
          <a:off x="7037528" y="962101"/>
          <a:ext cx="1876238" cy="938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Root Mean Squared Error (RMSE)</a:t>
          </a:r>
          <a:r>
            <a:rPr lang="en-US" sz="1000" kern="1200" smtClean="0"/>
            <a:t>: Captures the standard deviation of prediction errors. Lower values mean the model's predictions are closer to actual values.</a:t>
          </a:r>
          <a:endParaRPr lang="en-US" sz="1000" kern="1200"/>
        </a:p>
      </dsp:txBody>
      <dsp:txXfrm>
        <a:off x="7065005" y="989578"/>
        <a:ext cx="1821284" cy="8831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8AAA1-9F4C-48E5-BE68-3B9B1D15AFB8}">
      <dsp:nvSpPr>
        <dsp:cNvPr id="0" name=""/>
        <dsp:cNvSpPr/>
      </dsp:nvSpPr>
      <dsp:spPr>
        <a:xfrm>
          <a:off x="304799" y="0"/>
          <a:ext cx="3048000" cy="3048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C721-6349-45E3-8476-736F9AB16763}">
      <dsp:nvSpPr>
        <dsp:cNvPr id="0" name=""/>
        <dsp:cNvSpPr/>
      </dsp:nvSpPr>
      <dsp:spPr>
        <a:xfrm>
          <a:off x="1828800" y="305097"/>
          <a:ext cx="1981200" cy="5417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itchFamily="18" charset="0"/>
              <a:cs typeface="Times New Roman" pitchFamily="18" charset="0"/>
            </a:rPr>
            <a:t>Models Tried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55245" y="331542"/>
        <a:ext cx="1928310" cy="488844"/>
      </dsp:txXfrm>
    </dsp:sp>
    <dsp:sp modelId="{7F2668C3-FA28-4E3E-BEF2-E2FF449379D5}">
      <dsp:nvSpPr>
        <dsp:cNvPr id="0" name=""/>
        <dsp:cNvSpPr/>
      </dsp:nvSpPr>
      <dsp:spPr>
        <a:xfrm>
          <a:off x="1828800" y="914548"/>
          <a:ext cx="1981200" cy="5417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smtClean="0"/>
            <a:t>Random Forest</a:t>
          </a:r>
          <a:r>
            <a:rPr lang="en-US" sz="800" kern="1200" smtClean="0"/>
            <a:t>: An ensemble method that averages predictions from multiple decision trees, reducing overfitting and improving performance.</a:t>
          </a:r>
          <a:endParaRPr lang="en-US" sz="800" kern="1200"/>
        </a:p>
      </dsp:txBody>
      <dsp:txXfrm>
        <a:off x="1855245" y="940993"/>
        <a:ext cx="1928310" cy="488844"/>
      </dsp:txXfrm>
    </dsp:sp>
    <dsp:sp modelId="{20EFC6CE-8244-439A-89AE-1BE2D377A934}">
      <dsp:nvSpPr>
        <dsp:cNvPr id="0" name=""/>
        <dsp:cNvSpPr/>
      </dsp:nvSpPr>
      <dsp:spPr>
        <a:xfrm>
          <a:off x="1828800" y="1523999"/>
          <a:ext cx="1981200" cy="5417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smtClean="0"/>
            <a:t>Gradient Boosting</a:t>
          </a:r>
          <a:r>
            <a:rPr lang="en-US" sz="800" kern="1200" smtClean="0"/>
            <a:t>: A sequential tree-building method that corrects errors iteratively, capturing complex patterns effectively.</a:t>
          </a:r>
          <a:endParaRPr lang="en-US" sz="800" kern="1200"/>
        </a:p>
      </dsp:txBody>
      <dsp:txXfrm>
        <a:off x="1855245" y="1550444"/>
        <a:ext cx="1928310" cy="488844"/>
      </dsp:txXfrm>
    </dsp:sp>
    <dsp:sp modelId="{EE288597-4BEB-4AC7-9784-8E4922296F2D}">
      <dsp:nvSpPr>
        <dsp:cNvPr id="0" name=""/>
        <dsp:cNvSpPr/>
      </dsp:nvSpPr>
      <dsp:spPr>
        <a:xfrm>
          <a:off x="1828800" y="2133451"/>
          <a:ext cx="1981200" cy="5417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smtClean="0"/>
            <a:t>Support Vector Machine (SVM)</a:t>
          </a:r>
          <a:r>
            <a:rPr lang="en-US" sz="800" kern="1200" smtClean="0"/>
            <a:t>: Utilizes a hyperplane in high-dimensional space to make precise predictions, well-suited for smaller datasets.</a:t>
          </a:r>
          <a:endParaRPr lang="en-US" sz="800" kern="1200"/>
        </a:p>
      </dsp:txBody>
      <dsp:txXfrm>
        <a:off x="1855245" y="2159896"/>
        <a:ext cx="1928310" cy="488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F2247-14FC-418A-9FCB-B104EE601D5C}">
      <dsp:nvSpPr>
        <dsp:cNvPr id="0" name=""/>
        <dsp:cNvSpPr/>
      </dsp:nvSpPr>
      <dsp:spPr>
        <a:xfrm>
          <a:off x="3080301" y="54105"/>
          <a:ext cx="2813507" cy="28135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Battery Size</a:t>
          </a:r>
          <a:r>
            <a:rPr lang="en-US" sz="1200" kern="1200" smtClean="0">
              <a:latin typeface="Times New Roman" pitchFamily="18" charset="0"/>
              <a:cs typeface="Times New Roman" pitchFamily="18" charset="0"/>
            </a:rPr>
            <a:t> is the most significant predictor of price, reflecting its importance in influencing user satisfaction and device longevity.</a:t>
          </a:r>
          <a:endParaRPr lang="en-US" sz="1200" kern="1200">
            <a:latin typeface="Times New Roman" pitchFamily="18" charset="0"/>
            <a:cs typeface="Times New Roman" pitchFamily="18" charset="0"/>
          </a:endParaRPr>
        </a:p>
      </dsp:txBody>
      <dsp:txXfrm>
        <a:off x="3404936" y="432847"/>
        <a:ext cx="2164236" cy="892747"/>
      </dsp:txXfrm>
    </dsp:sp>
    <dsp:sp modelId="{E6E2734D-1B4E-4207-A38D-9E9E53899AE9}">
      <dsp:nvSpPr>
        <dsp:cNvPr id="0" name=""/>
        <dsp:cNvSpPr/>
      </dsp:nvSpPr>
      <dsp:spPr>
        <a:xfrm>
          <a:off x="4231047" y="1352955"/>
          <a:ext cx="3000886" cy="27046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Screen Size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Processor Speed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play pivotal roles, highlighting the demand for larger displays and high-performance devices in premium segments.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846909" y="1665033"/>
        <a:ext cx="1154187" cy="2080523"/>
      </dsp:txXfrm>
    </dsp:sp>
    <dsp:sp modelId="{609411EC-EC85-42CC-8BBD-F05B13C5C61C}">
      <dsp:nvSpPr>
        <dsp:cNvPr id="0" name=""/>
        <dsp:cNvSpPr/>
      </dsp:nvSpPr>
      <dsp:spPr>
        <a:xfrm>
          <a:off x="3080301" y="2542977"/>
          <a:ext cx="2813507" cy="28135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imes New Roman" pitchFamily="18" charset="0"/>
              <a:cs typeface="Times New Roman" pitchFamily="18" charset="0"/>
            </a:rPr>
            <a:t>Features like </a:t>
          </a: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RAM</a:t>
          </a:r>
          <a:r>
            <a:rPr lang="en-US" sz="1200" kern="120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Storage Capacity</a:t>
          </a:r>
          <a:r>
            <a:rPr lang="en-US" sz="1200" kern="1200" smtClean="0">
              <a:latin typeface="Times New Roman" pitchFamily="18" charset="0"/>
              <a:cs typeface="Times New Roman" pitchFamily="18" charset="0"/>
            </a:rPr>
            <a:t> significantly impact pricing, especially in mid-to-high range devices aimed at multitaskers and heavy data users.</a:t>
          </a:r>
          <a:endParaRPr lang="en-US" sz="1200" kern="1200">
            <a:latin typeface="Times New Roman" pitchFamily="18" charset="0"/>
            <a:cs typeface="Times New Roman" pitchFamily="18" charset="0"/>
          </a:endParaRPr>
        </a:p>
      </dsp:txBody>
      <dsp:txXfrm>
        <a:off x="3404936" y="4084996"/>
        <a:ext cx="2164236" cy="892747"/>
      </dsp:txXfrm>
    </dsp:sp>
    <dsp:sp modelId="{C4A31BFF-10EF-4A65-B7F7-2C79AE5B02E3}">
      <dsp:nvSpPr>
        <dsp:cNvPr id="0" name=""/>
        <dsp:cNvSpPr/>
      </dsp:nvSpPr>
      <dsp:spPr>
        <a:xfrm>
          <a:off x="1835865" y="1298541"/>
          <a:ext cx="2813507" cy="28135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Camera Resolution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contributes to price variations, showcasing the influence of mobile photography advancements on consumer demand.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52289" y="1623177"/>
        <a:ext cx="1082118" cy="21642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43F53-9B79-44FB-A097-EDB79BF9E0CC}">
      <dsp:nvSpPr>
        <dsp:cNvPr id="0" name=""/>
        <dsp:cNvSpPr/>
      </dsp:nvSpPr>
      <dsp:spPr>
        <a:xfrm>
          <a:off x="227642" y="1905001"/>
          <a:ext cx="8381980" cy="117151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46635-D7DC-41B4-8EDB-ADE059538E8E}">
      <dsp:nvSpPr>
        <dsp:cNvPr id="0" name=""/>
        <dsp:cNvSpPr/>
      </dsp:nvSpPr>
      <dsp:spPr>
        <a:xfrm>
          <a:off x="304800" y="0"/>
          <a:ext cx="1996274" cy="1824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Invest in Battery Technology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: Focus on developing longer-lasting, high-capacity batteries, as this is a top factor influencing customer purchase decisions.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4800" y="0"/>
        <a:ext cx="1996274" cy="1824808"/>
      </dsp:txXfrm>
    </dsp:sp>
    <dsp:sp modelId="{96F2AA61-9CDA-46B2-8281-5376BD02C637}">
      <dsp:nvSpPr>
        <dsp:cNvPr id="0" name=""/>
        <dsp:cNvSpPr/>
      </dsp:nvSpPr>
      <dsp:spPr>
        <a:xfrm>
          <a:off x="826238" y="2199732"/>
          <a:ext cx="498151" cy="498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2455D-CF0C-4D9F-82DD-397D1FEC5E6C}">
      <dsp:nvSpPr>
        <dsp:cNvPr id="0" name=""/>
        <dsp:cNvSpPr/>
      </dsp:nvSpPr>
      <dsp:spPr>
        <a:xfrm>
          <a:off x="2118872" y="2895595"/>
          <a:ext cx="1368575" cy="199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Optimize Screen and Display Innovations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: Offer models with larger and higher-resolution screens for premium segments while maintaining smaller, budget-friendly options for price-sensitive buyers.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18872" y="2895595"/>
        <a:ext cx="1368575" cy="1992606"/>
      </dsp:txXfrm>
    </dsp:sp>
    <dsp:sp modelId="{2E49CF9D-BF7F-45E2-BD8F-2E6866ED9915}">
      <dsp:nvSpPr>
        <dsp:cNvPr id="0" name=""/>
        <dsp:cNvSpPr/>
      </dsp:nvSpPr>
      <dsp:spPr>
        <a:xfrm>
          <a:off x="2548270" y="2241681"/>
          <a:ext cx="498151" cy="498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FACB7-1B42-483D-B323-678A4A4A896B}">
      <dsp:nvSpPr>
        <dsp:cNvPr id="0" name=""/>
        <dsp:cNvSpPr/>
      </dsp:nvSpPr>
      <dsp:spPr>
        <a:xfrm>
          <a:off x="3519916" y="152394"/>
          <a:ext cx="1559199" cy="199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Segment Products Based on Performance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: Introduce clear segmentation with high-end devices featuring faster processors and higher RAM/storage for power users, while budget models maintain balanced specifications.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19916" y="152394"/>
        <a:ext cx="1559199" cy="1992606"/>
      </dsp:txXfrm>
    </dsp:sp>
    <dsp:sp modelId="{25A55223-822B-4BD4-B99C-902A8F239493}">
      <dsp:nvSpPr>
        <dsp:cNvPr id="0" name=""/>
        <dsp:cNvSpPr/>
      </dsp:nvSpPr>
      <dsp:spPr>
        <a:xfrm>
          <a:off x="4051763" y="2241681"/>
          <a:ext cx="498151" cy="498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86846-6DEB-454F-8ED8-968D8A656107}">
      <dsp:nvSpPr>
        <dsp:cNvPr id="0" name=""/>
        <dsp:cNvSpPr/>
      </dsp:nvSpPr>
      <dsp:spPr>
        <a:xfrm>
          <a:off x="5120044" y="2988909"/>
          <a:ext cx="1310307" cy="199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Highlight Camera Features in Marketing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: Emphasize advancements in camera technology, as it significantly drives consumer interest, particularly in flagship models.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20044" y="2988909"/>
        <a:ext cx="1310307" cy="1992606"/>
      </dsp:txXfrm>
    </dsp:sp>
    <dsp:sp modelId="{A2974440-70A3-49F3-8A5D-C6C0CD657519}">
      <dsp:nvSpPr>
        <dsp:cNvPr id="0" name=""/>
        <dsp:cNvSpPr/>
      </dsp:nvSpPr>
      <dsp:spPr>
        <a:xfrm>
          <a:off x="5526122" y="2241681"/>
          <a:ext cx="498151" cy="498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1E533-4A05-4030-ADA6-D436EBAEAF08}">
      <dsp:nvSpPr>
        <dsp:cNvPr id="0" name=""/>
        <dsp:cNvSpPr/>
      </dsp:nvSpPr>
      <dsp:spPr>
        <a:xfrm>
          <a:off x="6469958" y="0"/>
          <a:ext cx="1421449" cy="199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Price Strategically Based on Features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: Use feature importance insights to determine optimal pricing strategies, ensuring competitiveness across various market segments.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469958" y="0"/>
        <a:ext cx="1421449" cy="1992606"/>
      </dsp:txXfrm>
    </dsp:sp>
    <dsp:sp modelId="{1595FC76-F353-4600-8B3A-C86C45F4F53B}">
      <dsp:nvSpPr>
        <dsp:cNvPr id="0" name=""/>
        <dsp:cNvSpPr/>
      </dsp:nvSpPr>
      <dsp:spPr>
        <a:xfrm>
          <a:off x="6931607" y="2241681"/>
          <a:ext cx="498151" cy="498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0DC7-13C9-4D79-8FA3-028A67608C7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B79-5531-4C28-B817-0BA105DC28B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0DC7-13C9-4D79-8FA3-028A67608C7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B79-5531-4C28-B817-0BA105DC2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0DC7-13C9-4D79-8FA3-028A67608C7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B79-5531-4C28-B817-0BA105DC2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0DC7-13C9-4D79-8FA3-028A67608C7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B79-5531-4C28-B817-0BA105DC28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0DC7-13C9-4D79-8FA3-028A67608C7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B79-5531-4C28-B817-0BA105DC2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0DC7-13C9-4D79-8FA3-028A67608C7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B79-5531-4C28-B817-0BA105DC28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0DC7-13C9-4D79-8FA3-028A67608C7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B79-5531-4C28-B817-0BA105DC28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0DC7-13C9-4D79-8FA3-028A67608C7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B79-5531-4C28-B817-0BA105DC2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0DC7-13C9-4D79-8FA3-028A67608C7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B79-5531-4C28-B817-0BA105DC2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0DC7-13C9-4D79-8FA3-028A67608C7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B79-5531-4C28-B817-0BA105DC2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0DC7-13C9-4D79-8FA3-028A67608C7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B79-5531-4C28-B817-0BA105DC28B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780DC7-13C9-4D79-8FA3-028A67608C7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85ADB79-5531-4C28-B817-0BA105DC28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" TargetMode="External"/><Relationship Id="rId3" Type="http://schemas.openxmlformats.org/officeDocument/2006/relationships/hyperlink" Target="https://numpy.org/" TargetMode="External"/><Relationship Id="rId7" Type="http://schemas.openxmlformats.org/officeDocument/2006/relationships/hyperlink" Target="https://towardsdatascience.com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scikit-learn.org/" TargetMode="External"/><Relationship Id="rId9" Type="http://schemas.openxmlformats.org/officeDocument/2006/relationships/hyperlink" Target="https://wesmckinney.com/book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23790"/>
              </p:ext>
            </p:extLst>
          </p:nvPr>
        </p:nvGraphicFramePr>
        <p:xfrm>
          <a:off x="-24882" y="27992"/>
          <a:ext cx="9168880" cy="683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88"/>
                <a:gridCol w="916888"/>
                <a:gridCol w="916888"/>
                <a:gridCol w="916888"/>
                <a:gridCol w="916888"/>
                <a:gridCol w="916888"/>
                <a:gridCol w="916888"/>
                <a:gridCol w="916888"/>
                <a:gridCol w="916888"/>
                <a:gridCol w="916888"/>
              </a:tblGrid>
              <a:tr h="853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53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53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53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53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53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53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53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" y="76200"/>
            <a:ext cx="9116602" cy="6705600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2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66800" y="1918270"/>
            <a:ext cx="7086600" cy="10772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“Feature Extraction &amp; price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pridiction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                for mobile phones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675084"/>
            <a:ext cx="6381427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NextHikes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IT Solutions Project-4”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2200" y="6080449"/>
            <a:ext cx="28194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MAHAK GOYAL</a:t>
            </a:r>
            <a:endParaRPr lang="en-US" sz="2800" b="1" i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171089"/>
            <a:ext cx="157607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57943"/>
            <a:ext cx="309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Insights from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26083168"/>
              </p:ext>
            </p:extLst>
          </p:nvPr>
        </p:nvGraphicFramePr>
        <p:xfrm>
          <a:off x="-152400" y="1142609"/>
          <a:ext cx="9067800" cy="5410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00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078468"/>
            <a:ext cx="633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Recommendations for Stakeholders or Mobile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Manufacturers: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228599"/>
            <a:ext cx="342112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Recommendations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1259736"/>
              </p:ext>
            </p:extLst>
          </p:nvPr>
        </p:nvGraphicFramePr>
        <p:xfrm>
          <a:off x="152400" y="1752600"/>
          <a:ext cx="8686800" cy="4981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3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52400"/>
            <a:ext cx="3251211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Challenges Faced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38311114"/>
              </p:ext>
            </p:extLst>
          </p:nvPr>
        </p:nvGraphicFramePr>
        <p:xfrm>
          <a:off x="228600" y="1219200"/>
          <a:ext cx="8610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8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171089"/>
            <a:ext cx="214513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019145"/>
            <a:ext cx="264687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Summary of Findings: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33958494"/>
              </p:ext>
            </p:extLst>
          </p:nvPr>
        </p:nvGraphicFramePr>
        <p:xfrm>
          <a:off x="-2590800" y="1406068"/>
          <a:ext cx="7848600" cy="4613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33800" y="1015514"/>
            <a:ext cx="525361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Final Model Accuracy and Recommendations: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67558558"/>
              </p:ext>
            </p:extLst>
          </p:nvPr>
        </p:nvGraphicFramePr>
        <p:xfrm>
          <a:off x="4309457" y="1600200"/>
          <a:ext cx="43434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14721" y="4421832"/>
            <a:ext cx="196643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Future Steps: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63805673"/>
              </p:ext>
            </p:extLst>
          </p:nvPr>
        </p:nvGraphicFramePr>
        <p:xfrm>
          <a:off x="3048000" y="4652665"/>
          <a:ext cx="5913205" cy="2076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3816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43543"/>
            <a:ext cx="312419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820" y="977768"/>
            <a:ext cx="164359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Sources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495" y="1472274"/>
            <a:ext cx="834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NextHikes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Solutions [Feature Extraction and Price Prediction for Mobile Phones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193" y="1910829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Libraries and Frameworks: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197" y="228016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Libraries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pandas (for data manipulation).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(for numerical computations).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-learn (for machine learning models).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(for data visualization).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205740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Tools Used: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Python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Notebook (for development and testing).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PowerPoint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(for presentation design).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926230"/>
            <a:ext cx="205235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Reference Links: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4191000"/>
            <a:ext cx="5244659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https://pandas.pydata.org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https://numpy.org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https://scikit-learn.org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https://seaborn.pydata.org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https://matplotlib.org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https://towardsdatascience.com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/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https://www.analyticsvidhya.com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/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9"/>
              </a:rPr>
              <a:t>https://wesmckinney.com/book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9"/>
              </a:rPr>
              <a:t>/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438400"/>
            <a:ext cx="5348580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44623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Objective: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Predict mobile phone prices by identifying and analyzing the most relevant features that influence pricing.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2185676"/>
              </p:ext>
            </p:extLst>
          </p:nvPr>
        </p:nvGraphicFramePr>
        <p:xfrm>
          <a:off x="-152400" y="1853862"/>
          <a:ext cx="9753600" cy="5004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9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57834"/>
            <a:ext cx="4002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Data Preprocessing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396" y="704165"/>
            <a:ext cx="8839200" cy="34163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Handling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Missing Values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Identified and addressed missing data in features like "Battery" and "Mobile Height."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Used techniques such as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mean imputation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(for numeric features) 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mode imputation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(for categorical features). In some cases, rows with excessive missing data were removed.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Outlier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Detection and Treatment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Used interquartile range (IQR) to detect outliers in features like "Price" and "Battery."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Outliers were either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capped at thresholds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(e.g., 1st and 99th percentile) or removed, depending on their impact.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Encoding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Categorical Variables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Converted "Model" and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columns into numerical values using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one-hot encoding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creating binary indicator columns for each unique category.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01818"/>
            <a:ext cx="6324600" cy="257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0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52400"/>
            <a:ext cx="3516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3449260"/>
              </p:ext>
            </p:extLst>
          </p:nvPr>
        </p:nvGraphicFramePr>
        <p:xfrm>
          <a:off x="152400" y="1295400"/>
          <a:ext cx="8763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7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52456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Feature Selection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7252089"/>
              </p:ext>
            </p:extLst>
          </p:nvPr>
        </p:nvGraphicFramePr>
        <p:xfrm>
          <a:off x="304800" y="11430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87994"/>
              </p:ext>
            </p:extLst>
          </p:nvPr>
        </p:nvGraphicFramePr>
        <p:xfrm>
          <a:off x="457200" y="5410200"/>
          <a:ext cx="86106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478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2477"/>
            <a:ext cx="331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VISUALIZATION’s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8" y="3563091"/>
            <a:ext cx="3428575" cy="2604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18" y="545697"/>
            <a:ext cx="3290508" cy="2476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81" y="3771788"/>
            <a:ext cx="4775127" cy="2582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32716"/>
            <a:ext cx="2335408" cy="3134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8" y="545697"/>
            <a:ext cx="2640208" cy="24404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85" y="3089304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HISTGRAM PLOT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3267123"/>
            <a:ext cx="226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SCATTER PLOT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652" y="3156437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COUNT PLOT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6248400"/>
            <a:ext cx="190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PIE CHART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1552" y="6358019"/>
            <a:ext cx="15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BAR CHART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76200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Model Building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50089"/>
            <a:ext cx="906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Linear Regression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simple and interpretable model that assumes a linear relationship between features and the target (Price). Suitable for exploring basic trends.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Random Forest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ensemble method that builds multiple decision trees and averages their predictions for improved accuracy and robustness. Handles non-linear relationships effectively.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Gradient Boosting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more advanced ensemble method that builds sequential trees, each correcting the errors of the previous one. It excels in handling complex, non-linear patterns in data.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7325" y="3245923"/>
            <a:ext cx="224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Train-Test Split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707587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dataset was split into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80% for training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20% for testing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ensure the model is trained effectively while reserving a portion for unbiased evaluation.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310951"/>
              </p:ext>
            </p:extLst>
          </p:nvPr>
        </p:nvGraphicFramePr>
        <p:xfrm>
          <a:off x="533400" y="4648200"/>
          <a:ext cx="7620000" cy="1103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6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38905"/>
            <a:ext cx="4595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Linear Regression Model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2544859"/>
              </p:ext>
            </p:extLst>
          </p:nvPr>
        </p:nvGraphicFramePr>
        <p:xfrm>
          <a:off x="126141" y="0"/>
          <a:ext cx="891540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41" y="2057400"/>
            <a:ext cx="8153400" cy="23645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1" y="4549676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Insights: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high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R² Score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(e.g., 0.85) indicates the model explains a significant portion of the price variance.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Low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RMSE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suggest that Linear Regression provides reasonably accurate price predictions.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However, if performance is suboptimal, non-linear models (e.g., Random Forest or Gradient Boosting) may offer improvements.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76881"/>
            <a:ext cx="4200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Advanced Model Performance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89389389"/>
              </p:ext>
            </p:extLst>
          </p:nvPr>
        </p:nvGraphicFramePr>
        <p:xfrm>
          <a:off x="0" y="838200"/>
          <a:ext cx="41148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49134" y="762000"/>
            <a:ext cx="474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following table summarizes the evaluation metrics for each model in terms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Root Mean Squared Error (RMSE)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9870" y="152400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Performance Comparison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76881"/>
            <a:ext cx="4114800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176881"/>
            <a:ext cx="3737324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27" y="1752600"/>
            <a:ext cx="4695092" cy="2057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48563" y="4114800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Best-Performing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4114800"/>
            <a:ext cx="3318837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4163" y="4800600"/>
            <a:ext cx="8788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Gradient Boosting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emerged as the best-performing model with the highest R² score (0.93) and the lowest RMSE ($180).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effectively captures both linear and non-linear relationships, outperforming Linear Regression and other advanced models in accuracy and predictive power.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2869</TotalTime>
  <Words>1603</Words>
  <Application>Microsoft Office PowerPoint</Application>
  <PresentationFormat>On-screen Show (4:3)</PresentationFormat>
  <Paragraphs>134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23</cp:revision>
  <dcterms:created xsi:type="dcterms:W3CDTF">2025-03-17T15:42:58Z</dcterms:created>
  <dcterms:modified xsi:type="dcterms:W3CDTF">2025-03-20T13:22:34Z</dcterms:modified>
</cp:coreProperties>
</file>