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0" r:id="rId5"/>
    <p:sldId id="271" r:id="rId6"/>
    <p:sldId id="273" r:id="rId7"/>
    <p:sldId id="263" r:id="rId8"/>
    <p:sldId id="272" r:id="rId9"/>
    <p:sldId id="265" r:id="rId10"/>
    <p:sldId id="274" r:id="rId11"/>
    <p:sldId id="267" r:id="rId12"/>
    <p:sldId id="268" r:id="rId13"/>
    <p:sldId id="269" r:id="rId14"/>
    <p:sldId id="270"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1D0C7F-B801-43EB-A4CC-28D0F6C3B50D}" type="doc">
      <dgm:prSet loTypeId="urn:microsoft.com/office/officeart/2008/layout/AlternatingHexagons" loCatId="list" qsTypeId="urn:microsoft.com/office/officeart/2005/8/quickstyle/3d1" qsCatId="3D" csTypeId="urn:microsoft.com/office/officeart/2005/8/colors/colorful5" csCatId="colorful" phldr="1"/>
      <dgm:spPr/>
      <dgm:t>
        <a:bodyPr/>
        <a:lstStyle/>
        <a:p>
          <a:endParaRPr lang="en-US"/>
        </a:p>
      </dgm:t>
    </dgm:pt>
    <dgm:pt modelId="{3EECDB4B-CBEB-4AC8-ACAA-DBF178D273BE}">
      <dgm:prSet phldrT="[Text]" custT="1"/>
      <dgm:spPr/>
      <dgm:t>
        <a:bodyPr/>
        <a:lstStyle/>
        <a:p>
          <a:r>
            <a:rPr lang="en-US" sz="2400" b="1" dirty="0" smtClean="0">
              <a:latin typeface="Times New Roman" pitchFamily="18" charset="0"/>
              <a:cs typeface="Times New Roman" pitchFamily="18" charset="0"/>
            </a:rPr>
            <a:t>1. Data Inconsistencies</a:t>
          </a:r>
          <a:endParaRPr lang="en-US" sz="2400" dirty="0">
            <a:latin typeface="Times New Roman" pitchFamily="18" charset="0"/>
            <a:cs typeface="Times New Roman" pitchFamily="18" charset="0"/>
          </a:endParaRPr>
        </a:p>
      </dgm:t>
    </dgm:pt>
    <dgm:pt modelId="{7F358A8C-4050-4DD0-8FAC-C45665E72A08}" type="parTrans" cxnId="{A7284BCA-E2F6-400E-B2B0-849AE9A54CB8}">
      <dgm:prSet/>
      <dgm:spPr/>
      <dgm:t>
        <a:bodyPr/>
        <a:lstStyle/>
        <a:p>
          <a:endParaRPr lang="en-US"/>
        </a:p>
      </dgm:t>
    </dgm:pt>
    <dgm:pt modelId="{4F0735A4-440A-43FF-A2EF-939F69693DD7}" type="sibTrans" cxnId="{A7284BCA-E2F6-400E-B2B0-849AE9A54CB8}">
      <dgm:prSet custT="1"/>
      <dgm:spPr/>
      <dgm:t>
        <a:bodyPr/>
        <a:lstStyle/>
        <a:p>
          <a:r>
            <a:rPr lang="en-US" sz="2400" dirty="0" smtClean="0">
              <a:latin typeface="Times New Roman" pitchFamily="18" charset="0"/>
              <a:cs typeface="Times New Roman" pitchFamily="18" charset="0"/>
            </a:rPr>
            <a:t>2. Varying units of measurement</a:t>
          </a:r>
          <a:endParaRPr lang="en-US" sz="2400" dirty="0">
            <a:latin typeface="Times New Roman" pitchFamily="18" charset="0"/>
            <a:cs typeface="Times New Roman" pitchFamily="18" charset="0"/>
          </a:endParaRPr>
        </a:p>
      </dgm:t>
    </dgm:pt>
    <dgm:pt modelId="{6F06A27D-B8FE-45F1-830E-8F6CFFB01272}">
      <dgm:prSet phldrT="[Text]" phldr="1"/>
      <dgm:spPr/>
      <dgm:t>
        <a:bodyPr/>
        <a:lstStyle/>
        <a:p>
          <a:endParaRPr lang="en-US" dirty="0"/>
        </a:p>
      </dgm:t>
    </dgm:pt>
    <dgm:pt modelId="{50FDC011-8A5B-4DEB-8F34-02A9B1BF615B}" type="parTrans" cxnId="{2126CDC2-06DA-47A1-A4D0-E3F43A6A8322}">
      <dgm:prSet/>
      <dgm:spPr/>
      <dgm:t>
        <a:bodyPr/>
        <a:lstStyle/>
        <a:p>
          <a:endParaRPr lang="en-US"/>
        </a:p>
      </dgm:t>
    </dgm:pt>
    <dgm:pt modelId="{AF296916-9C10-4CF5-BAB0-D1693527CD59}" type="sibTrans" cxnId="{2126CDC2-06DA-47A1-A4D0-E3F43A6A8322}">
      <dgm:prSet/>
      <dgm:spPr/>
      <dgm:t>
        <a:bodyPr/>
        <a:lstStyle/>
        <a:p>
          <a:endParaRPr lang="en-US"/>
        </a:p>
      </dgm:t>
    </dgm:pt>
    <dgm:pt modelId="{BA95D75F-F383-432E-9DF7-0A6F316EBC9B}">
      <dgm:prSet phldrT="[Text]" custT="1"/>
      <dgm:spPr/>
      <dgm:t>
        <a:bodyPr/>
        <a:lstStyle/>
        <a:p>
          <a:r>
            <a:rPr lang="en-US" sz="2400" b="1" dirty="0" smtClean="0">
              <a:latin typeface="Times New Roman" pitchFamily="18" charset="0"/>
              <a:cs typeface="Times New Roman" pitchFamily="18" charset="0"/>
            </a:rPr>
            <a:t>4. Data Integrity and Quality Issues</a:t>
          </a:r>
          <a:endParaRPr lang="en-US" sz="2400" dirty="0">
            <a:latin typeface="Times New Roman" pitchFamily="18" charset="0"/>
            <a:cs typeface="Times New Roman" pitchFamily="18" charset="0"/>
          </a:endParaRPr>
        </a:p>
      </dgm:t>
    </dgm:pt>
    <dgm:pt modelId="{59F89B9E-162A-4517-BB34-4A25EF357083}" type="parTrans" cxnId="{407AAF07-C756-4385-9E90-2E0E78765CA8}">
      <dgm:prSet/>
      <dgm:spPr/>
      <dgm:t>
        <a:bodyPr/>
        <a:lstStyle/>
        <a:p>
          <a:endParaRPr lang="en-US"/>
        </a:p>
      </dgm:t>
    </dgm:pt>
    <dgm:pt modelId="{E87B3445-0BA7-4BC4-A257-6BC43208657D}" type="sibTrans" cxnId="{407AAF07-C756-4385-9E90-2E0E78765CA8}">
      <dgm:prSet custT="1"/>
      <dgm:spPr/>
      <dgm:t>
        <a:bodyPr/>
        <a:lstStyle/>
        <a:p>
          <a:r>
            <a:rPr lang="en-US" sz="2400" dirty="0" smtClean="0">
              <a:latin typeface="Times New Roman" pitchFamily="18" charset="0"/>
              <a:cs typeface="Times New Roman" pitchFamily="18" charset="0"/>
            </a:rPr>
            <a:t>5. Missing Data</a:t>
          </a:r>
          <a:endParaRPr lang="en-US" sz="2400" dirty="0">
            <a:latin typeface="Times New Roman" pitchFamily="18" charset="0"/>
            <a:cs typeface="Times New Roman" pitchFamily="18" charset="0"/>
          </a:endParaRPr>
        </a:p>
      </dgm:t>
    </dgm:pt>
    <dgm:pt modelId="{0E9BB92E-8FB7-4FBB-99C7-6D5273B3AC8B}">
      <dgm:prSet phldrT="[Text]"/>
      <dgm:spPr/>
      <dgm:t>
        <a:bodyPr/>
        <a:lstStyle/>
        <a:p>
          <a:endParaRPr lang="en-US" dirty="0"/>
        </a:p>
      </dgm:t>
    </dgm:pt>
    <dgm:pt modelId="{5C39C373-ABD6-4770-AA6F-8F923310D2EA}" type="parTrans" cxnId="{3EDDC729-EC23-4287-81DF-18BEF69457D9}">
      <dgm:prSet/>
      <dgm:spPr/>
      <dgm:t>
        <a:bodyPr/>
        <a:lstStyle/>
        <a:p>
          <a:endParaRPr lang="en-US"/>
        </a:p>
      </dgm:t>
    </dgm:pt>
    <dgm:pt modelId="{BB843AFB-D1F6-4D99-BCC8-74DD09DE0DFD}" type="sibTrans" cxnId="{3EDDC729-EC23-4287-81DF-18BEF69457D9}">
      <dgm:prSet/>
      <dgm:spPr/>
      <dgm:t>
        <a:bodyPr/>
        <a:lstStyle/>
        <a:p>
          <a:endParaRPr lang="en-US"/>
        </a:p>
      </dgm:t>
    </dgm:pt>
    <dgm:pt modelId="{54DFD148-47B7-418B-B0F7-B428BEEF050F}">
      <dgm:prSet phldrT="[Text]" custT="1"/>
      <dgm:spPr/>
      <dgm:t>
        <a:bodyPr/>
        <a:lstStyle/>
        <a:p>
          <a:r>
            <a:rPr lang="en-US" sz="2400" dirty="0" smtClean="0">
              <a:latin typeface="Times New Roman" pitchFamily="18" charset="0"/>
              <a:cs typeface="Times New Roman" pitchFamily="18" charset="0"/>
            </a:rPr>
            <a:t>3. Handling Duplicate Data</a:t>
          </a:r>
          <a:endParaRPr lang="en-US" sz="2400" dirty="0">
            <a:latin typeface="Times New Roman" pitchFamily="18" charset="0"/>
            <a:cs typeface="Times New Roman" pitchFamily="18" charset="0"/>
          </a:endParaRPr>
        </a:p>
      </dgm:t>
    </dgm:pt>
    <dgm:pt modelId="{4F19104F-638D-4736-8877-97CDEB737A27}" type="parTrans" cxnId="{CB0C0491-6CE6-4DDE-8036-CF64EAF2F091}">
      <dgm:prSet/>
      <dgm:spPr/>
      <dgm:t>
        <a:bodyPr/>
        <a:lstStyle/>
        <a:p>
          <a:endParaRPr lang="en-US"/>
        </a:p>
      </dgm:t>
    </dgm:pt>
    <dgm:pt modelId="{E4E688CC-9BB2-4382-8158-282E3E7F429E}" type="sibTrans" cxnId="{CB0C0491-6CE6-4DDE-8036-CF64EAF2F091}">
      <dgm:prSet custT="1"/>
      <dgm:spPr/>
      <dgm:t>
        <a:bodyPr/>
        <a:lstStyle/>
        <a:p>
          <a:r>
            <a:rPr lang="en-US" sz="2400" b="1" dirty="0" smtClean="0">
              <a:latin typeface="Times New Roman" pitchFamily="18" charset="0"/>
              <a:cs typeface="Times New Roman" pitchFamily="18" charset="0"/>
            </a:rPr>
            <a:t>Challenges in ‘Data Harmonization’</a:t>
          </a:r>
          <a:endParaRPr lang="en-US" sz="2400" b="1" dirty="0">
            <a:latin typeface="Times New Roman" pitchFamily="18" charset="0"/>
            <a:cs typeface="Times New Roman" pitchFamily="18" charset="0"/>
          </a:endParaRPr>
        </a:p>
      </dgm:t>
    </dgm:pt>
    <dgm:pt modelId="{1371666B-938A-470E-B45F-FF7BE6DF4177}">
      <dgm:prSet phldrT="[Text]" custT="1"/>
      <dgm:spPr/>
      <dgm:t>
        <a:bodyPr/>
        <a:lstStyle/>
        <a:p>
          <a:endParaRPr lang="en-US" sz="1600" dirty="0"/>
        </a:p>
      </dgm:t>
    </dgm:pt>
    <dgm:pt modelId="{D777D498-C06E-460F-908E-9BA93433455F}" type="parTrans" cxnId="{D655FC0D-8363-4350-B236-B1FBC2F5DEAD}">
      <dgm:prSet/>
      <dgm:spPr/>
      <dgm:t>
        <a:bodyPr/>
        <a:lstStyle/>
        <a:p>
          <a:endParaRPr lang="en-US"/>
        </a:p>
      </dgm:t>
    </dgm:pt>
    <dgm:pt modelId="{6098C42F-5F58-4313-9112-9BD2104CDFF2}" type="sibTrans" cxnId="{D655FC0D-8363-4350-B236-B1FBC2F5DEAD}">
      <dgm:prSet/>
      <dgm:spPr/>
      <dgm:t>
        <a:bodyPr/>
        <a:lstStyle/>
        <a:p>
          <a:endParaRPr lang="en-US"/>
        </a:p>
      </dgm:t>
    </dgm:pt>
    <dgm:pt modelId="{F7FF6D00-4ACF-4EB1-8DB2-FC8B13391513}" type="pres">
      <dgm:prSet presAssocID="{661D0C7F-B801-43EB-A4CC-28D0F6C3B50D}" presName="Name0" presStyleCnt="0">
        <dgm:presLayoutVars>
          <dgm:chMax/>
          <dgm:chPref/>
          <dgm:dir/>
          <dgm:animLvl val="lvl"/>
        </dgm:presLayoutVars>
      </dgm:prSet>
      <dgm:spPr/>
      <dgm:t>
        <a:bodyPr/>
        <a:lstStyle/>
        <a:p>
          <a:endParaRPr lang="en-US"/>
        </a:p>
      </dgm:t>
    </dgm:pt>
    <dgm:pt modelId="{75448205-C1AD-4686-8BFF-B7F641A3E699}" type="pres">
      <dgm:prSet presAssocID="{3EECDB4B-CBEB-4AC8-ACAA-DBF178D273BE}" presName="composite" presStyleCnt="0"/>
      <dgm:spPr/>
    </dgm:pt>
    <dgm:pt modelId="{595CE496-BDAE-435D-9800-55D2441ABB96}" type="pres">
      <dgm:prSet presAssocID="{3EECDB4B-CBEB-4AC8-ACAA-DBF178D273BE}" presName="Parent1" presStyleLbl="node1" presStyleIdx="0" presStyleCnt="6" custScaleX="86308" custScaleY="82971" custLinFactX="-68470" custLinFactNeighborX="-100000" custLinFactNeighborY="-13131">
        <dgm:presLayoutVars>
          <dgm:chMax val="1"/>
          <dgm:chPref val="1"/>
          <dgm:bulletEnabled val="1"/>
        </dgm:presLayoutVars>
      </dgm:prSet>
      <dgm:spPr/>
      <dgm:t>
        <a:bodyPr/>
        <a:lstStyle/>
        <a:p>
          <a:endParaRPr lang="en-US"/>
        </a:p>
      </dgm:t>
    </dgm:pt>
    <dgm:pt modelId="{334DB965-26A4-46DE-A226-103F860F2654}" type="pres">
      <dgm:prSet presAssocID="{3EECDB4B-CBEB-4AC8-ACAA-DBF178D273BE}" presName="Childtext1" presStyleLbl="revTx" presStyleIdx="0" presStyleCnt="3" custLinFactX="-5771" custLinFactNeighborX="-100000" custLinFactNeighborY="88948">
        <dgm:presLayoutVars>
          <dgm:chMax val="0"/>
          <dgm:chPref val="0"/>
          <dgm:bulletEnabled val="1"/>
        </dgm:presLayoutVars>
      </dgm:prSet>
      <dgm:spPr/>
      <dgm:t>
        <a:bodyPr/>
        <a:lstStyle/>
        <a:p>
          <a:endParaRPr lang="en-US"/>
        </a:p>
      </dgm:t>
    </dgm:pt>
    <dgm:pt modelId="{A925F180-5039-4C21-A921-40A13B54B690}" type="pres">
      <dgm:prSet presAssocID="{3EECDB4B-CBEB-4AC8-ACAA-DBF178D273BE}" presName="BalanceSpacing" presStyleCnt="0"/>
      <dgm:spPr/>
    </dgm:pt>
    <dgm:pt modelId="{1C4FA3A7-B727-4D3A-A121-DC30E9980FFF}" type="pres">
      <dgm:prSet presAssocID="{3EECDB4B-CBEB-4AC8-ACAA-DBF178D273BE}" presName="BalanceSpacing1" presStyleCnt="0"/>
      <dgm:spPr/>
    </dgm:pt>
    <dgm:pt modelId="{61F3A011-4C90-48C1-9B41-EDB3D75FB512}" type="pres">
      <dgm:prSet presAssocID="{4F0735A4-440A-43FF-A2EF-939F69693DD7}" presName="Accent1Text" presStyleLbl="node1" presStyleIdx="1" presStyleCnt="6" custScaleX="89171" custScaleY="80802" custLinFactY="10335" custLinFactNeighborX="-69569" custLinFactNeighborY="100000"/>
      <dgm:spPr/>
      <dgm:t>
        <a:bodyPr/>
        <a:lstStyle/>
        <a:p>
          <a:endParaRPr lang="en-US"/>
        </a:p>
      </dgm:t>
    </dgm:pt>
    <dgm:pt modelId="{5C6FCA7A-3C17-47C6-8367-E84732693810}" type="pres">
      <dgm:prSet presAssocID="{4F0735A4-440A-43FF-A2EF-939F69693DD7}" presName="spaceBetweenRectangles" presStyleCnt="0"/>
      <dgm:spPr/>
    </dgm:pt>
    <dgm:pt modelId="{0009F361-1089-41F7-AB1E-B227B3F5844D}" type="pres">
      <dgm:prSet presAssocID="{BA95D75F-F383-432E-9DF7-0A6F316EBC9B}" presName="composite" presStyleCnt="0"/>
      <dgm:spPr/>
    </dgm:pt>
    <dgm:pt modelId="{352CA4CA-8A0A-4B16-AE6E-3C9ECBB490D5}" type="pres">
      <dgm:prSet presAssocID="{BA95D75F-F383-432E-9DF7-0A6F316EBC9B}" presName="Parent1" presStyleLbl="node1" presStyleIdx="2" presStyleCnt="6" custScaleX="89515" custScaleY="86606" custLinFactX="57622" custLinFactNeighborX="100000" custLinFactNeighborY="33060">
        <dgm:presLayoutVars>
          <dgm:chMax val="1"/>
          <dgm:chPref val="1"/>
          <dgm:bulletEnabled val="1"/>
        </dgm:presLayoutVars>
      </dgm:prSet>
      <dgm:spPr/>
      <dgm:t>
        <a:bodyPr/>
        <a:lstStyle/>
        <a:p>
          <a:endParaRPr lang="en-US"/>
        </a:p>
      </dgm:t>
    </dgm:pt>
    <dgm:pt modelId="{DB838220-19EF-4451-BC4A-B9309F3F1439}" type="pres">
      <dgm:prSet presAssocID="{BA95D75F-F383-432E-9DF7-0A6F316EBC9B}" presName="Childtext1" presStyleLbl="revTx" presStyleIdx="1" presStyleCnt="3" custScaleX="45653" custLinFactNeighborX="-31421" custLinFactNeighborY="55712">
        <dgm:presLayoutVars>
          <dgm:chMax val="0"/>
          <dgm:chPref val="0"/>
          <dgm:bulletEnabled val="1"/>
        </dgm:presLayoutVars>
      </dgm:prSet>
      <dgm:spPr/>
      <dgm:t>
        <a:bodyPr/>
        <a:lstStyle/>
        <a:p>
          <a:endParaRPr lang="en-US"/>
        </a:p>
      </dgm:t>
    </dgm:pt>
    <dgm:pt modelId="{40476A1E-696D-4288-98F7-7A7D598F7F90}" type="pres">
      <dgm:prSet presAssocID="{BA95D75F-F383-432E-9DF7-0A6F316EBC9B}" presName="BalanceSpacing" presStyleCnt="0"/>
      <dgm:spPr/>
    </dgm:pt>
    <dgm:pt modelId="{7015ED69-10FB-4C7E-AB82-A82B27BA1564}" type="pres">
      <dgm:prSet presAssocID="{BA95D75F-F383-432E-9DF7-0A6F316EBC9B}" presName="BalanceSpacing1" presStyleCnt="0"/>
      <dgm:spPr/>
    </dgm:pt>
    <dgm:pt modelId="{A6192982-962C-425F-B72F-7473B483B233}" type="pres">
      <dgm:prSet presAssocID="{E87B3445-0BA7-4BC4-A257-6BC43208657D}" presName="Accent1Text" presStyleLbl="node1" presStyleIdx="3" presStyleCnt="6" custScaleX="82623" custScaleY="83230" custLinFactNeighborX="67237" custLinFactNeighborY="-92028"/>
      <dgm:spPr/>
      <dgm:t>
        <a:bodyPr/>
        <a:lstStyle/>
        <a:p>
          <a:endParaRPr lang="en-US"/>
        </a:p>
      </dgm:t>
    </dgm:pt>
    <dgm:pt modelId="{D0C12F7D-E986-4395-9AD4-C252304C7074}" type="pres">
      <dgm:prSet presAssocID="{E87B3445-0BA7-4BC4-A257-6BC43208657D}" presName="spaceBetweenRectangles" presStyleCnt="0"/>
      <dgm:spPr/>
    </dgm:pt>
    <dgm:pt modelId="{D8631E0D-917A-439F-94DD-88E6A42722CF}" type="pres">
      <dgm:prSet presAssocID="{54DFD148-47B7-418B-B0F7-B428BEEF050F}" presName="composite" presStyleCnt="0"/>
      <dgm:spPr/>
    </dgm:pt>
    <dgm:pt modelId="{1051F3C1-0326-42B1-8303-F72AAF72D593}" type="pres">
      <dgm:prSet presAssocID="{54DFD148-47B7-418B-B0F7-B428BEEF050F}" presName="Parent1" presStyleLbl="node1" presStyleIdx="4" presStyleCnt="6" custScaleX="92131" custScaleY="71642" custLinFactNeighborX="-29096" custLinFactNeighborY="13990">
        <dgm:presLayoutVars>
          <dgm:chMax val="1"/>
          <dgm:chPref val="1"/>
          <dgm:bulletEnabled val="1"/>
        </dgm:presLayoutVars>
      </dgm:prSet>
      <dgm:spPr/>
      <dgm:t>
        <a:bodyPr/>
        <a:lstStyle/>
        <a:p>
          <a:endParaRPr lang="en-US"/>
        </a:p>
      </dgm:t>
    </dgm:pt>
    <dgm:pt modelId="{1FE26BAB-87F4-4FAB-B2BA-1FC57CE13E75}" type="pres">
      <dgm:prSet presAssocID="{54DFD148-47B7-418B-B0F7-B428BEEF050F}" presName="Childtext1" presStyleLbl="revTx" presStyleIdx="2" presStyleCnt="3" custScaleX="72805" custLinFactY="-100000" custLinFactNeighborX="63960" custLinFactNeighborY="-174745">
        <dgm:presLayoutVars>
          <dgm:chMax val="0"/>
          <dgm:chPref val="0"/>
          <dgm:bulletEnabled val="1"/>
        </dgm:presLayoutVars>
      </dgm:prSet>
      <dgm:spPr/>
      <dgm:t>
        <a:bodyPr/>
        <a:lstStyle/>
        <a:p>
          <a:endParaRPr lang="en-US"/>
        </a:p>
      </dgm:t>
    </dgm:pt>
    <dgm:pt modelId="{D87612B6-8D4D-43BE-AABB-D7A409515560}" type="pres">
      <dgm:prSet presAssocID="{54DFD148-47B7-418B-B0F7-B428BEEF050F}" presName="BalanceSpacing" presStyleCnt="0"/>
      <dgm:spPr/>
    </dgm:pt>
    <dgm:pt modelId="{8AB76B08-0C30-461F-85B8-4E5E0CEC723D}" type="pres">
      <dgm:prSet presAssocID="{54DFD148-47B7-418B-B0F7-B428BEEF050F}" presName="BalanceSpacing1" presStyleCnt="0"/>
      <dgm:spPr/>
    </dgm:pt>
    <dgm:pt modelId="{F95E1DD2-FCA0-4813-BCC8-B724B2198290}" type="pres">
      <dgm:prSet presAssocID="{E4E688CC-9BB2-4382-8158-282E3E7F429E}" presName="Accent1Text" presStyleLbl="node1" presStyleIdx="5" presStyleCnt="6" custScaleX="110000" custScaleY="96967" custLinFactY="-6961" custLinFactNeighborX="80356" custLinFactNeighborY="-100000"/>
      <dgm:spPr/>
      <dgm:t>
        <a:bodyPr/>
        <a:lstStyle/>
        <a:p>
          <a:endParaRPr lang="en-US"/>
        </a:p>
      </dgm:t>
    </dgm:pt>
  </dgm:ptLst>
  <dgm:cxnLst>
    <dgm:cxn modelId="{CD078576-3B83-4CF7-92E0-6862621C2D64}" type="presOf" srcId="{0E9BB92E-8FB7-4FBB-99C7-6D5273B3AC8B}" destId="{DB838220-19EF-4451-BC4A-B9309F3F1439}" srcOrd="0" destOrd="0" presId="urn:microsoft.com/office/officeart/2008/layout/AlternatingHexagons"/>
    <dgm:cxn modelId="{083F0DB9-2BD6-480A-966E-02C645BD8398}" type="presOf" srcId="{54DFD148-47B7-418B-B0F7-B428BEEF050F}" destId="{1051F3C1-0326-42B1-8303-F72AAF72D593}" srcOrd="0" destOrd="0" presId="urn:microsoft.com/office/officeart/2008/layout/AlternatingHexagons"/>
    <dgm:cxn modelId="{CC0AA4CE-187E-41C2-9C36-A3312170E551}" type="presOf" srcId="{6F06A27D-B8FE-45F1-830E-8F6CFFB01272}" destId="{334DB965-26A4-46DE-A226-103F860F2654}" srcOrd="0" destOrd="0" presId="urn:microsoft.com/office/officeart/2008/layout/AlternatingHexagons"/>
    <dgm:cxn modelId="{E7BF4293-D5DC-4EBC-92E8-6C0815C3722F}" type="presOf" srcId="{E87B3445-0BA7-4BC4-A257-6BC43208657D}" destId="{A6192982-962C-425F-B72F-7473B483B233}" srcOrd="0" destOrd="0" presId="urn:microsoft.com/office/officeart/2008/layout/AlternatingHexagons"/>
    <dgm:cxn modelId="{1C3B3109-A11D-4096-85CD-195B4648902B}" type="presOf" srcId="{1371666B-938A-470E-B45F-FF7BE6DF4177}" destId="{1FE26BAB-87F4-4FAB-B2BA-1FC57CE13E75}" srcOrd="0" destOrd="0" presId="urn:microsoft.com/office/officeart/2008/layout/AlternatingHexagons"/>
    <dgm:cxn modelId="{8921092F-C1F0-46DF-8695-6BEB26AF49B0}" type="presOf" srcId="{E4E688CC-9BB2-4382-8158-282E3E7F429E}" destId="{F95E1DD2-FCA0-4813-BCC8-B724B2198290}" srcOrd="0" destOrd="0" presId="urn:microsoft.com/office/officeart/2008/layout/AlternatingHexagons"/>
    <dgm:cxn modelId="{2126CDC2-06DA-47A1-A4D0-E3F43A6A8322}" srcId="{3EECDB4B-CBEB-4AC8-ACAA-DBF178D273BE}" destId="{6F06A27D-B8FE-45F1-830E-8F6CFFB01272}" srcOrd="0" destOrd="0" parTransId="{50FDC011-8A5B-4DEB-8F34-02A9B1BF615B}" sibTransId="{AF296916-9C10-4CF5-BAB0-D1693527CD59}"/>
    <dgm:cxn modelId="{407AAF07-C756-4385-9E90-2E0E78765CA8}" srcId="{661D0C7F-B801-43EB-A4CC-28D0F6C3B50D}" destId="{BA95D75F-F383-432E-9DF7-0A6F316EBC9B}" srcOrd="1" destOrd="0" parTransId="{59F89B9E-162A-4517-BB34-4A25EF357083}" sibTransId="{E87B3445-0BA7-4BC4-A257-6BC43208657D}"/>
    <dgm:cxn modelId="{CB0C0491-6CE6-4DDE-8036-CF64EAF2F091}" srcId="{661D0C7F-B801-43EB-A4CC-28D0F6C3B50D}" destId="{54DFD148-47B7-418B-B0F7-B428BEEF050F}" srcOrd="2" destOrd="0" parTransId="{4F19104F-638D-4736-8877-97CDEB737A27}" sibTransId="{E4E688CC-9BB2-4382-8158-282E3E7F429E}"/>
    <dgm:cxn modelId="{D655FC0D-8363-4350-B236-B1FBC2F5DEAD}" srcId="{54DFD148-47B7-418B-B0F7-B428BEEF050F}" destId="{1371666B-938A-470E-B45F-FF7BE6DF4177}" srcOrd="0" destOrd="0" parTransId="{D777D498-C06E-460F-908E-9BA93433455F}" sibTransId="{6098C42F-5F58-4313-9112-9BD2104CDFF2}"/>
    <dgm:cxn modelId="{3EDDC729-EC23-4287-81DF-18BEF69457D9}" srcId="{BA95D75F-F383-432E-9DF7-0A6F316EBC9B}" destId="{0E9BB92E-8FB7-4FBB-99C7-6D5273B3AC8B}" srcOrd="0" destOrd="0" parTransId="{5C39C373-ABD6-4770-AA6F-8F923310D2EA}" sibTransId="{BB843AFB-D1F6-4D99-BCC8-74DD09DE0DFD}"/>
    <dgm:cxn modelId="{5CF117C6-3B4F-4FDD-9DCD-87D761DB3555}" type="presOf" srcId="{661D0C7F-B801-43EB-A4CC-28D0F6C3B50D}" destId="{F7FF6D00-4ACF-4EB1-8DB2-FC8B13391513}" srcOrd="0" destOrd="0" presId="urn:microsoft.com/office/officeart/2008/layout/AlternatingHexagons"/>
    <dgm:cxn modelId="{0927FD1C-4182-4436-8119-3AEC07BBFDB6}" type="presOf" srcId="{4F0735A4-440A-43FF-A2EF-939F69693DD7}" destId="{61F3A011-4C90-48C1-9B41-EDB3D75FB512}" srcOrd="0" destOrd="0" presId="urn:microsoft.com/office/officeart/2008/layout/AlternatingHexagons"/>
    <dgm:cxn modelId="{A7284BCA-E2F6-400E-B2B0-849AE9A54CB8}" srcId="{661D0C7F-B801-43EB-A4CC-28D0F6C3B50D}" destId="{3EECDB4B-CBEB-4AC8-ACAA-DBF178D273BE}" srcOrd="0" destOrd="0" parTransId="{7F358A8C-4050-4DD0-8FAC-C45665E72A08}" sibTransId="{4F0735A4-440A-43FF-A2EF-939F69693DD7}"/>
    <dgm:cxn modelId="{7F742367-A86C-433E-A307-D84B0DA7D05F}" type="presOf" srcId="{BA95D75F-F383-432E-9DF7-0A6F316EBC9B}" destId="{352CA4CA-8A0A-4B16-AE6E-3C9ECBB490D5}" srcOrd="0" destOrd="0" presId="urn:microsoft.com/office/officeart/2008/layout/AlternatingHexagons"/>
    <dgm:cxn modelId="{01D262B3-23F6-4DC1-A55A-AAF0C85AF99E}" type="presOf" srcId="{3EECDB4B-CBEB-4AC8-ACAA-DBF178D273BE}" destId="{595CE496-BDAE-435D-9800-55D2441ABB96}" srcOrd="0" destOrd="0" presId="urn:microsoft.com/office/officeart/2008/layout/AlternatingHexagons"/>
    <dgm:cxn modelId="{2141DC24-C793-4488-B990-44D711B8935D}" type="presParOf" srcId="{F7FF6D00-4ACF-4EB1-8DB2-FC8B13391513}" destId="{75448205-C1AD-4686-8BFF-B7F641A3E699}" srcOrd="0" destOrd="0" presId="urn:microsoft.com/office/officeart/2008/layout/AlternatingHexagons"/>
    <dgm:cxn modelId="{C3401EDF-3652-4792-9F8F-90F8F49598B0}" type="presParOf" srcId="{75448205-C1AD-4686-8BFF-B7F641A3E699}" destId="{595CE496-BDAE-435D-9800-55D2441ABB96}" srcOrd="0" destOrd="0" presId="urn:microsoft.com/office/officeart/2008/layout/AlternatingHexagons"/>
    <dgm:cxn modelId="{20A7B5F8-7B00-441B-952C-AC379DD01260}" type="presParOf" srcId="{75448205-C1AD-4686-8BFF-B7F641A3E699}" destId="{334DB965-26A4-46DE-A226-103F860F2654}" srcOrd="1" destOrd="0" presId="urn:microsoft.com/office/officeart/2008/layout/AlternatingHexagons"/>
    <dgm:cxn modelId="{3B55DBC1-4914-49F4-B072-027BC65BFFFC}" type="presParOf" srcId="{75448205-C1AD-4686-8BFF-B7F641A3E699}" destId="{A925F180-5039-4C21-A921-40A13B54B690}" srcOrd="2" destOrd="0" presId="urn:microsoft.com/office/officeart/2008/layout/AlternatingHexagons"/>
    <dgm:cxn modelId="{EB5657BA-7465-45D3-97CA-8FC6E833A01F}" type="presParOf" srcId="{75448205-C1AD-4686-8BFF-B7F641A3E699}" destId="{1C4FA3A7-B727-4D3A-A121-DC30E9980FFF}" srcOrd="3" destOrd="0" presId="urn:microsoft.com/office/officeart/2008/layout/AlternatingHexagons"/>
    <dgm:cxn modelId="{7953726C-A9D2-4EC8-B9EA-ED49A0882AD6}" type="presParOf" srcId="{75448205-C1AD-4686-8BFF-B7F641A3E699}" destId="{61F3A011-4C90-48C1-9B41-EDB3D75FB512}" srcOrd="4" destOrd="0" presId="urn:microsoft.com/office/officeart/2008/layout/AlternatingHexagons"/>
    <dgm:cxn modelId="{32C75E15-79B4-4ED3-89AC-F970CCA9D494}" type="presParOf" srcId="{F7FF6D00-4ACF-4EB1-8DB2-FC8B13391513}" destId="{5C6FCA7A-3C17-47C6-8367-E84732693810}" srcOrd="1" destOrd="0" presId="urn:microsoft.com/office/officeart/2008/layout/AlternatingHexagons"/>
    <dgm:cxn modelId="{BBC15ED8-B636-4B1F-9657-3494D4B5358D}" type="presParOf" srcId="{F7FF6D00-4ACF-4EB1-8DB2-FC8B13391513}" destId="{0009F361-1089-41F7-AB1E-B227B3F5844D}" srcOrd="2" destOrd="0" presId="urn:microsoft.com/office/officeart/2008/layout/AlternatingHexagons"/>
    <dgm:cxn modelId="{5CEB2CCC-AE97-4605-AED1-07F0155B6365}" type="presParOf" srcId="{0009F361-1089-41F7-AB1E-B227B3F5844D}" destId="{352CA4CA-8A0A-4B16-AE6E-3C9ECBB490D5}" srcOrd="0" destOrd="0" presId="urn:microsoft.com/office/officeart/2008/layout/AlternatingHexagons"/>
    <dgm:cxn modelId="{3C4FD20C-7B26-4AC7-8912-0859897F9A8B}" type="presParOf" srcId="{0009F361-1089-41F7-AB1E-B227B3F5844D}" destId="{DB838220-19EF-4451-BC4A-B9309F3F1439}" srcOrd="1" destOrd="0" presId="urn:microsoft.com/office/officeart/2008/layout/AlternatingHexagons"/>
    <dgm:cxn modelId="{530F9B64-4391-49B8-B51D-4A9B3F28111F}" type="presParOf" srcId="{0009F361-1089-41F7-AB1E-B227B3F5844D}" destId="{40476A1E-696D-4288-98F7-7A7D598F7F90}" srcOrd="2" destOrd="0" presId="urn:microsoft.com/office/officeart/2008/layout/AlternatingHexagons"/>
    <dgm:cxn modelId="{CEC5B16E-900D-43E5-A36F-74C507619A2E}" type="presParOf" srcId="{0009F361-1089-41F7-AB1E-B227B3F5844D}" destId="{7015ED69-10FB-4C7E-AB82-A82B27BA1564}" srcOrd="3" destOrd="0" presId="urn:microsoft.com/office/officeart/2008/layout/AlternatingHexagons"/>
    <dgm:cxn modelId="{662DF338-5496-4625-BE5D-3463D4965C41}" type="presParOf" srcId="{0009F361-1089-41F7-AB1E-B227B3F5844D}" destId="{A6192982-962C-425F-B72F-7473B483B233}" srcOrd="4" destOrd="0" presId="urn:microsoft.com/office/officeart/2008/layout/AlternatingHexagons"/>
    <dgm:cxn modelId="{83F688A4-0482-41B7-8455-0533DA07880E}" type="presParOf" srcId="{F7FF6D00-4ACF-4EB1-8DB2-FC8B13391513}" destId="{D0C12F7D-E986-4395-9AD4-C252304C7074}" srcOrd="3" destOrd="0" presId="urn:microsoft.com/office/officeart/2008/layout/AlternatingHexagons"/>
    <dgm:cxn modelId="{74F4D4EA-DB8B-4391-A5E0-89FA5E54B7EB}" type="presParOf" srcId="{F7FF6D00-4ACF-4EB1-8DB2-FC8B13391513}" destId="{D8631E0D-917A-439F-94DD-88E6A42722CF}" srcOrd="4" destOrd="0" presId="urn:microsoft.com/office/officeart/2008/layout/AlternatingHexagons"/>
    <dgm:cxn modelId="{B7DB5BE6-C98E-4643-8A9D-6AC35921F220}" type="presParOf" srcId="{D8631E0D-917A-439F-94DD-88E6A42722CF}" destId="{1051F3C1-0326-42B1-8303-F72AAF72D593}" srcOrd="0" destOrd="0" presId="urn:microsoft.com/office/officeart/2008/layout/AlternatingHexagons"/>
    <dgm:cxn modelId="{D9EAB48C-2318-41C4-947D-965EF74F0135}" type="presParOf" srcId="{D8631E0D-917A-439F-94DD-88E6A42722CF}" destId="{1FE26BAB-87F4-4FAB-B2BA-1FC57CE13E75}" srcOrd="1" destOrd="0" presId="urn:microsoft.com/office/officeart/2008/layout/AlternatingHexagons"/>
    <dgm:cxn modelId="{52E57BE6-67DF-48B4-81D3-5656BAE46566}" type="presParOf" srcId="{D8631E0D-917A-439F-94DD-88E6A42722CF}" destId="{D87612B6-8D4D-43BE-AABB-D7A409515560}" srcOrd="2" destOrd="0" presId="urn:microsoft.com/office/officeart/2008/layout/AlternatingHexagons"/>
    <dgm:cxn modelId="{DA44B6B6-4EB8-4C16-8567-102E2F6EDAD5}" type="presParOf" srcId="{D8631E0D-917A-439F-94DD-88E6A42722CF}" destId="{8AB76B08-0C30-461F-85B8-4E5E0CEC723D}" srcOrd="3" destOrd="0" presId="urn:microsoft.com/office/officeart/2008/layout/AlternatingHexagons"/>
    <dgm:cxn modelId="{91C5F280-A470-4DE5-86FD-2AC1C7319A81}" type="presParOf" srcId="{D8631E0D-917A-439F-94DD-88E6A42722CF}" destId="{F95E1DD2-FCA0-4813-BCC8-B724B219829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A3DF4D-AFC2-4CF0-AD13-F2FC782CE325}"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2F4BD256-1C0D-42B4-931F-73671C92C786}">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1. Bar Charts                       8. violin plots</a:t>
          </a:r>
          <a:endParaRPr lang="en-US" dirty="0"/>
        </a:p>
      </dgm:t>
    </dgm:pt>
    <dgm:pt modelId="{D8586B49-92B0-4443-B0B7-20B4D72A7396}" type="parTrans" cxnId="{89F89730-92CA-409A-9A1E-9FC0029AC31D}">
      <dgm:prSet/>
      <dgm:spPr/>
      <dgm:t>
        <a:bodyPr/>
        <a:lstStyle/>
        <a:p>
          <a:endParaRPr lang="en-US"/>
        </a:p>
      </dgm:t>
    </dgm:pt>
    <dgm:pt modelId="{DE1A7189-CD9F-4A66-9E5C-607D9EEBC924}" type="sibTrans" cxnId="{89F89730-92CA-409A-9A1E-9FC0029AC31D}">
      <dgm:prSet/>
      <dgm:spPr/>
      <dgm:t>
        <a:bodyPr/>
        <a:lstStyle/>
        <a:p>
          <a:endParaRPr lang="en-US"/>
        </a:p>
      </dgm:t>
    </dgm:pt>
    <dgm:pt modelId="{E5680E7F-8823-4C15-8614-1DD51BA6EC2C}">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2. Line Graphs                     9. stack plots</a:t>
          </a:r>
          <a:endParaRPr lang="en-US" dirty="0"/>
        </a:p>
      </dgm:t>
    </dgm:pt>
    <dgm:pt modelId="{F1C910E2-10BA-4016-886C-D5B0753289B3}" type="parTrans" cxnId="{94B726B9-4332-4539-A2FE-1CA9D627B1CD}">
      <dgm:prSet/>
      <dgm:spPr/>
      <dgm:t>
        <a:bodyPr/>
        <a:lstStyle/>
        <a:p>
          <a:endParaRPr lang="en-US"/>
        </a:p>
      </dgm:t>
    </dgm:pt>
    <dgm:pt modelId="{D14EFB65-B2A5-412A-9D98-2744CCC9711B}" type="sibTrans" cxnId="{94B726B9-4332-4539-A2FE-1CA9D627B1CD}">
      <dgm:prSet/>
      <dgm:spPr/>
      <dgm:t>
        <a:bodyPr/>
        <a:lstStyle/>
        <a:p>
          <a:endParaRPr lang="en-US"/>
        </a:p>
      </dgm:t>
    </dgm:pt>
    <dgm:pt modelId="{073BF199-1F78-405E-9EC4-2FE558C6D1F9}">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3. Pie Charts                        10. Stem plots</a:t>
          </a:r>
          <a:endParaRPr lang="en-US" dirty="0"/>
        </a:p>
      </dgm:t>
    </dgm:pt>
    <dgm:pt modelId="{E039D9BC-BFB6-40C4-8519-6E466CCB9379}" type="parTrans" cxnId="{9AD8AC74-6C58-4345-A951-1FED5FCE8437}">
      <dgm:prSet/>
      <dgm:spPr/>
      <dgm:t>
        <a:bodyPr/>
        <a:lstStyle/>
        <a:p>
          <a:endParaRPr lang="en-US"/>
        </a:p>
      </dgm:t>
    </dgm:pt>
    <dgm:pt modelId="{6783C75B-DF92-41BA-9B40-EB026829C117}" type="sibTrans" cxnId="{9AD8AC74-6C58-4345-A951-1FED5FCE8437}">
      <dgm:prSet/>
      <dgm:spPr/>
      <dgm:t>
        <a:bodyPr/>
        <a:lstStyle/>
        <a:p>
          <a:endParaRPr lang="en-US"/>
        </a:p>
      </dgm:t>
    </dgm:pt>
    <dgm:pt modelId="{BCCB6EBF-AE0A-419C-B283-D8A2DCF88388}" type="pres">
      <dgm:prSet presAssocID="{D3A3DF4D-AFC2-4CF0-AD13-F2FC782CE325}" presName="linear" presStyleCnt="0">
        <dgm:presLayoutVars>
          <dgm:dir/>
          <dgm:animLvl val="lvl"/>
          <dgm:resizeHandles val="exact"/>
        </dgm:presLayoutVars>
      </dgm:prSet>
      <dgm:spPr/>
      <dgm:t>
        <a:bodyPr/>
        <a:lstStyle/>
        <a:p>
          <a:endParaRPr lang="en-US"/>
        </a:p>
      </dgm:t>
    </dgm:pt>
    <dgm:pt modelId="{562D8DC4-F2B9-4796-9EC9-B7E07D50205A}" type="pres">
      <dgm:prSet presAssocID="{2F4BD256-1C0D-42B4-931F-73671C92C786}" presName="parentLin" presStyleCnt="0"/>
      <dgm:spPr/>
    </dgm:pt>
    <dgm:pt modelId="{920CF963-8FA9-4876-8AFF-25A215DC3326}" type="pres">
      <dgm:prSet presAssocID="{2F4BD256-1C0D-42B4-931F-73671C92C786}" presName="parentLeftMargin" presStyleLbl="node1" presStyleIdx="0" presStyleCnt="3"/>
      <dgm:spPr/>
      <dgm:t>
        <a:bodyPr/>
        <a:lstStyle/>
        <a:p>
          <a:endParaRPr lang="en-US"/>
        </a:p>
      </dgm:t>
    </dgm:pt>
    <dgm:pt modelId="{A0C3398A-FD6B-4107-AA6F-DEDABA5B9B6F}" type="pres">
      <dgm:prSet presAssocID="{2F4BD256-1C0D-42B4-931F-73671C92C786}" presName="parentText" presStyleLbl="node1" presStyleIdx="0" presStyleCnt="3">
        <dgm:presLayoutVars>
          <dgm:chMax val="0"/>
          <dgm:bulletEnabled val="1"/>
        </dgm:presLayoutVars>
      </dgm:prSet>
      <dgm:spPr/>
      <dgm:t>
        <a:bodyPr/>
        <a:lstStyle/>
        <a:p>
          <a:endParaRPr lang="en-US"/>
        </a:p>
      </dgm:t>
    </dgm:pt>
    <dgm:pt modelId="{E06DF332-6988-4F0D-B20B-793E620F51F8}" type="pres">
      <dgm:prSet presAssocID="{2F4BD256-1C0D-42B4-931F-73671C92C786}" presName="negativeSpace" presStyleCnt="0"/>
      <dgm:spPr/>
    </dgm:pt>
    <dgm:pt modelId="{7B14A895-6414-4376-A901-EF2D76E4C577}" type="pres">
      <dgm:prSet presAssocID="{2F4BD256-1C0D-42B4-931F-73671C92C786}" presName="childText" presStyleLbl="conFgAcc1" presStyleIdx="0" presStyleCnt="3">
        <dgm:presLayoutVars>
          <dgm:bulletEnabled val="1"/>
        </dgm:presLayoutVars>
      </dgm:prSet>
      <dgm:spPr/>
      <dgm:t>
        <a:bodyPr/>
        <a:lstStyle/>
        <a:p>
          <a:endParaRPr lang="en-US"/>
        </a:p>
      </dgm:t>
    </dgm:pt>
    <dgm:pt modelId="{C57FF842-8637-498D-98EC-319CB13CBD33}" type="pres">
      <dgm:prSet presAssocID="{DE1A7189-CD9F-4A66-9E5C-607D9EEBC924}" presName="spaceBetweenRectangles" presStyleCnt="0"/>
      <dgm:spPr/>
    </dgm:pt>
    <dgm:pt modelId="{2F0BF09A-AB0C-4989-A756-2551DB122E7D}" type="pres">
      <dgm:prSet presAssocID="{E5680E7F-8823-4C15-8614-1DD51BA6EC2C}" presName="parentLin" presStyleCnt="0"/>
      <dgm:spPr/>
    </dgm:pt>
    <dgm:pt modelId="{CB5FF718-CA28-407D-B21D-8D0B516D2894}" type="pres">
      <dgm:prSet presAssocID="{E5680E7F-8823-4C15-8614-1DD51BA6EC2C}" presName="parentLeftMargin" presStyleLbl="node1" presStyleIdx="0" presStyleCnt="3"/>
      <dgm:spPr/>
      <dgm:t>
        <a:bodyPr/>
        <a:lstStyle/>
        <a:p>
          <a:endParaRPr lang="en-US"/>
        </a:p>
      </dgm:t>
    </dgm:pt>
    <dgm:pt modelId="{F6F8D2EB-CF40-4B21-9131-79FFDC0B534E}" type="pres">
      <dgm:prSet presAssocID="{E5680E7F-8823-4C15-8614-1DD51BA6EC2C}" presName="parentText" presStyleLbl="node1" presStyleIdx="1" presStyleCnt="3" custLinFactNeighborX="-4534" custLinFactNeighborY="1702">
        <dgm:presLayoutVars>
          <dgm:chMax val="0"/>
          <dgm:bulletEnabled val="1"/>
        </dgm:presLayoutVars>
      </dgm:prSet>
      <dgm:spPr/>
      <dgm:t>
        <a:bodyPr/>
        <a:lstStyle/>
        <a:p>
          <a:endParaRPr lang="en-US"/>
        </a:p>
      </dgm:t>
    </dgm:pt>
    <dgm:pt modelId="{4C712675-0168-4622-90E6-A4666736597F}" type="pres">
      <dgm:prSet presAssocID="{E5680E7F-8823-4C15-8614-1DD51BA6EC2C}" presName="negativeSpace" presStyleCnt="0"/>
      <dgm:spPr/>
    </dgm:pt>
    <dgm:pt modelId="{EFAE1958-23A7-4451-84C4-A19E0C410192}" type="pres">
      <dgm:prSet presAssocID="{E5680E7F-8823-4C15-8614-1DD51BA6EC2C}" presName="childText" presStyleLbl="conFgAcc1" presStyleIdx="1" presStyleCnt="3">
        <dgm:presLayoutVars>
          <dgm:bulletEnabled val="1"/>
        </dgm:presLayoutVars>
      </dgm:prSet>
      <dgm:spPr/>
    </dgm:pt>
    <dgm:pt modelId="{BF470C21-4FFD-4234-B7CB-60BF887B5991}" type="pres">
      <dgm:prSet presAssocID="{D14EFB65-B2A5-412A-9D98-2744CCC9711B}" presName="spaceBetweenRectangles" presStyleCnt="0"/>
      <dgm:spPr/>
    </dgm:pt>
    <dgm:pt modelId="{5A8E681E-461A-460A-8377-E8A71EF3C74D}" type="pres">
      <dgm:prSet presAssocID="{073BF199-1F78-405E-9EC4-2FE558C6D1F9}" presName="parentLin" presStyleCnt="0"/>
      <dgm:spPr/>
    </dgm:pt>
    <dgm:pt modelId="{795AD829-1B92-4588-9E0F-5FB65816A5D3}" type="pres">
      <dgm:prSet presAssocID="{073BF199-1F78-405E-9EC4-2FE558C6D1F9}" presName="parentLeftMargin" presStyleLbl="node1" presStyleIdx="1" presStyleCnt="3"/>
      <dgm:spPr/>
      <dgm:t>
        <a:bodyPr/>
        <a:lstStyle/>
        <a:p>
          <a:endParaRPr lang="en-US"/>
        </a:p>
      </dgm:t>
    </dgm:pt>
    <dgm:pt modelId="{6F87C5A9-895B-4A65-A694-3F8282E28683}" type="pres">
      <dgm:prSet presAssocID="{073BF199-1F78-405E-9EC4-2FE558C6D1F9}" presName="parentText" presStyleLbl="node1" presStyleIdx="2" presStyleCnt="3">
        <dgm:presLayoutVars>
          <dgm:chMax val="0"/>
          <dgm:bulletEnabled val="1"/>
        </dgm:presLayoutVars>
      </dgm:prSet>
      <dgm:spPr/>
      <dgm:t>
        <a:bodyPr/>
        <a:lstStyle/>
        <a:p>
          <a:endParaRPr lang="en-US"/>
        </a:p>
      </dgm:t>
    </dgm:pt>
    <dgm:pt modelId="{FDDE05D6-5AC5-4D15-8310-07C44C33E102}" type="pres">
      <dgm:prSet presAssocID="{073BF199-1F78-405E-9EC4-2FE558C6D1F9}" presName="negativeSpace" presStyleCnt="0"/>
      <dgm:spPr/>
    </dgm:pt>
    <dgm:pt modelId="{EE90CAA2-1783-4743-9955-AE0E1E7FC38A}" type="pres">
      <dgm:prSet presAssocID="{073BF199-1F78-405E-9EC4-2FE558C6D1F9}" presName="childText" presStyleLbl="conFgAcc1" presStyleIdx="2" presStyleCnt="3">
        <dgm:presLayoutVars>
          <dgm:bulletEnabled val="1"/>
        </dgm:presLayoutVars>
      </dgm:prSet>
      <dgm:spPr/>
    </dgm:pt>
  </dgm:ptLst>
  <dgm:cxnLst>
    <dgm:cxn modelId="{94B726B9-4332-4539-A2FE-1CA9D627B1CD}" srcId="{D3A3DF4D-AFC2-4CF0-AD13-F2FC782CE325}" destId="{E5680E7F-8823-4C15-8614-1DD51BA6EC2C}" srcOrd="1" destOrd="0" parTransId="{F1C910E2-10BA-4016-886C-D5B0753289B3}" sibTransId="{D14EFB65-B2A5-412A-9D98-2744CCC9711B}"/>
    <dgm:cxn modelId="{9AD8AC74-6C58-4345-A951-1FED5FCE8437}" srcId="{D3A3DF4D-AFC2-4CF0-AD13-F2FC782CE325}" destId="{073BF199-1F78-405E-9EC4-2FE558C6D1F9}" srcOrd="2" destOrd="0" parTransId="{E039D9BC-BFB6-40C4-8519-6E466CCB9379}" sibTransId="{6783C75B-DF92-41BA-9B40-EB026829C117}"/>
    <dgm:cxn modelId="{1B2AB143-0F3D-4B80-8A0A-6A317185A307}" type="presOf" srcId="{E5680E7F-8823-4C15-8614-1DD51BA6EC2C}" destId="{F6F8D2EB-CF40-4B21-9131-79FFDC0B534E}" srcOrd="1" destOrd="0" presId="urn:microsoft.com/office/officeart/2005/8/layout/list1"/>
    <dgm:cxn modelId="{43C22A73-B5DE-44DC-9F44-4A686AE287E3}" type="presOf" srcId="{E5680E7F-8823-4C15-8614-1DD51BA6EC2C}" destId="{CB5FF718-CA28-407D-B21D-8D0B516D2894}" srcOrd="0" destOrd="0" presId="urn:microsoft.com/office/officeart/2005/8/layout/list1"/>
    <dgm:cxn modelId="{E0389DDB-0F21-4C6F-9856-21B2A8D8D6EA}" type="presOf" srcId="{2F4BD256-1C0D-42B4-931F-73671C92C786}" destId="{920CF963-8FA9-4876-8AFF-25A215DC3326}" srcOrd="0" destOrd="0" presId="urn:microsoft.com/office/officeart/2005/8/layout/list1"/>
    <dgm:cxn modelId="{238F6696-44EE-4736-AE3B-119CFB31B0E0}" type="presOf" srcId="{073BF199-1F78-405E-9EC4-2FE558C6D1F9}" destId="{6F87C5A9-895B-4A65-A694-3F8282E28683}" srcOrd="1" destOrd="0" presId="urn:microsoft.com/office/officeart/2005/8/layout/list1"/>
    <dgm:cxn modelId="{89F89730-92CA-409A-9A1E-9FC0029AC31D}" srcId="{D3A3DF4D-AFC2-4CF0-AD13-F2FC782CE325}" destId="{2F4BD256-1C0D-42B4-931F-73671C92C786}" srcOrd="0" destOrd="0" parTransId="{D8586B49-92B0-4443-B0B7-20B4D72A7396}" sibTransId="{DE1A7189-CD9F-4A66-9E5C-607D9EEBC924}"/>
    <dgm:cxn modelId="{72B57F2B-5A23-400E-80A1-A76CB5C06AD2}" type="presOf" srcId="{2F4BD256-1C0D-42B4-931F-73671C92C786}" destId="{A0C3398A-FD6B-4107-AA6F-DEDABA5B9B6F}" srcOrd="1" destOrd="0" presId="urn:microsoft.com/office/officeart/2005/8/layout/list1"/>
    <dgm:cxn modelId="{170B51FA-ED6F-4421-8653-0111DBE29F10}" type="presOf" srcId="{073BF199-1F78-405E-9EC4-2FE558C6D1F9}" destId="{795AD829-1B92-4588-9E0F-5FB65816A5D3}" srcOrd="0" destOrd="0" presId="urn:microsoft.com/office/officeart/2005/8/layout/list1"/>
    <dgm:cxn modelId="{33735E57-BCAF-49BF-9275-1834A1AEC5F2}" type="presOf" srcId="{D3A3DF4D-AFC2-4CF0-AD13-F2FC782CE325}" destId="{BCCB6EBF-AE0A-419C-B283-D8A2DCF88388}" srcOrd="0" destOrd="0" presId="urn:microsoft.com/office/officeart/2005/8/layout/list1"/>
    <dgm:cxn modelId="{701D73AD-BAFF-4AD0-AACE-00187D89FB22}" type="presParOf" srcId="{BCCB6EBF-AE0A-419C-B283-D8A2DCF88388}" destId="{562D8DC4-F2B9-4796-9EC9-B7E07D50205A}" srcOrd="0" destOrd="0" presId="urn:microsoft.com/office/officeart/2005/8/layout/list1"/>
    <dgm:cxn modelId="{29A0565B-96A9-4FE9-906C-DC6AA07D7068}" type="presParOf" srcId="{562D8DC4-F2B9-4796-9EC9-B7E07D50205A}" destId="{920CF963-8FA9-4876-8AFF-25A215DC3326}" srcOrd="0" destOrd="0" presId="urn:microsoft.com/office/officeart/2005/8/layout/list1"/>
    <dgm:cxn modelId="{7A88D27B-7808-416E-8B0E-8BE5710524C5}" type="presParOf" srcId="{562D8DC4-F2B9-4796-9EC9-B7E07D50205A}" destId="{A0C3398A-FD6B-4107-AA6F-DEDABA5B9B6F}" srcOrd="1" destOrd="0" presId="urn:microsoft.com/office/officeart/2005/8/layout/list1"/>
    <dgm:cxn modelId="{CE07A7D8-62AC-4636-B508-22572D5EB0A2}" type="presParOf" srcId="{BCCB6EBF-AE0A-419C-B283-D8A2DCF88388}" destId="{E06DF332-6988-4F0D-B20B-793E620F51F8}" srcOrd="1" destOrd="0" presId="urn:microsoft.com/office/officeart/2005/8/layout/list1"/>
    <dgm:cxn modelId="{0A11327E-93AC-4B2B-B627-3C076DFE05A6}" type="presParOf" srcId="{BCCB6EBF-AE0A-419C-B283-D8A2DCF88388}" destId="{7B14A895-6414-4376-A901-EF2D76E4C577}" srcOrd="2" destOrd="0" presId="urn:microsoft.com/office/officeart/2005/8/layout/list1"/>
    <dgm:cxn modelId="{9DAF50F9-6371-4ABB-A1C7-F3A8D88A83EA}" type="presParOf" srcId="{BCCB6EBF-AE0A-419C-B283-D8A2DCF88388}" destId="{C57FF842-8637-498D-98EC-319CB13CBD33}" srcOrd="3" destOrd="0" presId="urn:microsoft.com/office/officeart/2005/8/layout/list1"/>
    <dgm:cxn modelId="{0DB17A49-2F95-4E0F-9013-DADE9DE31262}" type="presParOf" srcId="{BCCB6EBF-AE0A-419C-B283-D8A2DCF88388}" destId="{2F0BF09A-AB0C-4989-A756-2551DB122E7D}" srcOrd="4" destOrd="0" presId="urn:microsoft.com/office/officeart/2005/8/layout/list1"/>
    <dgm:cxn modelId="{85F0846B-035E-426E-B47B-BCB1D4C11BD8}" type="presParOf" srcId="{2F0BF09A-AB0C-4989-A756-2551DB122E7D}" destId="{CB5FF718-CA28-407D-B21D-8D0B516D2894}" srcOrd="0" destOrd="0" presId="urn:microsoft.com/office/officeart/2005/8/layout/list1"/>
    <dgm:cxn modelId="{D0F8385C-DCD5-4B5D-8EDB-F689ECFCAA52}" type="presParOf" srcId="{2F0BF09A-AB0C-4989-A756-2551DB122E7D}" destId="{F6F8D2EB-CF40-4B21-9131-79FFDC0B534E}" srcOrd="1" destOrd="0" presId="urn:microsoft.com/office/officeart/2005/8/layout/list1"/>
    <dgm:cxn modelId="{1EE38896-9D2B-49E4-BE17-018BB60C4FB1}" type="presParOf" srcId="{BCCB6EBF-AE0A-419C-B283-D8A2DCF88388}" destId="{4C712675-0168-4622-90E6-A4666736597F}" srcOrd="5" destOrd="0" presId="urn:microsoft.com/office/officeart/2005/8/layout/list1"/>
    <dgm:cxn modelId="{6F4D3091-ECF5-4C6C-96F0-1F373460CD92}" type="presParOf" srcId="{BCCB6EBF-AE0A-419C-B283-D8A2DCF88388}" destId="{EFAE1958-23A7-4451-84C4-A19E0C410192}" srcOrd="6" destOrd="0" presId="urn:microsoft.com/office/officeart/2005/8/layout/list1"/>
    <dgm:cxn modelId="{97A69BA5-88FC-4A78-A8DD-EA6F068428DB}" type="presParOf" srcId="{BCCB6EBF-AE0A-419C-B283-D8A2DCF88388}" destId="{BF470C21-4FFD-4234-B7CB-60BF887B5991}" srcOrd="7" destOrd="0" presId="urn:microsoft.com/office/officeart/2005/8/layout/list1"/>
    <dgm:cxn modelId="{99482A1E-231C-4C92-A664-ABDE205EAAD9}" type="presParOf" srcId="{BCCB6EBF-AE0A-419C-B283-D8A2DCF88388}" destId="{5A8E681E-461A-460A-8377-E8A71EF3C74D}" srcOrd="8" destOrd="0" presId="urn:microsoft.com/office/officeart/2005/8/layout/list1"/>
    <dgm:cxn modelId="{D983934C-F3C6-499B-AC9E-32F03C150BC4}" type="presParOf" srcId="{5A8E681E-461A-460A-8377-E8A71EF3C74D}" destId="{795AD829-1B92-4588-9E0F-5FB65816A5D3}" srcOrd="0" destOrd="0" presId="urn:microsoft.com/office/officeart/2005/8/layout/list1"/>
    <dgm:cxn modelId="{E12F1DB9-1A08-417F-8DB8-11A8B3CDF06C}" type="presParOf" srcId="{5A8E681E-461A-460A-8377-E8A71EF3C74D}" destId="{6F87C5A9-895B-4A65-A694-3F8282E28683}" srcOrd="1" destOrd="0" presId="urn:microsoft.com/office/officeart/2005/8/layout/list1"/>
    <dgm:cxn modelId="{4A558AF3-FA39-4B18-8110-21513BD3E3FC}" type="presParOf" srcId="{BCCB6EBF-AE0A-419C-B283-D8A2DCF88388}" destId="{FDDE05D6-5AC5-4D15-8310-07C44C33E102}" srcOrd="9" destOrd="0" presId="urn:microsoft.com/office/officeart/2005/8/layout/list1"/>
    <dgm:cxn modelId="{E06DE57E-931B-442E-8994-8247CFE82499}" type="presParOf" srcId="{BCCB6EBF-AE0A-419C-B283-D8A2DCF88388}" destId="{EE90CAA2-1783-4743-9955-AE0E1E7FC38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A3DF4D-AFC2-4CF0-AD13-F2FC782CE325}"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2F4BD256-1C0D-42B4-931F-73671C92C786}">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4. Scatter Plots                    11. Strip plots </a:t>
          </a:r>
          <a:endParaRPr lang="en-US" dirty="0"/>
        </a:p>
      </dgm:t>
    </dgm:pt>
    <dgm:pt modelId="{D8586B49-92B0-4443-B0B7-20B4D72A7396}" type="parTrans" cxnId="{89F89730-92CA-409A-9A1E-9FC0029AC31D}">
      <dgm:prSet/>
      <dgm:spPr/>
      <dgm:t>
        <a:bodyPr/>
        <a:lstStyle/>
        <a:p>
          <a:endParaRPr lang="en-US"/>
        </a:p>
      </dgm:t>
    </dgm:pt>
    <dgm:pt modelId="{DE1A7189-CD9F-4A66-9E5C-607D9EEBC924}" type="sibTrans" cxnId="{89F89730-92CA-409A-9A1E-9FC0029AC31D}">
      <dgm:prSet/>
      <dgm:spPr/>
      <dgm:t>
        <a:bodyPr/>
        <a:lstStyle/>
        <a:p>
          <a:endParaRPr lang="en-US"/>
        </a:p>
      </dgm:t>
    </dgm:pt>
    <dgm:pt modelId="{E5680E7F-8823-4C15-8614-1DD51BA6EC2C}">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5. Heat Maps                        12. ECDF plots</a:t>
          </a:r>
          <a:endParaRPr lang="en-US" dirty="0"/>
        </a:p>
      </dgm:t>
    </dgm:pt>
    <dgm:pt modelId="{F1C910E2-10BA-4016-886C-D5B0753289B3}" type="parTrans" cxnId="{94B726B9-4332-4539-A2FE-1CA9D627B1CD}">
      <dgm:prSet/>
      <dgm:spPr/>
      <dgm:t>
        <a:bodyPr/>
        <a:lstStyle/>
        <a:p>
          <a:endParaRPr lang="en-US"/>
        </a:p>
      </dgm:t>
    </dgm:pt>
    <dgm:pt modelId="{D14EFB65-B2A5-412A-9D98-2744CCC9711B}" type="sibTrans" cxnId="{94B726B9-4332-4539-A2FE-1CA9D627B1CD}">
      <dgm:prSet/>
      <dgm:spPr/>
      <dgm:t>
        <a:bodyPr/>
        <a:lstStyle/>
        <a:p>
          <a:endParaRPr lang="en-US"/>
        </a:p>
      </dgm:t>
    </dgm:pt>
    <dgm:pt modelId="{073BF199-1F78-405E-9EC4-2FE558C6D1F9}">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6. Histograms</a:t>
          </a:r>
          <a:endParaRPr lang="en-US" dirty="0"/>
        </a:p>
      </dgm:t>
    </dgm:pt>
    <dgm:pt modelId="{E039D9BC-BFB6-40C4-8519-6E466CCB9379}" type="parTrans" cxnId="{9AD8AC74-6C58-4345-A951-1FED5FCE8437}">
      <dgm:prSet/>
      <dgm:spPr/>
      <dgm:t>
        <a:bodyPr/>
        <a:lstStyle/>
        <a:p>
          <a:endParaRPr lang="en-US"/>
        </a:p>
      </dgm:t>
    </dgm:pt>
    <dgm:pt modelId="{6783C75B-DF92-41BA-9B40-EB026829C117}" type="sibTrans" cxnId="{9AD8AC74-6C58-4345-A951-1FED5FCE8437}">
      <dgm:prSet/>
      <dgm:spPr/>
      <dgm:t>
        <a:bodyPr/>
        <a:lstStyle/>
        <a:p>
          <a:endParaRPr lang="en-US"/>
        </a:p>
      </dgm:t>
    </dgm:pt>
    <dgm:pt modelId="{BCCB6EBF-AE0A-419C-B283-D8A2DCF88388}" type="pres">
      <dgm:prSet presAssocID="{D3A3DF4D-AFC2-4CF0-AD13-F2FC782CE325}" presName="linear" presStyleCnt="0">
        <dgm:presLayoutVars>
          <dgm:dir/>
          <dgm:animLvl val="lvl"/>
          <dgm:resizeHandles val="exact"/>
        </dgm:presLayoutVars>
      </dgm:prSet>
      <dgm:spPr/>
      <dgm:t>
        <a:bodyPr/>
        <a:lstStyle/>
        <a:p>
          <a:endParaRPr lang="en-US"/>
        </a:p>
      </dgm:t>
    </dgm:pt>
    <dgm:pt modelId="{562D8DC4-F2B9-4796-9EC9-B7E07D50205A}" type="pres">
      <dgm:prSet presAssocID="{2F4BD256-1C0D-42B4-931F-73671C92C786}" presName="parentLin" presStyleCnt="0"/>
      <dgm:spPr/>
      <dgm:t>
        <a:bodyPr/>
        <a:lstStyle/>
        <a:p>
          <a:endParaRPr lang="en-US"/>
        </a:p>
      </dgm:t>
    </dgm:pt>
    <dgm:pt modelId="{920CF963-8FA9-4876-8AFF-25A215DC3326}" type="pres">
      <dgm:prSet presAssocID="{2F4BD256-1C0D-42B4-931F-73671C92C786}" presName="parentLeftMargin" presStyleLbl="node1" presStyleIdx="0" presStyleCnt="3"/>
      <dgm:spPr/>
      <dgm:t>
        <a:bodyPr/>
        <a:lstStyle/>
        <a:p>
          <a:endParaRPr lang="en-US"/>
        </a:p>
      </dgm:t>
    </dgm:pt>
    <dgm:pt modelId="{A0C3398A-FD6B-4107-AA6F-DEDABA5B9B6F}" type="pres">
      <dgm:prSet presAssocID="{2F4BD256-1C0D-42B4-931F-73671C92C786}" presName="parentText" presStyleLbl="node1" presStyleIdx="0" presStyleCnt="3">
        <dgm:presLayoutVars>
          <dgm:chMax val="0"/>
          <dgm:bulletEnabled val="1"/>
        </dgm:presLayoutVars>
      </dgm:prSet>
      <dgm:spPr/>
      <dgm:t>
        <a:bodyPr/>
        <a:lstStyle/>
        <a:p>
          <a:endParaRPr lang="en-US"/>
        </a:p>
      </dgm:t>
    </dgm:pt>
    <dgm:pt modelId="{E06DF332-6988-4F0D-B20B-793E620F51F8}" type="pres">
      <dgm:prSet presAssocID="{2F4BD256-1C0D-42B4-931F-73671C92C786}" presName="negativeSpace" presStyleCnt="0"/>
      <dgm:spPr/>
      <dgm:t>
        <a:bodyPr/>
        <a:lstStyle/>
        <a:p>
          <a:endParaRPr lang="en-US"/>
        </a:p>
      </dgm:t>
    </dgm:pt>
    <dgm:pt modelId="{7B14A895-6414-4376-A901-EF2D76E4C577}" type="pres">
      <dgm:prSet presAssocID="{2F4BD256-1C0D-42B4-931F-73671C92C786}" presName="childText" presStyleLbl="conFgAcc1" presStyleIdx="0" presStyleCnt="3">
        <dgm:presLayoutVars>
          <dgm:bulletEnabled val="1"/>
        </dgm:presLayoutVars>
      </dgm:prSet>
      <dgm:spPr/>
      <dgm:t>
        <a:bodyPr/>
        <a:lstStyle/>
        <a:p>
          <a:endParaRPr lang="en-US"/>
        </a:p>
      </dgm:t>
    </dgm:pt>
    <dgm:pt modelId="{C57FF842-8637-498D-98EC-319CB13CBD33}" type="pres">
      <dgm:prSet presAssocID="{DE1A7189-CD9F-4A66-9E5C-607D9EEBC924}" presName="spaceBetweenRectangles" presStyleCnt="0"/>
      <dgm:spPr/>
      <dgm:t>
        <a:bodyPr/>
        <a:lstStyle/>
        <a:p>
          <a:endParaRPr lang="en-US"/>
        </a:p>
      </dgm:t>
    </dgm:pt>
    <dgm:pt modelId="{2F0BF09A-AB0C-4989-A756-2551DB122E7D}" type="pres">
      <dgm:prSet presAssocID="{E5680E7F-8823-4C15-8614-1DD51BA6EC2C}" presName="parentLin" presStyleCnt="0"/>
      <dgm:spPr/>
      <dgm:t>
        <a:bodyPr/>
        <a:lstStyle/>
        <a:p>
          <a:endParaRPr lang="en-US"/>
        </a:p>
      </dgm:t>
    </dgm:pt>
    <dgm:pt modelId="{CB5FF718-CA28-407D-B21D-8D0B516D2894}" type="pres">
      <dgm:prSet presAssocID="{E5680E7F-8823-4C15-8614-1DD51BA6EC2C}" presName="parentLeftMargin" presStyleLbl="node1" presStyleIdx="0" presStyleCnt="3"/>
      <dgm:spPr/>
      <dgm:t>
        <a:bodyPr/>
        <a:lstStyle/>
        <a:p>
          <a:endParaRPr lang="en-US"/>
        </a:p>
      </dgm:t>
    </dgm:pt>
    <dgm:pt modelId="{F6F8D2EB-CF40-4B21-9131-79FFDC0B534E}" type="pres">
      <dgm:prSet presAssocID="{E5680E7F-8823-4C15-8614-1DD51BA6EC2C}" presName="parentText" presStyleLbl="node1" presStyleIdx="1" presStyleCnt="3" custLinFactNeighborY="1069">
        <dgm:presLayoutVars>
          <dgm:chMax val="0"/>
          <dgm:bulletEnabled val="1"/>
        </dgm:presLayoutVars>
      </dgm:prSet>
      <dgm:spPr/>
      <dgm:t>
        <a:bodyPr/>
        <a:lstStyle/>
        <a:p>
          <a:endParaRPr lang="en-US"/>
        </a:p>
      </dgm:t>
    </dgm:pt>
    <dgm:pt modelId="{4C712675-0168-4622-90E6-A4666736597F}" type="pres">
      <dgm:prSet presAssocID="{E5680E7F-8823-4C15-8614-1DD51BA6EC2C}" presName="negativeSpace" presStyleCnt="0"/>
      <dgm:spPr/>
      <dgm:t>
        <a:bodyPr/>
        <a:lstStyle/>
        <a:p>
          <a:endParaRPr lang="en-US"/>
        </a:p>
      </dgm:t>
    </dgm:pt>
    <dgm:pt modelId="{EFAE1958-23A7-4451-84C4-A19E0C410192}" type="pres">
      <dgm:prSet presAssocID="{E5680E7F-8823-4C15-8614-1DD51BA6EC2C}" presName="childText" presStyleLbl="conFgAcc1" presStyleIdx="1" presStyleCnt="3">
        <dgm:presLayoutVars>
          <dgm:bulletEnabled val="1"/>
        </dgm:presLayoutVars>
      </dgm:prSet>
      <dgm:spPr/>
      <dgm:t>
        <a:bodyPr/>
        <a:lstStyle/>
        <a:p>
          <a:endParaRPr lang="en-US"/>
        </a:p>
      </dgm:t>
    </dgm:pt>
    <dgm:pt modelId="{BF470C21-4FFD-4234-B7CB-60BF887B5991}" type="pres">
      <dgm:prSet presAssocID="{D14EFB65-B2A5-412A-9D98-2744CCC9711B}" presName="spaceBetweenRectangles" presStyleCnt="0"/>
      <dgm:spPr/>
      <dgm:t>
        <a:bodyPr/>
        <a:lstStyle/>
        <a:p>
          <a:endParaRPr lang="en-US"/>
        </a:p>
      </dgm:t>
    </dgm:pt>
    <dgm:pt modelId="{5A8E681E-461A-460A-8377-E8A71EF3C74D}" type="pres">
      <dgm:prSet presAssocID="{073BF199-1F78-405E-9EC4-2FE558C6D1F9}" presName="parentLin" presStyleCnt="0"/>
      <dgm:spPr/>
      <dgm:t>
        <a:bodyPr/>
        <a:lstStyle/>
        <a:p>
          <a:endParaRPr lang="en-US"/>
        </a:p>
      </dgm:t>
    </dgm:pt>
    <dgm:pt modelId="{795AD829-1B92-4588-9E0F-5FB65816A5D3}" type="pres">
      <dgm:prSet presAssocID="{073BF199-1F78-405E-9EC4-2FE558C6D1F9}" presName="parentLeftMargin" presStyleLbl="node1" presStyleIdx="1" presStyleCnt="3"/>
      <dgm:spPr/>
      <dgm:t>
        <a:bodyPr/>
        <a:lstStyle/>
        <a:p>
          <a:endParaRPr lang="en-US"/>
        </a:p>
      </dgm:t>
    </dgm:pt>
    <dgm:pt modelId="{6F87C5A9-895B-4A65-A694-3F8282E28683}" type="pres">
      <dgm:prSet presAssocID="{073BF199-1F78-405E-9EC4-2FE558C6D1F9}" presName="parentText" presStyleLbl="node1" presStyleIdx="2" presStyleCnt="3" custLinFactNeighborX="-4534" custLinFactNeighborY="-18">
        <dgm:presLayoutVars>
          <dgm:chMax val="0"/>
          <dgm:bulletEnabled val="1"/>
        </dgm:presLayoutVars>
      </dgm:prSet>
      <dgm:spPr/>
      <dgm:t>
        <a:bodyPr/>
        <a:lstStyle/>
        <a:p>
          <a:endParaRPr lang="en-US"/>
        </a:p>
      </dgm:t>
    </dgm:pt>
    <dgm:pt modelId="{FDDE05D6-5AC5-4D15-8310-07C44C33E102}" type="pres">
      <dgm:prSet presAssocID="{073BF199-1F78-405E-9EC4-2FE558C6D1F9}" presName="negativeSpace" presStyleCnt="0"/>
      <dgm:spPr/>
      <dgm:t>
        <a:bodyPr/>
        <a:lstStyle/>
        <a:p>
          <a:endParaRPr lang="en-US"/>
        </a:p>
      </dgm:t>
    </dgm:pt>
    <dgm:pt modelId="{EE90CAA2-1783-4743-9955-AE0E1E7FC38A}" type="pres">
      <dgm:prSet presAssocID="{073BF199-1F78-405E-9EC4-2FE558C6D1F9}" presName="childText" presStyleLbl="conFgAcc1" presStyleIdx="2" presStyleCnt="3">
        <dgm:presLayoutVars>
          <dgm:bulletEnabled val="1"/>
        </dgm:presLayoutVars>
      </dgm:prSet>
      <dgm:spPr/>
      <dgm:t>
        <a:bodyPr/>
        <a:lstStyle/>
        <a:p>
          <a:endParaRPr lang="en-US"/>
        </a:p>
      </dgm:t>
    </dgm:pt>
  </dgm:ptLst>
  <dgm:cxnLst>
    <dgm:cxn modelId="{E61CAF39-D25F-4A0D-AAA5-CD7D70DED05C}" type="presOf" srcId="{073BF199-1F78-405E-9EC4-2FE558C6D1F9}" destId="{795AD829-1B92-4588-9E0F-5FB65816A5D3}" srcOrd="0" destOrd="0" presId="urn:microsoft.com/office/officeart/2005/8/layout/list1"/>
    <dgm:cxn modelId="{94B726B9-4332-4539-A2FE-1CA9D627B1CD}" srcId="{D3A3DF4D-AFC2-4CF0-AD13-F2FC782CE325}" destId="{E5680E7F-8823-4C15-8614-1DD51BA6EC2C}" srcOrd="1" destOrd="0" parTransId="{F1C910E2-10BA-4016-886C-D5B0753289B3}" sibTransId="{D14EFB65-B2A5-412A-9D98-2744CCC9711B}"/>
    <dgm:cxn modelId="{3AEB5DBA-4279-4D0D-881F-AE6FB86D7CDB}" type="presOf" srcId="{D3A3DF4D-AFC2-4CF0-AD13-F2FC782CE325}" destId="{BCCB6EBF-AE0A-419C-B283-D8A2DCF88388}" srcOrd="0" destOrd="0" presId="urn:microsoft.com/office/officeart/2005/8/layout/list1"/>
    <dgm:cxn modelId="{9AD8AC74-6C58-4345-A951-1FED5FCE8437}" srcId="{D3A3DF4D-AFC2-4CF0-AD13-F2FC782CE325}" destId="{073BF199-1F78-405E-9EC4-2FE558C6D1F9}" srcOrd="2" destOrd="0" parTransId="{E039D9BC-BFB6-40C4-8519-6E466CCB9379}" sibTransId="{6783C75B-DF92-41BA-9B40-EB026829C117}"/>
    <dgm:cxn modelId="{B5E98335-BC3E-43ED-8E10-F49B509BFCBD}" type="presOf" srcId="{E5680E7F-8823-4C15-8614-1DD51BA6EC2C}" destId="{F6F8D2EB-CF40-4B21-9131-79FFDC0B534E}" srcOrd="1" destOrd="0" presId="urn:microsoft.com/office/officeart/2005/8/layout/list1"/>
    <dgm:cxn modelId="{35E19EEB-60D8-46B9-997A-ACD7552A7C93}" type="presOf" srcId="{073BF199-1F78-405E-9EC4-2FE558C6D1F9}" destId="{6F87C5A9-895B-4A65-A694-3F8282E28683}" srcOrd="1" destOrd="0" presId="urn:microsoft.com/office/officeart/2005/8/layout/list1"/>
    <dgm:cxn modelId="{E4E7FA57-DCFB-4649-9504-A67AF0753B4A}" type="presOf" srcId="{2F4BD256-1C0D-42B4-931F-73671C92C786}" destId="{920CF963-8FA9-4876-8AFF-25A215DC3326}" srcOrd="0" destOrd="0" presId="urn:microsoft.com/office/officeart/2005/8/layout/list1"/>
    <dgm:cxn modelId="{89F89730-92CA-409A-9A1E-9FC0029AC31D}" srcId="{D3A3DF4D-AFC2-4CF0-AD13-F2FC782CE325}" destId="{2F4BD256-1C0D-42B4-931F-73671C92C786}" srcOrd="0" destOrd="0" parTransId="{D8586B49-92B0-4443-B0B7-20B4D72A7396}" sibTransId="{DE1A7189-CD9F-4A66-9E5C-607D9EEBC924}"/>
    <dgm:cxn modelId="{45BA7049-46A1-4C52-AF62-C5CFF8023336}" type="presOf" srcId="{E5680E7F-8823-4C15-8614-1DD51BA6EC2C}" destId="{CB5FF718-CA28-407D-B21D-8D0B516D2894}" srcOrd="0" destOrd="0" presId="urn:microsoft.com/office/officeart/2005/8/layout/list1"/>
    <dgm:cxn modelId="{80042280-5760-45F9-8803-67467E9E3953}" type="presOf" srcId="{2F4BD256-1C0D-42B4-931F-73671C92C786}" destId="{A0C3398A-FD6B-4107-AA6F-DEDABA5B9B6F}" srcOrd="1" destOrd="0" presId="urn:microsoft.com/office/officeart/2005/8/layout/list1"/>
    <dgm:cxn modelId="{A404207A-8135-4B2B-ACDF-E9CED416CE7C}" type="presParOf" srcId="{BCCB6EBF-AE0A-419C-B283-D8A2DCF88388}" destId="{562D8DC4-F2B9-4796-9EC9-B7E07D50205A}" srcOrd="0" destOrd="0" presId="urn:microsoft.com/office/officeart/2005/8/layout/list1"/>
    <dgm:cxn modelId="{EE384A59-EA4B-40C5-AEB9-95C5A52E249B}" type="presParOf" srcId="{562D8DC4-F2B9-4796-9EC9-B7E07D50205A}" destId="{920CF963-8FA9-4876-8AFF-25A215DC3326}" srcOrd="0" destOrd="0" presId="urn:microsoft.com/office/officeart/2005/8/layout/list1"/>
    <dgm:cxn modelId="{68C45CDC-C0B4-4B58-A551-633EB1BABDEB}" type="presParOf" srcId="{562D8DC4-F2B9-4796-9EC9-B7E07D50205A}" destId="{A0C3398A-FD6B-4107-AA6F-DEDABA5B9B6F}" srcOrd="1" destOrd="0" presId="urn:microsoft.com/office/officeart/2005/8/layout/list1"/>
    <dgm:cxn modelId="{980BEA6B-7E42-47CD-9157-CFA383233537}" type="presParOf" srcId="{BCCB6EBF-AE0A-419C-B283-D8A2DCF88388}" destId="{E06DF332-6988-4F0D-B20B-793E620F51F8}" srcOrd="1" destOrd="0" presId="urn:microsoft.com/office/officeart/2005/8/layout/list1"/>
    <dgm:cxn modelId="{10DE7320-A66B-4B17-B866-A93B46C69F74}" type="presParOf" srcId="{BCCB6EBF-AE0A-419C-B283-D8A2DCF88388}" destId="{7B14A895-6414-4376-A901-EF2D76E4C577}" srcOrd="2" destOrd="0" presId="urn:microsoft.com/office/officeart/2005/8/layout/list1"/>
    <dgm:cxn modelId="{39A2FB8B-9D3D-4257-BC10-A6EC6D99BC68}" type="presParOf" srcId="{BCCB6EBF-AE0A-419C-B283-D8A2DCF88388}" destId="{C57FF842-8637-498D-98EC-319CB13CBD33}" srcOrd="3" destOrd="0" presId="urn:microsoft.com/office/officeart/2005/8/layout/list1"/>
    <dgm:cxn modelId="{78019683-6DFB-4E91-BB59-85CDA7D91F7D}" type="presParOf" srcId="{BCCB6EBF-AE0A-419C-B283-D8A2DCF88388}" destId="{2F0BF09A-AB0C-4989-A756-2551DB122E7D}" srcOrd="4" destOrd="0" presId="urn:microsoft.com/office/officeart/2005/8/layout/list1"/>
    <dgm:cxn modelId="{F6987BE5-CC34-44E5-BAFF-A0185378F84C}" type="presParOf" srcId="{2F0BF09A-AB0C-4989-A756-2551DB122E7D}" destId="{CB5FF718-CA28-407D-B21D-8D0B516D2894}" srcOrd="0" destOrd="0" presId="urn:microsoft.com/office/officeart/2005/8/layout/list1"/>
    <dgm:cxn modelId="{FCD0E6D1-512F-4F94-B7A6-516C923CA52B}" type="presParOf" srcId="{2F0BF09A-AB0C-4989-A756-2551DB122E7D}" destId="{F6F8D2EB-CF40-4B21-9131-79FFDC0B534E}" srcOrd="1" destOrd="0" presId="urn:microsoft.com/office/officeart/2005/8/layout/list1"/>
    <dgm:cxn modelId="{EC299AA9-4410-4C56-AE88-A28B3237667B}" type="presParOf" srcId="{BCCB6EBF-AE0A-419C-B283-D8A2DCF88388}" destId="{4C712675-0168-4622-90E6-A4666736597F}" srcOrd="5" destOrd="0" presId="urn:microsoft.com/office/officeart/2005/8/layout/list1"/>
    <dgm:cxn modelId="{C1010875-ECAC-4C70-8267-988AE8EA08D3}" type="presParOf" srcId="{BCCB6EBF-AE0A-419C-B283-D8A2DCF88388}" destId="{EFAE1958-23A7-4451-84C4-A19E0C410192}" srcOrd="6" destOrd="0" presId="urn:microsoft.com/office/officeart/2005/8/layout/list1"/>
    <dgm:cxn modelId="{F293D25C-11F1-479A-98D5-A7014CDB1945}" type="presParOf" srcId="{BCCB6EBF-AE0A-419C-B283-D8A2DCF88388}" destId="{BF470C21-4FFD-4234-B7CB-60BF887B5991}" srcOrd="7" destOrd="0" presId="urn:microsoft.com/office/officeart/2005/8/layout/list1"/>
    <dgm:cxn modelId="{BF91C5D8-B68F-45B3-94D6-6147AA6E7B4F}" type="presParOf" srcId="{BCCB6EBF-AE0A-419C-B283-D8A2DCF88388}" destId="{5A8E681E-461A-460A-8377-E8A71EF3C74D}" srcOrd="8" destOrd="0" presId="urn:microsoft.com/office/officeart/2005/8/layout/list1"/>
    <dgm:cxn modelId="{032ABFE1-BEF2-436D-B87F-1A3072DDB68C}" type="presParOf" srcId="{5A8E681E-461A-460A-8377-E8A71EF3C74D}" destId="{795AD829-1B92-4588-9E0F-5FB65816A5D3}" srcOrd="0" destOrd="0" presId="urn:microsoft.com/office/officeart/2005/8/layout/list1"/>
    <dgm:cxn modelId="{805A1123-E544-4DD0-8591-0112D1CBCEE8}" type="presParOf" srcId="{5A8E681E-461A-460A-8377-E8A71EF3C74D}" destId="{6F87C5A9-895B-4A65-A694-3F8282E28683}" srcOrd="1" destOrd="0" presId="urn:microsoft.com/office/officeart/2005/8/layout/list1"/>
    <dgm:cxn modelId="{4734E650-7000-4247-899C-5B9CEF1A1C7D}" type="presParOf" srcId="{BCCB6EBF-AE0A-419C-B283-D8A2DCF88388}" destId="{FDDE05D6-5AC5-4D15-8310-07C44C33E102}" srcOrd="9" destOrd="0" presId="urn:microsoft.com/office/officeart/2005/8/layout/list1"/>
    <dgm:cxn modelId="{7B67F518-DE5A-43C4-A9A1-1A20DC4087B4}" type="presParOf" srcId="{BCCB6EBF-AE0A-419C-B283-D8A2DCF88388}" destId="{EE90CAA2-1783-4743-9955-AE0E1E7FC38A}"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A3DF4D-AFC2-4CF0-AD13-F2FC782CE325}"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2F4BD256-1C0D-42B4-931F-73671C92C786}">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7. Box Plots</a:t>
          </a:r>
          <a:endParaRPr lang="en-US" dirty="0"/>
        </a:p>
      </dgm:t>
    </dgm:pt>
    <dgm:pt modelId="{D8586B49-92B0-4443-B0B7-20B4D72A7396}" type="parTrans" cxnId="{89F89730-92CA-409A-9A1E-9FC0029AC31D}">
      <dgm:prSet/>
      <dgm:spPr/>
      <dgm:t>
        <a:bodyPr/>
        <a:lstStyle/>
        <a:p>
          <a:endParaRPr lang="en-US"/>
        </a:p>
      </dgm:t>
    </dgm:pt>
    <dgm:pt modelId="{DE1A7189-CD9F-4A66-9E5C-607D9EEBC924}" type="sibTrans" cxnId="{89F89730-92CA-409A-9A1E-9FC0029AC31D}">
      <dgm:prSet/>
      <dgm:spPr/>
      <dgm:t>
        <a:bodyPr/>
        <a:lstStyle/>
        <a:p>
          <a:endParaRPr lang="en-US"/>
        </a:p>
      </dgm:t>
    </dgm:pt>
    <dgm:pt modelId="{BCCB6EBF-AE0A-419C-B283-D8A2DCF88388}" type="pres">
      <dgm:prSet presAssocID="{D3A3DF4D-AFC2-4CF0-AD13-F2FC782CE325}" presName="linear" presStyleCnt="0">
        <dgm:presLayoutVars>
          <dgm:dir/>
          <dgm:animLvl val="lvl"/>
          <dgm:resizeHandles val="exact"/>
        </dgm:presLayoutVars>
      </dgm:prSet>
      <dgm:spPr/>
      <dgm:t>
        <a:bodyPr/>
        <a:lstStyle/>
        <a:p>
          <a:endParaRPr lang="en-US"/>
        </a:p>
      </dgm:t>
    </dgm:pt>
    <dgm:pt modelId="{562D8DC4-F2B9-4796-9EC9-B7E07D50205A}" type="pres">
      <dgm:prSet presAssocID="{2F4BD256-1C0D-42B4-931F-73671C92C786}" presName="parentLin" presStyleCnt="0"/>
      <dgm:spPr/>
    </dgm:pt>
    <dgm:pt modelId="{920CF963-8FA9-4876-8AFF-25A215DC3326}" type="pres">
      <dgm:prSet presAssocID="{2F4BD256-1C0D-42B4-931F-73671C92C786}" presName="parentLeftMargin" presStyleLbl="node1" presStyleIdx="0" presStyleCnt="1"/>
      <dgm:spPr/>
      <dgm:t>
        <a:bodyPr/>
        <a:lstStyle/>
        <a:p>
          <a:endParaRPr lang="en-US"/>
        </a:p>
      </dgm:t>
    </dgm:pt>
    <dgm:pt modelId="{A0C3398A-FD6B-4107-AA6F-DEDABA5B9B6F}" type="pres">
      <dgm:prSet presAssocID="{2F4BD256-1C0D-42B4-931F-73671C92C786}" presName="parentText" presStyleLbl="node1" presStyleIdx="0" presStyleCnt="1">
        <dgm:presLayoutVars>
          <dgm:chMax val="0"/>
          <dgm:bulletEnabled val="1"/>
        </dgm:presLayoutVars>
      </dgm:prSet>
      <dgm:spPr/>
      <dgm:t>
        <a:bodyPr/>
        <a:lstStyle/>
        <a:p>
          <a:endParaRPr lang="en-US"/>
        </a:p>
      </dgm:t>
    </dgm:pt>
    <dgm:pt modelId="{E06DF332-6988-4F0D-B20B-793E620F51F8}" type="pres">
      <dgm:prSet presAssocID="{2F4BD256-1C0D-42B4-931F-73671C92C786}" presName="negativeSpace" presStyleCnt="0"/>
      <dgm:spPr/>
    </dgm:pt>
    <dgm:pt modelId="{7B14A895-6414-4376-A901-EF2D76E4C577}" type="pres">
      <dgm:prSet presAssocID="{2F4BD256-1C0D-42B4-931F-73671C92C786}" presName="childText" presStyleLbl="conFgAcc1" presStyleIdx="0" presStyleCnt="1">
        <dgm:presLayoutVars>
          <dgm:bulletEnabled val="1"/>
        </dgm:presLayoutVars>
      </dgm:prSet>
      <dgm:spPr/>
      <dgm:t>
        <a:bodyPr/>
        <a:lstStyle/>
        <a:p>
          <a:endParaRPr lang="en-US"/>
        </a:p>
      </dgm:t>
    </dgm:pt>
  </dgm:ptLst>
  <dgm:cxnLst>
    <dgm:cxn modelId="{2D2F4251-F957-45F2-987E-F8F99A001977}" type="presOf" srcId="{D3A3DF4D-AFC2-4CF0-AD13-F2FC782CE325}" destId="{BCCB6EBF-AE0A-419C-B283-D8A2DCF88388}" srcOrd="0" destOrd="0" presId="urn:microsoft.com/office/officeart/2005/8/layout/list1"/>
    <dgm:cxn modelId="{9E2EF59D-A91A-43B3-BF7A-4560D92149A0}" type="presOf" srcId="{2F4BD256-1C0D-42B4-931F-73671C92C786}" destId="{A0C3398A-FD6B-4107-AA6F-DEDABA5B9B6F}" srcOrd="1" destOrd="0" presId="urn:microsoft.com/office/officeart/2005/8/layout/list1"/>
    <dgm:cxn modelId="{266E8BF6-FEE6-40E7-9E04-EF87662F83B9}" type="presOf" srcId="{2F4BD256-1C0D-42B4-931F-73671C92C786}" destId="{920CF963-8FA9-4876-8AFF-25A215DC3326}" srcOrd="0" destOrd="0" presId="urn:microsoft.com/office/officeart/2005/8/layout/list1"/>
    <dgm:cxn modelId="{89F89730-92CA-409A-9A1E-9FC0029AC31D}" srcId="{D3A3DF4D-AFC2-4CF0-AD13-F2FC782CE325}" destId="{2F4BD256-1C0D-42B4-931F-73671C92C786}" srcOrd="0" destOrd="0" parTransId="{D8586B49-92B0-4443-B0B7-20B4D72A7396}" sibTransId="{DE1A7189-CD9F-4A66-9E5C-607D9EEBC924}"/>
    <dgm:cxn modelId="{0D6D45E3-911A-4C50-97C1-DC5B72E367E1}" type="presParOf" srcId="{BCCB6EBF-AE0A-419C-B283-D8A2DCF88388}" destId="{562D8DC4-F2B9-4796-9EC9-B7E07D50205A}" srcOrd="0" destOrd="0" presId="urn:microsoft.com/office/officeart/2005/8/layout/list1"/>
    <dgm:cxn modelId="{30533B5B-6F76-493B-810C-E6AF8B4E857A}" type="presParOf" srcId="{562D8DC4-F2B9-4796-9EC9-B7E07D50205A}" destId="{920CF963-8FA9-4876-8AFF-25A215DC3326}" srcOrd="0" destOrd="0" presId="urn:microsoft.com/office/officeart/2005/8/layout/list1"/>
    <dgm:cxn modelId="{08FB63EA-ECEB-40D9-8389-34B21645957B}" type="presParOf" srcId="{562D8DC4-F2B9-4796-9EC9-B7E07D50205A}" destId="{A0C3398A-FD6B-4107-AA6F-DEDABA5B9B6F}" srcOrd="1" destOrd="0" presId="urn:microsoft.com/office/officeart/2005/8/layout/list1"/>
    <dgm:cxn modelId="{F5E7F41F-0423-4C8A-9A66-762E799F5FA8}" type="presParOf" srcId="{BCCB6EBF-AE0A-419C-B283-D8A2DCF88388}" destId="{E06DF332-6988-4F0D-B20B-793E620F51F8}" srcOrd="1" destOrd="0" presId="urn:microsoft.com/office/officeart/2005/8/layout/list1"/>
    <dgm:cxn modelId="{D1E8A6EF-ECA4-4FD5-8687-BE9F7AA1E6F4}" type="presParOf" srcId="{BCCB6EBF-AE0A-419C-B283-D8A2DCF88388}" destId="{7B14A895-6414-4376-A901-EF2D76E4C577}"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CE496-BDAE-435D-9800-55D2441ABB96}">
      <dsp:nvSpPr>
        <dsp:cNvPr id="0" name=""/>
        <dsp:cNvSpPr/>
      </dsp:nvSpPr>
      <dsp:spPr>
        <a:xfrm rot="5400000">
          <a:off x="358852" y="133642"/>
          <a:ext cx="2070315" cy="1873615"/>
        </a:xfrm>
        <a:prstGeom prst="hexagon">
          <a:avLst>
            <a:gd name="adj" fmla="val 25000"/>
            <a:gd name="vf" fmla="val 11547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1. Data Inconsistencies</a:t>
          </a:r>
          <a:endParaRPr lang="en-US" sz="2400" kern="1200" dirty="0">
            <a:latin typeface="Times New Roman" pitchFamily="18" charset="0"/>
            <a:cs typeface="Times New Roman" pitchFamily="18" charset="0"/>
          </a:endParaRPr>
        </a:p>
      </dsp:txBody>
      <dsp:txXfrm rot="-5400000">
        <a:off x="754637" y="363953"/>
        <a:ext cx="1278745" cy="1412993"/>
      </dsp:txXfrm>
    </dsp:sp>
    <dsp:sp modelId="{334DB965-26A4-46DE-A226-103F860F2654}">
      <dsp:nvSpPr>
        <dsp:cNvPr id="0" name=""/>
        <dsp:cNvSpPr/>
      </dsp:nvSpPr>
      <dsp:spPr>
        <a:xfrm>
          <a:off x="3257158" y="1981203"/>
          <a:ext cx="2784673"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en-US" sz="3600" kern="1200" dirty="0"/>
        </a:p>
      </dsp:txBody>
      <dsp:txXfrm>
        <a:off x="3257158" y="1981203"/>
        <a:ext cx="2784673" cy="1497136"/>
      </dsp:txXfrm>
    </dsp:sp>
    <dsp:sp modelId="{61F3A011-4C90-48C1-9B41-EDB3D75FB512}">
      <dsp:nvSpPr>
        <dsp:cNvPr id="0" name=""/>
        <dsp:cNvSpPr/>
      </dsp:nvSpPr>
      <dsp:spPr>
        <a:xfrm rot="5400000">
          <a:off x="188387" y="3183324"/>
          <a:ext cx="2016193" cy="1935766"/>
        </a:xfrm>
        <a:prstGeom prst="hexagon">
          <a:avLst>
            <a:gd name="adj" fmla="val 25000"/>
            <a:gd name="vf" fmla="val 115470"/>
          </a:avLst>
        </a:prstGeom>
        <a:gradFill rotWithShape="0">
          <a:gsLst>
            <a:gs pos="0">
              <a:schemeClr val="accent5">
                <a:hueOff val="1343711"/>
                <a:satOff val="1896"/>
                <a:lumOff val="-235"/>
                <a:alphaOff val="0"/>
                <a:shade val="15000"/>
                <a:satMod val="180000"/>
              </a:schemeClr>
            </a:gs>
            <a:gs pos="50000">
              <a:schemeClr val="accent5">
                <a:hueOff val="1343711"/>
                <a:satOff val="1896"/>
                <a:lumOff val="-235"/>
                <a:alphaOff val="0"/>
                <a:shade val="45000"/>
                <a:satMod val="170000"/>
              </a:schemeClr>
            </a:gs>
            <a:gs pos="70000">
              <a:schemeClr val="accent5">
                <a:hueOff val="1343711"/>
                <a:satOff val="1896"/>
                <a:lumOff val="-235"/>
                <a:alphaOff val="0"/>
                <a:tint val="99000"/>
                <a:shade val="65000"/>
                <a:satMod val="155000"/>
              </a:schemeClr>
            </a:gs>
            <a:gs pos="100000">
              <a:schemeClr val="accent5">
                <a:hueOff val="1343711"/>
                <a:satOff val="1896"/>
                <a:lumOff val="-23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2. Varying units of measurement</a:t>
          </a:r>
          <a:endParaRPr lang="en-US" sz="2400" kern="1200" dirty="0">
            <a:latin typeface="Times New Roman" pitchFamily="18" charset="0"/>
            <a:cs typeface="Times New Roman" pitchFamily="18" charset="0"/>
          </a:endParaRPr>
        </a:p>
      </dsp:txBody>
      <dsp:txXfrm rot="-5400000">
        <a:off x="544793" y="3472441"/>
        <a:ext cx="1303380" cy="1357533"/>
      </dsp:txXfrm>
    </dsp:sp>
    <dsp:sp modelId="{352CA4CA-8A0A-4B16-AE6E-3C9ECBB490D5}">
      <dsp:nvSpPr>
        <dsp:cNvPr id="0" name=""/>
        <dsp:cNvSpPr/>
      </dsp:nvSpPr>
      <dsp:spPr>
        <a:xfrm rot="5400000">
          <a:off x="6215713" y="3156896"/>
          <a:ext cx="2161016" cy="1943234"/>
        </a:xfrm>
        <a:prstGeom prst="hexagon">
          <a:avLst>
            <a:gd name="adj" fmla="val 25000"/>
            <a:gd name="vf" fmla="val 115470"/>
          </a:avLst>
        </a:prstGeom>
        <a:gradFill rotWithShape="0">
          <a:gsLst>
            <a:gs pos="0">
              <a:schemeClr val="accent5">
                <a:hueOff val="2687421"/>
                <a:satOff val="3792"/>
                <a:lumOff val="-470"/>
                <a:alphaOff val="0"/>
                <a:shade val="15000"/>
                <a:satMod val="180000"/>
              </a:schemeClr>
            </a:gs>
            <a:gs pos="50000">
              <a:schemeClr val="accent5">
                <a:hueOff val="2687421"/>
                <a:satOff val="3792"/>
                <a:lumOff val="-470"/>
                <a:alphaOff val="0"/>
                <a:shade val="45000"/>
                <a:satMod val="170000"/>
              </a:schemeClr>
            </a:gs>
            <a:gs pos="70000">
              <a:schemeClr val="accent5">
                <a:hueOff val="2687421"/>
                <a:satOff val="3792"/>
                <a:lumOff val="-470"/>
                <a:alphaOff val="0"/>
                <a:tint val="99000"/>
                <a:shade val="65000"/>
                <a:satMod val="155000"/>
              </a:schemeClr>
            </a:gs>
            <a:gs pos="100000">
              <a:schemeClr val="accent5">
                <a:hueOff val="2687421"/>
                <a:satOff val="3792"/>
                <a:lumOff val="-47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4. Data Integrity and Quality Issues</a:t>
          </a:r>
          <a:endParaRPr lang="en-US" sz="2400" kern="1200" dirty="0">
            <a:latin typeface="Times New Roman" pitchFamily="18" charset="0"/>
            <a:cs typeface="Times New Roman" pitchFamily="18" charset="0"/>
          </a:endParaRPr>
        </a:p>
      </dsp:txBody>
      <dsp:txXfrm rot="-5400000">
        <a:off x="6632157" y="3390026"/>
        <a:ext cx="1328128" cy="1476974"/>
      </dsp:txXfrm>
    </dsp:sp>
    <dsp:sp modelId="{DB838220-19EF-4451-BC4A-B9309F3F1439}">
      <dsp:nvSpPr>
        <dsp:cNvPr id="0" name=""/>
        <dsp:cNvSpPr/>
      </dsp:nvSpPr>
      <dsp:spPr>
        <a:xfrm>
          <a:off x="0" y="3389108"/>
          <a:ext cx="1230277"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r" defTabSz="1600200">
            <a:lnSpc>
              <a:spcPct val="90000"/>
            </a:lnSpc>
            <a:spcBef>
              <a:spcPct val="0"/>
            </a:spcBef>
            <a:spcAft>
              <a:spcPct val="35000"/>
            </a:spcAft>
          </a:pPr>
          <a:endParaRPr lang="en-US" sz="3600" kern="1200" dirty="0"/>
        </a:p>
      </dsp:txBody>
      <dsp:txXfrm>
        <a:off x="0" y="3389108"/>
        <a:ext cx="1230277" cy="1497136"/>
      </dsp:txXfrm>
    </dsp:sp>
    <dsp:sp modelId="{A6192982-962C-425F-B72F-7473B483B233}">
      <dsp:nvSpPr>
        <dsp:cNvPr id="0" name=""/>
        <dsp:cNvSpPr/>
      </dsp:nvSpPr>
      <dsp:spPr>
        <a:xfrm rot="5400000">
          <a:off x="6640228" y="141579"/>
          <a:ext cx="2076777" cy="1793619"/>
        </a:xfrm>
        <a:prstGeom prst="hexagon">
          <a:avLst>
            <a:gd name="adj" fmla="val 25000"/>
            <a:gd name="vf" fmla="val 115470"/>
          </a:avLst>
        </a:prstGeom>
        <a:gradFill rotWithShape="0">
          <a:gsLst>
            <a:gs pos="0">
              <a:schemeClr val="accent5">
                <a:hueOff val="4031132"/>
                <a:satOff val="5687"/>
                <a:lumOff val="-706"/>
                <a:alphaOff val="0"/>
                <a:shade val="15000"/>
                <a:satMod val="180000"/>
              </a:schemeClr>
            </a:gs>
            <a:gs pos="50000">
              <a:schemeClr val="accent5">
                <a:hueOff val="4031132"/>
                <a:satOff val="5687"/>
                <a:lumOff val="-706"/>
                <a:alphaOff val="0"/>
                <a:shade val="45000"/>
                <a:satMod val="170000"/>
              </a:schemeClr>
            </a:gs>
            <a:gs pos="70000">
              <a:schemeClr val="accent5">
                <a:hueOff val="4031132"/>
                <a:satOff val="5687"/>
                <a:lumOff val="-706"/>
                <a:alphaOff val="0"/>
                <a:tint val="99000"/>
                <a:shade val="65000"/>
                <a:satMod val="155000"/>
              </a:schemeClr>
            </a:gs>
            <a:gs pos="100000">
              <a:schemeClr val="accent5">
                <a:hueOff val="4031132"/>
                <a:satOff val="5687"/>
                <a:lumOff val="-70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5. Missing Data</a:t>
          </a:r>
          <a:endParaRPr lang="en-US" sz="2400" kern="1200" dirty="0">
            <a:latin typeface="Times New Roman" pitchFamily="18" charset="0"/>
            <a:cs typeface="Times New Roman" pitchFamily="18" charset="0"/>
          </a:endParaRPr>
        </a:p>
      </dsp:txBody>
      <dsp:txXfrm rot="-5400000">
        <a:off x="7060364" y="322533"/>
        <a:ext cx="1236505" cy="1431711"/>
      </dsp:txXfrm>
    </dsp:sp>
    <dsp:sp modelId="{1051F3C1-0326-42B1-8303-F72AAF72D593}">
      <dsp:nvSpPr>
        <dsp:cNvPr id="0" name=""/>
        <dsp:cNvSpPr/>
      </dsp:nvSpPr>
      <dsp:spPr>
        <a:xfrm rot="5400000">
          <a:off x="3525792" y="4770611"/>
          <a:ext cx="1787630" cy="2000023"/>
        </a:xfrm>
        <a:prstGeom prst="hexagon">
          <a:avLst>
            <a:gd name="adj" fmla="val 25000"/>
            <a:gd name="vf" fmla="val 115470"/>
          </a:avLst>
        </a:prstGeom>
        <a:gradFill rotWithShape="0">
          <a:gsLst>
            <a:gs pos="0">
              <a:schemeClr val="accent5">
                <a:hueOff val="5374843"/>
                <a:satOff val="7583"/>
                <a:lumOff val="-941"/>
                <a:alphaOff val="0"/>
                <a:shade val="15000"/>
                <a:satMod val="180000"/>
              </a:schemeClr>
            </a:gs>
            <a:gs pos="50000">
              <a:schemeClr val="accent5">
                <a:hueOff val="5374843"/>
                <a:satOff val="7583"/>
                <a:lumOff val="-941"/>
                <a:alphaOff val="0"/>
                <a:shade val="45000"/>
                <a:satMod val="170000"/>
              </a:schemeClr>
            </a:gs>
            <a:gs pos="70000">
              <a:schemeClr val="accent5">
                <a:hueOff val="5374843"/>
                <a:satOff val="7583"/>
                <a:lumOff val="-941"/>
                <a:alphaOff val="0"/>
                <a:tint val="99000"/>
                <a:shade val="65000"/>
                <a:satMod val="155000"/>
              </a:schemeClr>
            </a:gs>
            <a:gs pos="100000">
              <a:schemeClr val="accent5">
                <a:hueOff val="5374843"/>
                <a:satOff val="7583"/>
                <a:lumOff val="-941"/>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3. Handling Duplicate Data</a:t>
          </a:r>
          <a:endParaRPr lang="en-US" sz="2400" kern="1200" dirty="0">
            <a:latin typeface="Times New Roman" pitchFamily="18" charset="0"/>
            <a:cs typeface="Times New Roman" pitchFamily="18" charset="0"/>
          </a:endParaRPr>
        </a:p>
      </dsp:txBody>
      <dsp:txXfrm rot="-5400000">
        <a:off x="3752933" y="5174745"/>
        <a:ext cx="1333349" cy="1191754"/>
      </dsp:txXfrm>
    </dsp:sp>
    <dsp:sp modelId="{1FE26BAB-87F4-4FAB-B2BA-1FC57CE13E75}">
      <dsp:nvSpPr>
        <dsp:cNvPr id="0" name=""/>
        <dsp:cNvSpPr/>
      </dsp:nvSpPr>
      <dsp:spPr>
        <a:xfrm>
          <a:off x="6964218" y="559665"/>
          <a:ext cx="2027381"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sz="1600" kern="1200" dirty="0"/>
        </a:p>
      </dsp:txBody>
      <dsp:txXfrm>
        <a:off x="6964218" y="559665"/>
        <a:ext cx="2027381" cy="1497136"/>
      </dsp:txXfrm>
    </dsp:sp>
    <dsp:sp modelId="{F95E1DD2-FCA0-4813-BCC8-B724B2198290}">
      <dsp:nvSpPr>
        <dsp:cNvPr id="0" name=""/>
        <dsp:cNvSpPr/>
      </dsp:nvSpPr>
      <dsp:spPr>
        <a:xfrm rot="5400000">
          <a:off x="3241354" y="1558654"/>
          <a:ext cx="2419547" cy="2387932"/>
        </a:xfrm>
        <a:prstGeom prst="hexagon">
          <a:avLst>
            <a:gd name="adj" fmla="val 25000"/>
            <a:gd name="vf" fmla="val 115470"/>
          </a:avLst>
        </a:prstGeom>
        <a:gradFill rotWithShape="0">
          <a:gsLst>
            <a:gs pos="0">
              <a:schemeClr val="accent5">
                <a:hueOff val="6718553"/>
                <a:satOff val="9479"/>
                <a:lumOff val="-1176"/>
                <a:alphaOff val="0"/>
                <a:shade val="15000"/>
                <a:satMod val="180000"/>
              </a:schemeClr>
            </a:gs>
            <a:gs pos="50000">
              <a:schemeClr val="accent5">
                <a:hueOff val="6718553"/>
                <a:satOff val="9479"/>
                <a:lumOff val="-1176"/>
                <a:alphaOff val="0"/>
                <a:shade val="45000"/>
                <a:satMod val="170000"/>
              </a:schemeClr>
            </a:gs>
            <a:gs pos="70000">
              <a:schemeClr val="accent5">
                <a:hueOff val="6718553"/>
                <a:satOff val="9479"/>
                <a:lumOff val="-1176"/>
                <a:alphaOff val="0"/>
                <a:tint val="99000"/>
                <a:shade val="65000"/>
                <a:satMod val="155000"/>
              </a:schemeClr>
            </a:gs>
            <a:gs pos="100000">
              <a:schemeClr val="accent5">
                <a:hueOff val="6718553"/>
                <a:satOff val="9479"/>
                <a:lumOff val="-117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Challenges in ‘Data Harmonization’</a:t>
          </a:r>
          <a:endParaRPr lang="en-US" sz="2400" b="1" kern="1200" dirty="0">
            <a:latin typeface="Times New Roman" pitchFamily="18" charset="0"/>
            <a:cs typeface="Times New Roman" pitchFamily="18" charset="0"/>
          </a:endParaRPr>
        </a:p>
      </dsp:txBody>
      <dsp:txXfrm rot="-5400000">
        <a:off x="3652550" y="1943470"/>
        <a:ext cx="1597154" cy="1618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A895-6414-4376-A901-EF2D76E4C577}">
      <dsp:nvSpPr>
        <dsp:cNvPr id="0" name=""/>
        <dsp:cNvSpPr/>
      </dsp:nvSpPr>
      <dsp:spPr>
        <a:xfrm>
          <a:off x="0" y="321899"/>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3398A-FD6B-4107-AA6F-DEDABA5B9B6F}">
      <dsp:nvSpPr>
        <dsp:cNvPr id="0" name=""/>
        <dsp:cNvSpPr/>
      </dsp:nvSpPr>
      <dsp:spPr>
        <a:xfrm>
          <a:off x="456111" y="26699"/>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1. Bar Charts                       8. violin plots</a:t>
          </a:r>
          <a:endParaRPr lang="en-US" sz="2000" kern="1200" dirty="0"/>
        </a:p>
      </dsp:txBody>
      <dsp:txXfrm>
        <a:off x="484932" y="55520"/>
        <a:ext cx="6327918" cy="532758"/>
      </dsp:txXfrm>
    </dsp:sp>
    <dsp:sp modelId="{EFAE1958-23A7-4451-84C4-A19E0C410192}">
      <dsp:nvSpPr>
        <dsp:cNvPr id="0" name=""/>
        <dsp:cNvSpPr/>
      </dsp:nvSpPr>
      <dsp:spPr>
        <a:xfrm>
          <a:off x="0" y="1229100"/>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60193"/>
              <a:satOff val="-7395"/>
              <a:lumOff val="15349"/>
              <a:alphaOff val="0"/>
            </a:schemeClr>
          </a:solidFill>
          <a:prstDash val="solid"/>
        </a:ln>
        <a:effectLst/>
      </dsp:spPr>
      <dsp:style>
        <a:lnRef idx="2">
          <a:scrgbClr r="0" g="0" b="0"/>
        </a:lnRef>
        <a:fillRef idx="1">
          <a:scrgbClr r="0" g="0" b="0"/>
        </a:fillRef>
        <a:effectRef idx="0">
          <a:scrgbClr r="0" g="0" b="0"/>
        </a:effectRef>
        <a:fontRef idx="minor"/>
      </dsp:style>
    </dsp:sp>
    <dsp:sp modelId="{F6F8D2EB-CF40-4B21-9131-79FFDC0B534E}">
      <dsp:nvSpPr>
        <dsp:cNvPr id="0" name=""/>
        <dsp:cNvSpPr/>
      </dsp:nvSpPr>
      <dsp:spPr>
        <a:xfrm>
          <a:off x="435431" y="943948"/>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2. Line Graphs                     9. stack plots</a:t>
          </a:r>
          <a:endParaRPr lang="en-US" sz="2000" kern="1200" dirty="0"/>
        </a:p>
      </dsp:txBody>
      <dsp:txXfrm>
        <a:off x="464252" y="972769"/>
        <a:ext cx="6327918" cy="532758"/>
      </dsp:txXfrm>
    </dsp:sp>
    <dsp:sp modelId="{EE90CAA2-1783-4743-9955-AE0E1E7FC38A}">
      <dsp:nvSpPr>
        <dsp:cNvPr id="0" name=""/>
        <dsp:cNvSpPr/>
      </dsp:nvSpPr>
      <dsp:spPr>
        <a:xfrm>
          <a:off x="0" y="2136300"/>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120386"/>
              <a:satOff val="-14789"/>
              <a:lumOff val="30698"/>
              <a:alphaOff val="0"/>
            </a:schemeClr>
          </a:solidFill>
          <a:prstDash val="solid"/>
        </a:ln>
        <a:effectLst/>
      </dsp:spPr>
      <dsp:style>
        <a:lnRef idx="2">
          <a:scrgbClr r="0" g="0" b="0"/>
        </a:lnRef>
        <a:fillRef idx="1">
          <a:scrgbClr r="0" g="0" b="0"/>
        </a:fillRef>
        <a:effectRef idx="0">
          <a:scrgbClr r="0" g="0" b="0"/>
        </a:effectRef>
        <a:fontRef idx="minor"/>
      </dsp:style>
    </dsp:sp>
    <dsp:sp modelId="{6F87C5A9-895B-4A65-A694-3F8282E28683}">
      <dsp:nvSpPr>
        <dsp:cNvPr id="0" name=""/>
        <dsp:cNvSpPr/>
      </dsp:nvSpPr>
      <dsp:spPr>
        <a:xfrm>
          <a:off x="456111" y="1841100"/>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3. Pie Charts                        10. Stem plots</a:t>
          </a:r>
          <a:endParaRPr lang="en-US" sz="2000" kern="1200" dirty="0"/>
        </a:p>
      </dsp:txBody>
      <dsp:txXfrm>
        <a:off x="484932" y="1869921"/>
        <a:ext cx="6327918"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A895-6414-4376-A901-EF2D76E4C577}">
      <dsp:nvSpPr>
        <dsp:cNvPr id="0" name=""/>
        <dsp:cNvSpPr/>
      </dsp:nvSpPr>
      <dsp:spPr>
        <a:xfrm>
          <a:off x="0" y="321899"/>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3398A-FD6B-4107-AA6F-DEDABA5B9B6F}">
      <dsp:nvSpPr>
        <dsp:cNvPr id="0" name=""/>
        <dsp:cNvSpPr/>
      </dsp:nvSpPr>
      <dsp:spPr>
        <a:xfrm>
          <a:off x="456111" y="26699"/>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4. Scatter Plots                    11. Strip plots </a:t>
          </a:r>
          <a:endParaRPr lang="en-US" sz="2000" kern="1200" dirty="0"/>
        </a:p>
      </dsp:txBody>
      <dsp:txXfrm>
        <a:off x="484932" y="55520"/>
        <a:ext cx="6327918" cy="532758"/>
      </dsp:txXfrm>
    </dsp:sp>
    <dsp:sp modelId="{EFAE1958-23A7-4451-84C4-A19E0C410192}">
      <dsp:nvSpPr>
        <dsp:cNvPr id="0" name=""/>
        <dsp:cNvSpPr/>
      </dsp:nvSpPr>
      <dsp:spPr>
        <a:xfrm>
          <a:off x="0" y="1229100"/>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60193"/>
              <a:satOff val="-7395"/>
              <a:lumOff val="15349"/>
              <a:alphaOff val="0"/>
            </a:schemeClr>
          </a:solidFill>
          <a:prstDash val="solid"/>
        </a:ln>
        <a:effectLst/>
      </dsp:spPr>
      <dsp:style>
        <a:lnRef idx="2">
          <a:scrgbClr r="0" g="0" b="0"/>
        </a:lnRef>
        <a:fillRef idx="1">
          <a:scrgbClr r="0" g="0" b="0"/>
        </a:fillRef>
        <a:effectRef idx="0">
          <a:scrgbClr r="0" g="0" b="0"/>
        </a:effectRef>
        <a:fontRef idx="minor"/>
      </dsp:style>
    </dsp:sp>
    <dsp:sp modelId="{F6F8D2EB-CF40-4B21-9131-79FFDC0B534E}">
      <dsp:nvSpPr>
        <dsp:cNvPr id="0" name=""/>
        <dsp:cNvSpPr/>
      </dsp:nvSpPr>
      <dsp:spPr>
        <a:xfrm>
          <a:off x="456111" y="940211"/>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5. Heat Maps                        12. ECDF plots</a:t>
          </a:r>
          <a:endParaRPr lang="en-US" sz="2000" kern="1200" dirty="0"/>
        </a:p>
      </dsp:txBody>
      <dsp:txXfrm>
        <a:off x="484932" y="969032"/>
        <a:ext cx="6327918" cy="532758"/>
      </dsp:txXfrm>
    </dsp:sp>
    <dsp:sp modelId="{EE90CAA2-1783-4743-9955-AE0E1E7FC38A}">
      <dsp:nvSpPr>
        <dsp:cNvPr id="0" name=""/>
        <dsp:cNvSpPr/>
      </dsp:nvSpPr>
      <dsp:spPr>
        <a:xfrm>
          <a:off x="0" y="2136300"/>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120386"/>
              <a:satOff val="-14789"/>
              <a:lumOff val="30698"/>
              <a:alphaOff val="0"/>
            </a:schemeClr>
          </a:solidFill>
          <a:prstDash val="solid"/>
        </a:ln>
        <a:effectLst/>
      </dsp:spPr>
      <dsp:style>
        <a:lnRef idx="2">
          <a:scrgbClr r="0" g="0" b="0"/>
        </a:lnRef>
        <a:fillRef idx="1">
          <a:scrgbClr r="0" g="0" b="0"/>
        </a:fillRef>
        <a:effectRef idx="0">
          <a:scrgbClr r="0" g="0" b="0"/>
        </a:effectRef>
        <a:fontRef idx="minor"/>
      </dsp:style>
    </dsp:sp>
    <dsp:sp modelId="{6F87C5A9-895B-4A65-A694-3F8282E28683}">
      <dsp:nvSpPr>
        <dsp:cNvPr id="0" name=""/>
        <dsp:cNvSpPr/>
      </dsp:nvSpPr>
      <dsp:spPr>
        <a:xfrm>
          <a:off x="435431" y="1840993"/>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6. Histograms</a:t>
          </a:r>
          <a:endParaRPr lang="en-US" sz="2000" kern="1200" dirty="0"/>
        </a:p>
      </dsp:txBody>
      <dsp:txXfrm>
        <a:off x="464252" y="1869814"/>
        <a:ext cx="632791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A895-6414-4376-A901-EF2D76E4C577}">
      <dsp:nvSpPr>
        <dsp:cNvPr id="0" name=""/>
        <dsp:cNvSpPr/>
      </dsp:nvSpPr>
      <dsp:spPr>
        <a:xfrm>
          <a:off x="0" y="281819"/>
          <a:ext cx="9144000" cy="478800"/>
        </a:xfrm>
        <a:prstGeom prst="rect">
          <a:avLst/>
        </a:prstGeom>
        <a:solidFill>
          <a:schemeClr val="lt1">
            <a:alpha val="9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3398A-FD6B-4107-AA6F-DEDABA5B9B6F}">
      <dsp:nvSpPr>
        <dsp:cNvPr id="0" name=""/>
        <dsp:cNvSpPr/>
      </dsp:nvSpPr>
      <dsp:spPr>
        <a:xfrm>
          <a:off x="457200" y="1379"/>
          <a:ext cx="6400800" cy="56088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l" defTabSz="844550">
            <a:lnSpc>
              <a:spcPct val="90000"/>
            </a:lnSpc>
            <a:spcBef>
              <a:spcPct val="0"/>
            </a:spcBef>
            <a:spcAft>
              <a:spcPct val="35000"/>
            </a:spcAft>
          </a:pPr>
          <a:r>
            <a:rPr lang="en-US" sz="1900" b="1" kern="1200" dirty="0" smtClean="0">
              <a:latin typeface="Arial" pitchFamily="34" charset="0"/>
              <a:cs typeface="Arial" pitchFamily="34" charset="0"/>
            </a:rPr>
            <a:t>7. Box Plots</a:t>
          </a:r>
          <a:endParaRPr lang="en-US" sz="1900" kern="1200" dirty="0"/>
        </a:p>
      </dsp:txBody>
      <dsp:txXfrm>
        <a:off x="484580" y="28759"/>
        <a:ext cx="6346040" cy="50612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903486-A181-4C6D-9AF9-1053D417A58C}" type="datetimeFigureOut">
              <a:rPr lang="en-US" smtClean="0"/>
              <a:t>1/13/2025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6480566-F0A3-4CCA-B0A0-DE2DC1BEA0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903486-A181-4C6D-9AF9-1053D417A58C}" type="datetimeFigureOut">
              <a:rPr lang="en-US" smtClean="0"/>
              <a:t>1/13/2025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903486-A181-4C6D-9AF9-1053D417A58C}" type="datetimeFigureOut">
              <a:rPr lang="en-US" smtClean="0"/>
              <a:t>1/13/2025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903486-A181-4C6D-9AF9-1053D417A58C}" type="datetimeFigureOut">
              <a:rPr lang="en-US" smtClean="0"/>
              <a:t>1/13/2025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480566-F0A3-4CCA-B0A0-DE2DC1BEA09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903486-A181-4C6D-9AF9-1053D417A58C}" type="datetimeFigureOut">
              <a:rPr lang="en-US" smtClean="0"/>
              <a:t>1/13/2025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480566-F0A3-4CCA-B0A0-DE2DC1BEA09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903486-A181-4C6D-9AF9-1053D417A58C}" type="datetimeFigureOut">
              <a:rPr lang="en-US" smtClean="0"/>
              <a:t>1/13/2025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6480566-F0A3-4CCA-B0A0-DE2DC1BEA09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903486-A181-4C6D-9AF9-1053D417A58C}" type="datetimeFigureOut">
              <a:rPr lang="en-US" smtClean="0"/>
              <a:t>1/13/2025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903486-A181-4C6D-9AF9-1053D417A58C}" type="datetimeFigureOut">
              <a:rPr lang="en-US" smtClean="0"/>
              <a:t>1/13/2025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6480566-F0A3-4CCA-B0A0-DE2DC1BEA09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903486-A181-4C6D-9AF9-1053D417A58C}" type="datetimeFigureOut">
              <a:rPr lang="en-US" smtClean="0"/>
              <a:t>1/13/2025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903486-A181-4C6D-9AF9-1053D417A58C}" type="datetimeFigureOut">
              <a:rPr lang="en-US" smtClean="0"/>
              <a:t>1/13/2025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903486-A181-4C6D-9AF9-1053D417A58C}" type="datetimeFigureOut">
              <a:rPr lang="en-US" smtClean="0"/>
              <a:t>1/13/2025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6480566-F0A3-4CCA-B0A0-DE2DC1BEA09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903486-A181-4C6D-9AF9-1053D417A58C}" type="datetimeFigureOut">
              <a:rPr lang="en-US" smtClean="0"/>
              <a:t>1/13/2025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6480566-F0A3-4CCA-B0A0-DE2DC1BEA0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 TargetMode="External"/><Relationship Id="rId7" Type="http://schemas.openxmlformats.org/officeDocument/2006/relationships/hyperlink" Target="https://matplotlib.org/stable/plot_types/index.html" TargetMode="External"/><Relationship Id="rId2" Type="http://schemas.openxmlformats.org/officeDocument/2006/relationships/hyperlink" Target="https://www.analyticsvidhya.com/blog/2021/05/detecting-and-treating-outliers-treating-the-odd-one-out" TargetMode="External"/><Relationship Id="rId1" Type="http://schemas.openxmlformats.org/officeDocument/2006/relationships/slideLayout" Target="../slideLayouts/slideLayout7.xml"/><Relationship Id="rId6" Type="http://schemas.openxmlformats.org/officeDocument/2006/relationships/hyperlink" Target="https://chatgpt.com/" TargetMode="External"/><Relationship Id="rId5" Type="http://schemas.openxmlformats.org/officeDocument/2006/relationships/hyperlink" Target="https://www.w3schools.com/" TargetMode="External"/><Relationship Id="rId4" Type="http://schemas.openxmlformats.org/officeDocument/2006/relationships/hyperlink" Target="https://seaborn.pydata.org/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309420"/>
          </a:xfrm>
          <a:prstGeom prst="rect">
            <a:avLst/>
          </a:prstGeom>
          <a:noFill/>
        </p:spPr>
        <p:txBody>
          <a:bodyPr wrap="square" rtlCol="0">
            <a:spAutoFit/>
          </a:bodyPr>
          <a:lstStyle/>
          <a:p>
            <a:r>
              <a:rPr lang="en-US" dirty="0"/>
              <a:t> </a:t>
            </a:r>
            <a:r>
              <a:rPr lang="en-US" dirty="0" smtClean="0"/>
              <a:t>                              </a:t>
            </a:r>
          </a:p>
          <a:p>
            <a:endParaRPr lang="en-US" dirty="0"/>
          </a:p>
          <a:p>
            <a:endParaRPr lang="en-US" dirty="0" smtClean="0"/>
          </a:p>
          <a:p>
            <a:endParaRPr lang="en-US" dirty="0"/>
          </a:p>
          <a:p>
            <a:r>
              <a:rPr lang="en-US" dirty="0" smtClean="0"/>
              <a:t>                     </a:t>
            </a:r>
            <a:r>
              <a:rPr lang="en-US" sz="4800" b="1" i="1" dirty="0" smtClean="0">
                <a:latin typeface="Arial Narrow" pitchFamily="34" charset="0"/>
              </a:rPr>
              <a:t>NEXTHIKES IT SOLUTION</a:t>
            </a:r>
          </a:p>
          <a:p>
            <a:r>
              <a:rPr lang="en-US" sz="4800" b="1" i="1" dirty="0">
                <a:latin typeface="Arial Narrow" pitchFamily="34" charset="0"/>
              </a:rPr>
              <a:t> </a:t>
            </a:r>
            <a:r>
              <a:rPr lang="en-US" sz="4800" b="1" i="1" dirty="0" smtClean="0">
                <a:latin typeface="Arial Narrow" pitchFamily="34" charset="0"/>
              </a:rPr>
              <a:t>                  PROJECT – 2</a:t>
            </a:r>
          </a:p>
          <a:p>
            <a:r>
              <a:rPr lang="en-US" sz="4800" b="1" i="1" dirty="0" smtClean="0">
                <a:latin typeface="Arial Narrow" pitchFamily="34" charset="0"/>
              </a:rPr>
              <a:t>     </a:t>
            </a:r>
          </a:p>
          <a:p>
            <a:r>
              <a:rPr lang="en-US" sz="4800" b="1" i="1" dirty="0">
                <a:solidFill>
                  <a:srgbClr val="0070C0"/>
                </a:solidFill>
                <a:latin typeface="Arial Narrow" pitchFamily="34" charset="0"/>
              </a:rPr>
              <a:t> </a:t>
            </a:r>
            <a:r>
              <a:rPr lang="en-US" sz="4800" b="1" i="1" dirty="0" smtClean="0">
                <a:solidFill>
                  <a:srgbClr val="0070C0"/>
                </a:solidFill>
                <a:latin typeface="Arial Narrow" pitchFamily="34" charset="0"/>
              </a:rPr>
              <a:t>      “</a:t>
            </a:r>
            <a:r>
              <a:rPr lang="en-US" sz="4400" b="1" i="1" dirty="0" smtClean="0">
                <a:solidFill>
                  <a:srgbClr val="0070C0"/>
                </a:solidFill>
                <a:latin typeface="Arial Narrow" pitchFamily="34" charset="0"/>
              </a:rPr>
              <a:t>Data Harmonization &amp; Insights</a:t>
            </a:r>
          </a:p>
          <a:p>
            <a:r>
              <a:rPr lang="en-US" sz="4400" b="1" i="1" dirty="0">
                <a:solidFill>
                  <a:srgbClr val="0070C0"/>
                </a:solidFill>
                <a:latin typeface="Arial Narrow" pitchFamily="34" charset="0"/>
              </a:rPr>
              <a:t> </a:t>
            </a:r>
            <a:r>
              <a:rPr lang="en-US" sz="4400" b="1" i="1" dirty="0" smtClean="0">
                <a:solidFill>
                  <a:srgbClr val="0070C0"/>
                </a:solidFill>
                <a:latin typeface="Arial Narrow" pitchFamily="34" charset="0"/>
              </a:rPr>
              <a:t>                        Extraction”</a:t>
            </a:r>
          </a:p>
          <a:p>
            <a:endParaRPr lang="en-US" sz="4800" b="1" i="1" dirty="0">
              <a:latin typeface="Arial Narrow" pitchFamily="34" charset="0"/>
            </a:endParaRPr>
          </a:p>
          <a:p>
            <a:r>
              <a:rPr lang="en-US" sz="4800" b="1" i="1" dirty="0">
                <a:latin typeface="Arial Narrow" pitchFamily="34" charset="0"/>
              </a:rPr>
              <a:t> </a:t>
            </a:r>
            <a:r>
              <a:rPr lang="en-US" sz="4800" b="1" i="1" dirty="0" smtClean="0">
                <a:latin typeface="Arial Narrow" pitchFamily="34" charset="0"/>
              </a:rPr>
              <a:t>                                         </a:t>
            </a:r>
            <a:r>
              <a:rPr lang="en-US" sz="2800" b="1" i="1" u="sng" dirty="0" smtClean="0">
                <a:solidFill>
                  <a:schemeClr val="tx2">
                    <a:lumMod val="75000"/>
                  </a:schemeClr>
                </a:solidFill>
                <a:latin typeface="Arial Rounded MT Bold" pitchFamily="34" charset="0"/>
              </a:rPr>
              <a:t>MAHAK GOYAL</a:t>
            </a:r>
            <a:endParaRPr lang="en-US" sz="2800" b="1" i="1" u="sng" dirty="0">
              <a:solidFill>
                <a:schemeClr val="tx2">
                  <a:lumMod val="75000"/>
                </a:schemeClr>
              </a:solidFill>
              <a:latin typeface="Arial Rounded MT Bold" pitchFamily="34" charset="0"/>
            </a:endParaRPr>
          </a:p>
        </p:txBody>
      </p:sp>
    </p:spTree>
    <p:extLst>
      <p:ext uri="{BB962C8B-B14F-4D97-AF65-F5344CB8AC3E}">
        <p14:creationId xmlns:p14="http://schemas.microsoft.com/office/powerpoint/2010/main" val="2909422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57701248"/>
              </p:ext>
            </p:extLst>
          </p:nvPr>
        </p:nvGraphicFramePr>
        <p:xfrm>
          <a:off x="21771" y="732453"/>
          <a:ext cx="9122229"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483072" y="3016112"/>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endParaRPr lang="en-US" sz="3100" kern="1200"/>
          </a:p>
        </p:txBody>
      </p:sp>
      <p:graphicFrame>
        <p:nvGraphicFramePr>
          <p:cNvPr id="7" name="Diagram 6"/>
          <p:cNvGraphicFramePr/>
          <p:nvPr>
            <p:extLst>
              <p:ext uri="{D42A27DB-BD31-4B8C-83A1-F6EECF244321}">
                <p14:modId xmlns:p14="http://schemas.microsoft.com/office/powerpoint/2010/main" val="3582436989"/>
              </p:ext>
            </p:extLst>
          </p:nvPr>
        </p:nvGraphicFramePr>
        <p:xfrm>
          <a:off x="21771" y="3393233"/>
          <a:ext cx="9122229" cy="2667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2673470124"/>
              </p:ext>
            </p:extLst>
          </p:nvPr>
        </p:nvGraphicFramePr>
        <p:xfrm>
          <a:off x="0" y="6019800"/>
          <a:ext cx="9144000" cy="7619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Rounded Rectangle 8"/>
          <p:cNvSpPr/>
          <p:nvPr/>
        </p:nvSpPr>
        <p:spPr>
          <a:xfrm>
            <a:off x="685800" y="76200"/>
            <a:ext cx="76200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0600" y="150167"/>
            <a:ext cx="7391400" cy="461665"/>
          </a:xfrm>
          <a:prstGeom prst="rect">
            <a:avLst/>
          </a:prstGeom>
          <a:ln>
            <a:noFill/>
          </a:ln>
        </p:spPr>
        <p:txBody>
          <a:bodyPr wrap="square">
            <a:spAutoFit/>
          </a:bodyPr>
          <a:lstStyle/>
          <a:p>
            <a:r>
              <a:rPr lang="en-US" sz="2400" b="1" dirty="0">
                <a:solidFill>
                  <a:srgbClr val="0070C0"/>
                </a:solidFill>
                <a:latin typeface="Times New Roman" pitchFamily="18" charset="0"/>
                <a:cs typeface="Times New Roman" pitchFamily="18" charset="0"/>
              </a:rPr>
              <a:t>Types of Visualizations for Insights Extraction</a:t>
            </a:r>
          </a:p>
        </p:txBody>
      </p:sp>
    </p:spTree>
    <p:extLst>
      <p:ext uri="{BB962C8B-B14F-4D97-AF65-F5344CB8AC3E}">
        <p14:creationId xmlns:p14="http://schemas.microsoft.com/office/powerpoint/2010/main" val="2910749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51" y="-76200"/>
            <a:ext cx="9067800" cy="6494085"/>
          </a:xfrm>
          <a:prstGeom prst="rect">
            <a:avLst/>
          </a:prstGeom>
          <a:noFill/>
        </p:spPr>
        <p:txBody>
          <a:bodyPr wrap="square" rtlCol="0">
            <a:spAutoFit/>
          </a:bodyPr>
          <a:lstStyle/>
          <a:p>
            <a:endParaRPr lang="en-US" b="1" dirty="0" smtClean="0"/>
          </a:p>
          <a:p>
            <a:pPr marL="285750" indent="-285750">
              <a:buFont typeface="Arial" pitchFamily="34" charset="0"/>
              <a:buChar char="•"/>
            </a:pPr>
            <a:r>
              <a:rPr lang="en-US" b="1" dirty="0" smtClean="0"/>
              <a:t> </a:t>
            </a:r>
            <a:r>
              <a:rPr lang="en-US" sz="2800" b="1" dirty="0" smtClean="0"/>
              <a:t>Benefits of Data Harmonization &amp; Insights Extraction</a:t>
            </a:r>
          </a:p>
          <a:p>
            <a:endParaRPr lang="en-US" b="1" dirty="0" smtClean="0"/>
          </a:p>
          <a:p>
            <a:endParaRPr lang="en-US" b="1" dirty="0" smtClean="0"/>
          </a:p>
          <a:p>
            <a:r>
              <a:rPr lang="en-US" sz="1600" b="1" dirty="0" smtClean="0">
                <a:latin typeface="Arial" pitchFamily="34" charset="0"/>
                <a:cs typeface="Arial" pitchFamily="34" charset="0"/>
              </a:rPr>
              <a:t>  1.Improved Decision-Making</a:t>
            </a:r>
            <a:r>
              <a:rPr lang="en-US" sz="1600" dirty="0" smtClean="0">
                <a:latin typeface="Arial" pitchFamily="34" charset="0"/>
                <a:cs typeface="Arial" pitchFamily="34" charset="0"/>
              </a:rPr>
              <a:t>: Reliable data leads to accurate decisions.</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  2. Increased Efficiency</a:t>
            </a:r>
            <a:r>
              <a:rPr lang="en-US" sz="1600" dirty="0" smtClean="0">
                <a:latin typeface="Arial" pitchFamily="34" charset="0"/>
                <a:cs typeface="Arial" pitchFamily="34" charset="0"/>
              </a:rPr>
              <a:t>: Time saved by automating data integration.</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  3. Enhanced Predictive Modeling</a:t>
            </a:r>
            <a:r>
              <a:rPr lang="en-US" sz="1600" dirty="0" smtClean="0">
                <a:latin typeface="Arial" pitchFamily="34" charset="0"/>
                <a:cs typeface="Arial" pitchFamily="34" charset="0"/>
              </a:rPr>
              <a:t>: More accurate forecasting due to consistent data.</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  4. Actionable Business Strategies</a:t>
            </a:r>
            <a:r>
              <a:rPr lang="en-US" sz="1600" dirty="0" smtClean="0">
                <a:latin typeface="Arial" pitchFamily="34" charset="0"/>
                <a:cs typeface="Arial" pitchFamily="34" charset="0"/>
              </a:rPr>
              <a:t>: Data-driven insights lead to better business actions.</a:t>
            </a:r>
          </a:p>
          <a:p>
            <a:endParaRPr lang="en-US" sz="1600" dirty="0">
              <a:latin typeface="Arial" pitchFamily="34" charset="0"/>
              <a:cs typeface="Arial" pitchFamily="34" charset="0"/>
            </a:endParaRPr>
          </a:p>
          <a:p>
            <a:r>
              <a:rPr lang="en-US" sz="2000" b="1" dirty="0" smtClean="0">
                <a:latin typeface="Arial" pitchFamily="34" charset="0"/>
                <a:cs typeface="Arial" pitchFamily="34" charset="0"/>
              </a:rPr>
              <a:t> </a:t>
            </a:r>
          </a:p>
          <a:p>
            <a:pPr marL="342900" indent="-342900">
              <a:buFont typeface="Arial" pitchFamily="34" charset="0"/>
              <a:buChar char="•"/>
            </a:pPr>
            <a:r>
              <a:rPr lang="en-US" sz="2000" b="1" dirty="0" smtClean="0">
                <a:latin typeface="Arial" pitchFamily="34" charset="0"/>
                <a:cs typeface="Arial" pitchFamily="34" charset="0"/>
              </a:rPr>
              <a:t> Outlier Detection and Capping</a:t>
            </a:r>
          </a:p>
          <a:p>
            <a:r>
              <a:rPr lang="en-US" b="1" dirty="0" smtClean="0"/>
              <a:t>  </a:t>
            </a:r>
            <a:r>
              <a:rPr lang="en-US" sz="1600" b="1" dirty="0" smtClean="0">
                <a:latin typeface="Arial" pitchFamily="34" charset="0"/>
                <a:cs typeface="Arial" pitchFamily="34" charset="0"/>
              </a:rPr>
              <a:t>Why </a:t>
            </a:r>
            <a:r>
              <a:rPr lang="en-US" sz="1600" b="1" dirty="0">
                <a:latin typeface="Arial" pitchFamily="34" charset="0"/>
                <a:cs typeface="Arial" pitchFamily="34" charset="0"/>
              </a:rPr>
              <a:t>Detect Outliers?</a:t>
            </a:r>
          </a:p>
          <a:p>
            <a:r>
              <a:rPr lang="en-US" sz="1600" b="1" dirty="0" smtClean="0">
                <a:latin typeface="Arial" pitchFamily="34" charset="0"/>
                <a:cs typeface="Arial" pitchFamily="34" charset="0"/>
              </a:rPr>
              <a:t>    1. Accuracy </a:t>
            </a:r>
            <a:r>
              <a:rPr lang="en-US" sz="1600" b="1" dirty="0">
                <a:latin typeface="Arial" pitchFamily="34" charset="0"/>
                <a:cs typeface="Arial" pitchFamily="34" charset="0"/>
              </a:rPr>
              <a:t>of Results</a:t>
            </a:r>
            <a:r>
              <a:rPr lang="en-US" sz="1600" dirty="0">
                <a:latin typeface="Arial" pitchFamily="34" charset="0"/>
                <a:cs typeface="Arial" pitchFamily="34" charset="0"/>
              </a:rPr>
              <a:t>:</a:t>
            </a:r>
          </a:p>
          <a:p>
            <a:pPr lvl="1"/>
            <a:r>
              <a:rPr lang="en-US" dirty="0" smtClean="0"/>
              <a:t>Outliers </a:t>
            </a:r>
            <a:r>
              <a:rPr lang="en-US" dirty="0"/>
              <a:t>can skew statistical measures such as mean, variance, and </a:t>
            </a:r>
            <a:r>
              <a:rPr lang="en-US" dirty="0" smtClean="0"/>
              <a:t>standard    deviation</a:t>
            </a:r>
            <a:r>
              <a:rPr lang="en-US" dirty="0"/>
              <a:t>, affecting the accuracy of analyses.</a:t>
            </a:r>
          </a:p>
          <a:p>
            <a:r>
              <a:rPr lang="en-US" sz="1600" b="1" dirty="0" smtClean="0">
                <a:latin typeface="Arial" pitchFamily="34" charset="0"/>
                <a:cs typeface="Arial" pitchFamily="34" charset="0"/>
              </a:rPr>
              <a:t>    2. Data </a:t>
            </a:r>
            <a:r>
              <a:rPr lang="en-US" sz="1600" b="1" dirty="0">
                <a:latin typeface="Arial" pitchFamily="34" charset="0"/>
                <a:cs typeface="Arial" pitchFamily="34" charset="0"/>
              </a:rPr>
              <a:t>Integrity</a:t>
            </a:r>
            <a:r>
              <a:rPr lang="en-US" sz="1600" dirty="0">
                <a:latin typeface="Arial" pitchFamily="34" charset="0"/>
                <a:cs typeface="Arial" pitchFamily="34" charset="0"/>
              </a:rPr>
              <a:t>:</a:t>
            </a:r>
          </a:p>
          <a:p>
            <a:pPr lvl="1"/>
            <a:r>
              <a:rPr lang="en-US" dirty="0"/>
              <a:t>Identifying and handling outliers ensures that the dataset better </a:t>
            </a:r>
            <a:r>
              <a:rPr lang="en-US" dirty="0" smtClean="0"/>
              <a:t>represent</a:t>
            </a:r>
          </a:p>
          <a:p>
            <a:pPr lvl="1"/>
            <a:r>
              <a:rPr lang="en-US" dirty="0" smtClean="0"/>
              <a:t>   the </a:t>
            </a:r>
            <a:r>
              <a:rPr lang="en-US" dirty="0"/>
              <a:t>underlying patterns and avoids misleading results.</a:t>
            </a:r>
          </a:p>
          <a:p>
            <a:endParaRPr lang="en-US" sz="1600" dirty="0">
              <a:latin typeface="Arial" pitchFamily="34" charset="0"/>
              <a:cs typeface="Arial" pitchFamily="34" charset="0"/>
            </a:endParaRPr>
          </a:p>
        </p:txBody>
      </p:sp>
    </p:spTree>
    <p:extLst>
      <p:ext uri="{BB962C8B-B14F-4D97-AF65-F5344CB8AC3E}">
        <p14:creationId xmlns:p14="http://schemas.microsoft.com/office/powerpoint/2010/main" val="1438234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76" y="228600"/>
            <a:ext cx="9144000" cy="3262432"/>
          </a:xfrm>
          <a:prstGeom prst="rect">
            <a:avLst/>
          </a:prstGeom>
          <a:noFill/>
        </p:spPr>
        <p:txBody>
          <a:bodyPr wrap="square" rtlCol="0">
            <a:spAutoFit/>
          </a:bodyPr>
          <a:lstStyle/>
          <a:p>
            <a:r>
              <a:rPr lang="en-US" sz="2000" b="1" dirty="0" smtClean="0">
                <a:latin typeface="Arial" pitchFamily="34" charset="0"/>
                <a:cs typeface="Arial" pitchFamily="34" charset="0"/>
              </a:rPr>
              <a:t>		</a:t>
            </a:r>
            <a:r>
              <a:rPr lang="en-US" sz="2400" b="1" dirty="0" smtClean="0">
                <a:latin typeface="Arial" pitchFamily="34" charset="0"/>
                <a:cs typeface="Arial" pitchFamily="34" charset="0"/>
              </a:rPr>
              <a:t>Methods </a:t>
            </a:r>
            <a:r>
              <a:rPr lang="en-US" sz="2400" b="1" dirty="0">
                <a:latin typeface="Arial" pitchFamily="34" charset="0"/>
                <a:cs typeface="Arial" pitchFamily="34" charset="0"/>
              </a:rPr>
              <a:t>for Outlier </a:t>
            </a:r>
            <a:r>
              <a:rPr lang="en-US" sz="2400" b="1" dirty="0" smtClean="0">
                <a:latin typeface="Arial" pitchFamily="34" charset="0"/>
                <a:cs typeface="Arial" pitchFamily="34" charset="0"/>
              </a:rPr>
              <a:t>Detection</a:t>
            </a:r>
          </a:p>
          <a:p>
            <a:endParaRPr lang="en-US" b="1" dirty="0"/>
          </a:p>
          <a:p>
            <a:r>
              <a:rPr lang="en-US" sz="1600" b="1" dirty="0" smtClean="0">
                <a:latin typeface="Arial" pitchFamily="34" charset="0"/>
                <a:cs typeface="Arial" pitchFamily="34" charset="0"/>
              </a:rPr>
              <a:t>1. Statistical </a:t>
            </a:r>
            <a:r>
              <a:rPr lang="en-US" sz="1600" b="1" dirty="0">
                <a:latin typeface="Arial" pitchFamily="34" charset="0"/>
                <a:cs typeface="Arial" pitchFamily="34" charset="0"/>
              </a:rPr>
              <a:t>Methods</a:t>
            </a:r>
            <a:r>
              <a:rPr lang="en-US" sz="1600" dirty="0">
                <a:latin typeface="Arial" pitchFamily="34" charset="0"/>
                <a:cs typeface="Arial" pitchFamily="34" charset="0"/>
              </a:rPr>
              <a:t>:</a:t>
            </a:r>
          </a:p>
          <a:p>
            <a:pPr marL="742950" lvl="1" indent="-285750">
              <a:buFont typeface="Wingdings" pitchFamily="2" charset="2"/>
              <a:buChar char="Ø"/>
            </a:pPr>
            <a:r>
              <a:rPr lang="en-US" sz="1600" b="1" dirty="0">
                <a:latin typeface="Arial" pitchFamily="34" charset="0"/>
                <a:cs typeface="Arial" pitchFamily="34" charset="0"/>
              </a:rPr>
              <a:t>Z-Score</a:t>
            </a:r>
            <a:r>
              <a:rPr lang="en-US" sz="1600" dirty="0">
                <a:latin typeface="Arial" pitchFamily="34" charset="0"/>
                <a:cs typeface="Arial" pitchFamily="34" charset="0"/>
              </a:rPr>
              <a:t>: Outliers are detected if their Z-score (number of standard deviations from the mean) exceeds a threshold (commonly ±3).</a:t>
            </a:r>
          </a:p>
          <a:p>
            <a:pPr marL="742950" lvl="1" indent="-285750">
              <a:buFont typeface="Wingdings" pitchFamily="2" charset="2"/>
              <a:buChar char="Ø"/>
            </a:pPr>
            <a:r>
              <a:rPr lang="en-US" sz="1600" b="1" dirty="0">
                <a:latin typeface="Arial" pitchFamily="34" charset="0"/>
                <a:cs typeface="Arial" pitchFamily="34" charset="0"/>
              </a:rPr>
              <a:t>IQR (Interquartile Range)</a:t>
            </a:r>
            <a:r>
              <a:rPr lang="en-US" sz="1600" dirty="0">
                <a:latin typeface="Arial" pitchFamily="34" charset="0"/>
                <a:cs typeface="Arial" pitchFamily="34" charset="0"/>
              </a:rPr>
              <a:t>: Data points that fall outside 1.5 times the IQR above the third quartile or below the first quartile are considered outliers.</a:t>
            </a:r>
          </a:p>
          <a:p>
            <a:r>
              <a:rPr lang="en-US" sz="1600" b="1" dirty="0" smtClean="0">
                <a:latin typeface="Arial" pitchFamily="34" charset="0"/>
                <a:cs typeface="Arial" pitchFamily="34" charset="0"/>
              </a:rPr>
              <a:t>2. Visualization</a:t>
            </a:r>
            <a:r>
              <a:rPr lang="en-US" sz="1600" dirty="0">
                <a:latin typeface="Arial" pitchFamily="34" charset="0"/>
                <a:cs typeface="Arial" pitchFamily="34" charset="0"/>
              </a:rPr>
              <a:t>:</a:t>
            </a:r>
          </a:p>
          <a:p>
            <a:pPr marL="742950" lvl="1" indent="-285750">
              <a:buFont typeface="Wingdings" pitchFamily="2" charset="2"/>
              <a:buChar char="Ø"/>
            </a:pPr>
            <a:r>
              <a:rPr lang="en-US" sz="1600" b="1" dirty="0">
                <a:latin typeface="Arial" pitchFamily="34" charset="0"/>
                <a:cs typeface="Arial" pitchFamily="34" charset="0"/>
              </a:rPr>
              <a:t>Box </a:t>
            </a:r>
            <a:r>
              <a:rPr lang="en-US" sz="1600" b="1" dirty="0" smtClean="0">
                <a:latin typeface="Arial" pitchFamily="34" charset="0"/>
                <a:cs typeface="Arial" pitchFamily="34" charset="0"/>
              </a:rPr>
              <a:t>Plots</a:t>
            </a:r>
            <a:endParaRPr lang="en-US" sz="1600" dirty="0">
              <a:latin typeface="Arial" pitchFamily="34" charset="0"/>
              <a:cs typeface="Arial" pitchFamily="34" charset="0"/>
            </a:endParaRPr>
          </a:p>
          <a:p>
            <a:pPr marL="742950" lvl="1" indent="-285750">
              <a:buFont typeface="Wingdings" pitchFamily="2" charset="2"/>
              <a:buChar char="Ø"/>
            </a:pPr>
            <a:r>
              <a:rPr lang="en-US" sz="1600" b="1" dirty="0">
                <a:latin typeface="Arial" pitchFamily="34" charset="0"/>
                <a:cs typeface="Arial" pitchFamily="34" charset="0"/>
              </a:rPr>
              <a:t>Scatter </a:t>
            </a:r>
            <a:r>
              <a:rPr lang="en-US" sz="1600" b="1" dirty="0" smtClean="0">
                <a:latin typeface="Arial" pitchFamily="34" charset="0"/>
                <a:cs typeface="Arial" pitchFamily="34" charset="0"/>
              </a:rPr>
              <a:t>Plots</a:t>
            </a:r>
            <a:endParaRPr lang="en-US" sz="1600" dirty="0" smtClean="0">
              <a:latin typeface="Arial" pitchFamily="34" charset="0"/>
              <a:cs typeface="Arial" pitchFamily="34" charset="0"/>
            </a:endParaRPr>
          </a:p>
          <a:p>
            <a:pPr marL="742950" lvl="1" indent="-285750">
              <a:buFont typeface="Wingdings" pitchFamily="2" charset="2"/>
              <a:buChar char="Ø"/>
            </a:pPr>
            <a:endParaRPr lang="en-US" sz="1600" dirty="0">
              <a:latin typeface="Arial" pitchFamily="34" charset="0"/>
              <a:cs typeface="Arial" pitchFamily="34" charset="0"/>
            </a:endParaRPr>
          </a:p>
          <a:p>
            <a:pPr lvl="1"/>
            <a:endParaRPr lang="en-US" sz="1600" dirty="0">
              <a:latin typeface="Arial" pitchFamily="34" charset="0"/>
              <a:cs typeface="Arial" pitchFamily="34" charset="0"/>
            </a:endParaRPr>
          </a:p>
        </p:txBody>
      </p:sp>
      <p:sp>
        <p:nvSpPr>
          <p:cNvPr id="3" name="TextBox 2"/>
          <p:cNvSpPr txBox="1"/>
          <p:nvPr/>
        </p:nvSpPr>
        <p:spPr>
          <a:xfrm>
            <a:off x="29075" y="2895600"/>
            <a:ext cx="9085847" cy="3046988"/>
          </a:xfrm>
          <a:prstGeom prst="rect">
            <a:avLst/>
          </a:prstGeom>
          <a:noFill/>
        </p:spPr>
        <p:txBody>
          <a:bodyPr wrap="square" rtlCol="0">
            <a:spAutoFit/>
          </a:bodyPr>
          <a:lstStyle/>
          <a:p>
            <a:r>
              <a:rPr lang="en-US" sz="2000" b="1" dirty="0" smtClean="0">
                <a:latin typeface="Arial" pitchFamily="34" charset="0"/>
                <a:cs typeface="Arial" pitchFamily="34" charset="0"/>
              </a:rPr>
              <a:t>			</a:t>
            </a:r>
            <a:r>
              <a:rPr lang="en-US" sz="2400" b="1" dirty="0" smtClean="0">
                <a:latin typeface="Arial" pitchFamily="34" charset="0"/>
                <a:cs typeface="Arial" pitchFamily="34" charset="0"/>
              </a:rPr>
              <a:t>Capping </a:t>
            </a:r>
            <a:r>
              <a:rPr lang="en-US" sz="2400" b="1" dirty="0">
                <a:latin typeface="Arial" pitchFamily="34" charset="0"/>
                <a:cs typeface="Arial" pitchFamily="34" charset="0"/>
              </a:rPr>
              <a:t>of </a:t>
            </a:r>
            <a:r>
              <a:rPr lang="en-US" sz="2400" b="1" dirty="0" smtClean="0">
                <a:latin typeface="Arial" pitchFamily="34" charset="0"/>
                <a:cs typeface="Arial" pitchFamily="34" charset="0"/>
              </a:rPr>
              <a:t>Outliers</a:t>
            </a:r>
          </a:p>
          <a:p>
            <a:r>
              <a:rPr lang="en-US" sz="2400" b="1" dirty="0" smtClean="0">
                <a:latin typeface="Arial" pitchFamily="34" charset="0"/>
                <a:cs typeface="Arial" pitchFamily="34" charset="0"/>
              </a:rPr>
              <a:t/>
            </a:r>
            <a:br>
              <a:rPr lang="en-US" sz="2400" b="1" dirty="0" smtClean="0">
                <a:latin typeface="Arial" pitchFamily="34" charset="0"/>
                <a:cs typeface="Arial" pitchFamily="34" charset="0"/>
              </a:rPr>
            </a:br>
            <a:r>
              <a:rPr lang="en-US" sz="1600" b="1" dirty="0" smtClean="0">
                <a:latin typeface="Arial" pitchFamily="34" charset="0"/>
                <a:cs typeface="Arial" pitchFamily="34" charset="0"/>
              </a:rPr>
              <a:t>Capping</a:t>
            </a:r>
            <a:r>
              <a:rPr lang="en-US" sz="1600" dirty="0" smtClean="0">
                <a:latin typeface="Arial" pitchFamily="34" charset="0"/>
                <a:cs typeface="Arial" pitchFamily="34" charset="0"/>
              </a:rPr>
              <a:t> </a:t>
            </a:r>
            <a:r>
              <a:rPr lang="en-US" sz="1600" dirty="0">
                <a:latin typeface="Arial" pitchFamily="34" charset="0"/>
                <a:cs typeface="Arial" pitchFamily="34" charset="0"/>
              </a:rPr>
              <a:t>is the process of limiting extreme values to a certain threshold, reducing their influence on the dataset. Common methods for capping include</a:t>
            </a:r>
            <a:r>
              <a:rPr lang="en-US" sz="1600" dirty="0" smtClean="0">
                <a:latin typeface="Arial" pitchFamily="34" charset="0"/>
                <a:cs typeface="Arial" pitchFamily="34" charset="0"/>
              </a:rPr>
              <a:t>:</a:t>
            </a:r>
          </a:p>
          <a:p>
            <a:endParaRPr lang="en-US" sz="1600" dirty="0">
              <a:latin typeface="Arial" pitchFamily="34" charset="0"/>
              <a:cs typeface="Arial" pitchFamily="34" charset="0"/>
            </a:endParaRPr>
          </a:p>
          <a:p>
            <a:r>
              <a:rPr lang="en-US" sz="1600" b="1" dirty="0" smtClean="0">
                <a:latin typeface="Arial" pitchFamily="34" charset="0"/>
                <a:cs typeface="Arial" pitchFamily="34" charset="0"/>
              </a:rPr>
              <a:t>1. Cap </a:t>
            </a:r>
            <a:r>
              <a:rPr lang="en-US" sz="1600" b="1" dirty="0">
                <a:latin typeface="Arial" pitchFamily="34" charset="0"/>
                <a:cs typeface="Arial" pitchFamily="34" charset="0"/>
              </a:rPr>
              <a:t>at Specific Percentiles</a:t>
            </a:r>
            <a:r>
              <a:rPr lang="en-US" sz="1600" dirty="0">
                <a:latin typeface="Arial" pitchFamily="34" charset="0"/>
                <a:cs typeface="Arial" pitchFamily="34" charset="0"/>
              </a:rPr>
              <a:t>:</a:t>
            </a:r>
          </a:p>
          <a:p>
            <a:pPr lvl="1"/>
            <a:r>
              <a:rPr lang="en-US" sz="1600" dirty="0">
                <a:latin typeface="Arial" pitchFamily="34" charset="0"/>
                <a:cs typeface="Arial" pitchFamily="34" charset="0"/>
              </a:rPr>
              <a:t>For example, values below the 1st percentile or above the 99th percentile can be replaced by the nearest valid data points.</a:t>
            </a:r>
          </a:p>
          <a:p>
            <a:r>
              <a:rPr lang="en-US" sz="1600" b="1" dirty="0" smtClean="0">
                <a:latin typeface="Arial" pitchFamily="34" charset="0"/>
                <a:cs typeface="Arial" pitchFamily="34" charset="0"/>
              </a:rPr>
              <a:t>2. Replace </a:t>
            </a:r>
            <a:r>
              <a:rPr lang="en-US" sz="1600" b="1" dirty="0">
                <a:latin typeface="Arial" pitchFamily="34" charset="0"/>
                <a:cs typeface="Arial" pitchFamily="34" charset="0"/>
              </a:rPr>
              <a:t>with Statistical Measures</a:t>
            </a:r>
            <a:r>
              <a:rPr lang="en-US" sz="1600" dirty="0">
                <a:latin typeface="Arial" pitchFamily="34" charset="0"/>
                <a:cs typeface="Arial" pitchFamily="34" charset="0"/>
              </a:rPr>
              <a:t>:</a:t>
            </a:r>
          </a:p>
          <a:p>
            <a:pPr lvl="1"/>
            <a:r>
              <a:rPr lang="en-US" sz="1600" dirty="0">
                <a:latin typeface="Arial" pitchFamily="34" charset="0"/>
                <a:cs typeface="Arial" pitchFamily="34" charset="0"/>
              </a:rPr>
              <a:t>Extreme values can be capped or replaced by the mean, median, or a value determined by a specific percentile</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2497821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67" y="152400"/>
            <a:ext cx="8915400" cy="3016210"/>
          </a:xfrm>
          <a:prstGeom prst="rect">
            <a:avLst/>
          </a:prstGeom>
          <a:noFill/>
        </p:spPr>
        <p:txBody>
          <a:bodyPr wrap="square" rtlCol="0">
            <a:spAutoFit/>
          </a:bodyPr>
          <a:lstStyle/>
          <a:p>
            <a:endParaRPr lang="en-US" b="1" dirty="0" smtClean="0">
              <a:latin typeface="Arial" pitchFamily="34" charset="0"/>
              <a:cs typeface="Arial" pitchFamily="34" charset="0"/>
            </a:endParaRPr>
          </a:p>
          <a:p>
            <a:r>
              <a:rPr lang="en-US" b="1" dirty="0" smtClean="0">
                <a:latin typeface="Arial" pitchFamily="34" charset="0"/>
                <a:cs typeface="Arial" pitchFamily="34" charset="0"/>
              </a:rPr>
              <a:t>			</a:t>
            </a:r>
            <a:r>
              <a:rPr lang="en-US" sz="2400" b="1" dirty="0" smtClean="0">
                <a:latin typeface="Arial" pitchFamily="34" charset="0"/>
                <a:cs typeface="Arial" pitchFamily="34" charset="0"/>
              </a:rPr>
              <a:t>Benefits </a:t>
            </a:r>
            <a:r>
              <a:rPr lang="en-US" sz="2400" b="1" dirty="0">
                <a:latin typeface="Arial" pitchFamily="34" charset="0"/>
                <a:cs typeface="Arial" pitchFamily="34" charset="0"/>
              </a:rPr>
              <a:t>of Outlier </a:t>
            </a:r>
            <a:r>
              <a:rPr lang="en-US" sz="2400" b="1" dirty="0" smtClean="0">
                <a:latin typeface="Arial" pitchFamily="34" charset="0"/>
                <a:cs typeface="Arial" pitchFamily="34" charset="0"/>
              </a:rPr>
              <a:t>Capping</a:t>
            </a:r>
            <a:br>
              <a:rPr lang="en-US" sz="2400" b="1" dirty="0" smtClean="0">
                <a:latin typeface="Arial" pitchFamily="34" charset="0"/>
                <a:cs typeface="Arial" pitchFamily="34" charset="0"/>
              </a:rPr>
            </a:br>
            <a:endParaRPr lang="en-US" b="1" dirty="0" smtClean="0">
              <a:latin typeface="Arial" pitchFamily="34" charset="0"/>
              <a:cs typeface="Arial" pitchFamily="34" charset="0"/>
            </a:endParaRPr>
          </a:p>
          <a:p>
            <a:endParaRPr lang="en-US" b="1" kern="1900" dirty="0">
              <a:latin typeface="Arial" pitchFamily="34" charset="0"/>
              <a:cs typeface="Arial" pitchFamily="34" charset="0"/>
            </a:endParaRPr>
          </a:p>
          <a:p>
            <a:r>
              <a:rPr lang="en-US" sz="1600" b="1" kern="1900" dirty="0" smtClean="0">
                <a:latin typeface="Arial" pitchFamily="34" charset="0"/>
                <a:cs typeface="Arial" pitchFamily="34" charset="0"/>
              </a:rPr>
              <a:t>1. Improved </a:t>
            </a:r>
            <a:r>
              <a:rPr lang="en-US" sz="1600" b="1" kern="1900" dirty="0">
                <a:latin typeface="Arial" pitchFamily="34" charset="0"/>
                <a:cs typeface="Arial" pitchFamily="34" charset="0"/>
              </a:rPr>
              <a:t>Model Performance</a:t>
            </a:r>
            <a:r>
              <a:rPr lang="en-US" sz="1600" kern="1900" dirty="0">
                <a:latin typeface="Arial" pitchFamily="34" charset="0"/>
                <a:cs typeface="Arial" pitchFamily="34" charset="0"/>
              </a:rPr>
              <a:t>:</a:t>
            </a:r>
          </a:p>
          <a:p>
            <a:pPr lvl="1"/>
            <a:r>
              <a:rPr lang="en-US" sz="1600" kern="1900" dirty="0">
                <a:latin typeface="Arial" pitchFamily="34" charset="0"/>
                <a:cs typeface="Arial" pitchFamily="34" charset="0"/>
              </a:rPr>
              <a:t>Reduces the impact of extreme values, leading to more robust machine learning models.</a:t>
            </a:r>
          </a:p>
          <a:p>
            <a:r>
              <a:rPr lang="en-US" sz="1600" b="1" kern="1900" dirty="0" smtClean="0">
                <a:latin typeface="Arial" pitchFamily="34" charset="0"/>
                <a:cs typeface="Arial" pitchFamily="34" charset="0"/>
              </a:rPr>
              <a:t>2. Enhanced </a:t>
            </a:r>
            <a:r>
              <a:rPr lang="en-US" sz="1600" b="1" kern="1900" dirty="0">
                <a:latin typeface="Arial" pitchFamily="34" charset="0"/>
                <a:cs typeface="Arial" pitchFamily="34" charset="0"/>
              </a:rPr>
              <a:t>Data Quality</a:t>
            </a:r>
            <a:r>
              <a:rPr lang="en-US" sz="1600" kern="1900" dirty="0">
                <a:latin typeface="Arial" pitchFamily="34" charset="0"/>
                <a:cs typeface="Arial" pitchFamily="34" charset="0"/>
              </a:rPr>
              <a:t>:</a:t>
            </a:r>
          </a:p>
          <a:p>
            <a:pPr lvl="1"/>
            <a:r>
              <a:rPr lang="en-US" sz="1600" kern="1900" dirty="0">
                <a:latin typeface="Arial" pitchFamily="34" charset="0"/>
                <a:cs typeface="Arial" pitchFamily="34" charset="0"/>
              </a:rPr>
              <a:t>Ensures the data used for analysis is consistent and representative of the majority of observations.</a:t>
            </a:r>
          </a:p>
          <a:p>
            <a:r>
              <a:rPr lang="en-US" sz="1600" b="1" kern="1900" dirty="0" smtClean="0">
                <a:latin typeface="Arial" pitchFamily="34" charset="0"/>
                <a:cs typeface="Arial" pitchFamily="34" charset="0"/>
              </a:rPr>
              <a:t>3. Better </a:t>
            </a:r>
            <a:r>
              <a:rPr lang="en-US" sz="1600" b="1" kern="1900" dirty="0">
                <a:latin typeface="Arial" pitchFamily="34" charset="0"/>
                <a:cs typeface="Arial" pitchFamily="34" charset="0"/>
              </a:rPr>
              <a:t>Decision Making</a:t>
            </a:r>
            <a:r>
              <a:rPr lang="en-US" sz="1600" kern="1900" dirty="0">
                <a:latin typeface="Arial" pitchFamily="34" charset="0"/>
                <a:cs typeface="Arial" pitchFamily="34" charset="0"/>
              </a:rPr>
              <a:t>:</a:t>
            </a:r>
          </a:p>
          <a:p>
            <a:pPr lvl="1"/>
            <a:r>
              <a:rPr lang="en-US" sz="1600" kern="1900" dirty="0">
                <a:latin typeface="Arial" pitchFamily="34" charset="0"/>
                <a:cs typeface="Arial" pitchFamily="34" charset="0"/>
              </a:rPr>
              <a:t>Helps to focus on the meaningful patterns in the data, providing more reliable insights.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1" y="3505200"/>
            <a:ext cx="7696200" cy="2282644"/>
          </a:xfrm>
          <a:prstGeom prst="rect">
            <a:avLst/>
          </a:prstGeom>
        </p:spPr>
      </p:pic>
    </p:spTree>
    <p:extLst>
      <p:ext uri="{BB962C8B-B14F-4D97-AF65-F5344CB8AC3E}">
        <p14:creationId xmlns:p14="http://schemas.microsoft.com/office/powerpoint/2010/main" val="1957828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9067800" cy="6340197"/>
          </a:xfrm>
          <a:prstGeom prst="rect">
            <a:avLst/>
          </a:prstGeom>
          <a:noFill/>
        </p:spPr>
        <p:txBody>
          <a:bodyPr wrap="square" rtlCol="0">
            <a:spAutoFit/>
          </a:bodyPr>
          <a:lstStyle/>
          <a:p>
            <a:r>
              <a:rPr lang="en-US" sz="3200" b="1" i="1" dirty="0" smtClean="0">
                <a:latin typeface="+mj-lt"/>
                <a:cs typeface="Arial" pitchFamily="34" charset="0"/>
              </a:rPr>
              <a:t> Reference:</a:t>
            </a:r>
          </a:p>
          <a:p>
            <a:pPr marL="457200" indent="-457200">
              <a:buFont typeface="Wingdings" pitchFamily="2" charset="2"/>
              <a:buChar char="v"/>
            </a:pPr>
            <a:endParaRPr lang="en-US" sz="3200" b="1" i="1" dirty="0">
              <a:latin typeface="+mj-lt"/>
              <a:cs typeface="Arial" pitchFamily="34" charset="0"/>
            </a:endParaRPr>
          </a:p>
          <a:p>
            <a:pPr marL="285750" indent="-285750">
              <a:buFont typeface="Wingdings" pitchFamily="2" charset="2"/>
              <a:buChar char="v"/>
            </a:pPr>
            <a:r>
              <a:rPr lang="en-US" dirty="0" smtClean="0">
                <a:latin typeface="Arial" pitchFamily="34" charset="0"/>
                <a:cs typeface="Arial" pitchFamily="34" charset="0"/>
              </a:rPr>
              <a:t>   </a:t>
            </a:r>
            <a:r>
              <a:rPr lang="en-US" dirty="0">
                <a:hlinkClick r:id="rId2"/>
              </a:rPr>
              <a:t>https://</a:t>
            </a:r>
            <a:r>
              <a:rPr lang="en-US" dirty="0" smtClean="0">
                <a:hlinkClick r:id="rId2"/>
              </a:rPr>
              <a:t>www.analyticsvidhya.com/blog/2021/05/detecting-and-treating-  outliers-treating-the-odd-one-out</a:t>
            </a:r>
            <a:endParaRPr lang="en-US" dirty="0" smtClean="0"/>
          </a:p>
          <a:p>
            <a:endParaRPr lang="en-US" dirty="0">
              <a:latin typeface="Arial" pitchFamily="34" charset="0"/>
              <a:cs typeface="Arial" pitchFamily="34" charset="0"/>
            </a:endParaRPr>
          </a:p>
          <a:p>
            <a:pPr marL="285750" indent="-285750">
              <a:buFont typeface="Wingdings" pitchFamily="2" charset="2"/>
              <a:buChar char="v"/>
            </a:pPr>
            <a:r>
              <a:rPr lang="en-US" dirty="0" smtClean="0">
                <a:latin typeface="Arial" pitchFamily="34" charset="0"/>
                <a:cs typeface="Arial" pitchFamily="34" charset="0"/>
              </a:rPr>
              <a:t>   </a:t>
            </a:r>
            <a:r>
              <a:rPr lang="en-US" dirty="0">
                <a:latin typeface="Arial" pitchFamily="34" charset="0"/>
                <a:cs typeface="Arial" pitchFamily="34" charset="0"/>
                <a:hlinkClick r:id="rId3"/>
              </a:rPr>
              <a:t>https://www.geeksforgeeks.org</a:t>
            </a:r>
            <a:r>
              <a:rPr lang="en-US" dirty="0" smtClean="0">
                <a:latin typeface="Arial" pitchFamily="34" charset="0"/>
                <a:cs typeface="Arial" pitchFamily="34" charset="0"/>
                <a:hlinkClick r:id="rId3"/>
              </a:rPr>
              <a:t>/</a:t>
            </a:r>
            <a:endParaRPr lang="en-US" dirty="0" smtClean="0">
              <a:latin typeface="Arial" pitchFamily="34" charset="0"/>
              <a:cs typeface="Arial" pitchFamily="34" charset="0"/>
            </a:endParaRPr>
          </a:p>
          <a:p>
            <a:pPr marL="285750" indent="-285750">
              <a:buFont typeface="Wingdings" pitchFamily="2" charset="2"/>
              <a:buChar char="v"/>
            </a:pPr>
            <a:endParaRPr lang="en-US" dirty="0">
              <a:latin typeface="Arial" pitchFamily="34" charset="0"/>
              <a:cs typeface="Arial" pitchFamily="34" charset="0"/>
            </a:endParaRPr>
          </a:p>
          <a:p>
            <a:pPr marL="285750" indent="-285750">
              <a:buFont typeface="Wingdings" pitchFamily="2" charset="2"/>
              <a:buChar char="v"/>
            </a:pPr>
            <a:r>
              <a:rPr lang="en-US" dirty="0" smtClean="0"/>
              <a:t>   </a:t>
            </a:r>
            <a:r>
              <a:rPr lang="en-US" dirty="0">
                <a:hlinkClick r:id="rId4"/>
              </a:rPr>
              <a:t>https://</a:t>
            </a:r>
            <a:r>
              <a:rPr lang="en-US" dirty="0" smtClean="0">
                <a:hlinkClick r:id="rId4"/>
              </a:rPr>
              <a:t>seaborn.pydata.org/index.html</a:t>
            </a:r>
            <a:endParaRPr lang="en-US" dirty="0" smtClean="0"/>
          </a:p>
          <a:p>
            <a:endParaRPr lang="en-US" dirty="0" smtClean="0"/>
          </a:p>
          <a:p>
            <a:pPr marL="285750" indent="-285750">
              <a:buFont typeface="Wingdings" pitchFamily="2" charset="2"/>
              <a:buChar char="v"/>
            </a:pPr>
            <a:r>
              <a:rPr lang="en-US" dirty="0" smtClean="0">
                <a:hlinkClick r:id="rId5"/>
              </a:rPr>
              <a:t>    https</a:t>
            </a:r>
            <a:r>
              <a:rPr lang="en-US" dirty="0">
                <a:hlinkClick r:id="rId5"/>
              </a:rPr>
              <a:t>://www.w3schools.com</a:t>
            </a:r>
            <a:r>
              <a:rPr lang="en-US" dirty="0" smtClean="0">
                <a:hlinkClick r:id="rId5"/>
              </a:rPr>
              <a:t>/</a:t>
            </a:r>
            <a:endParaRPr lang="en-US" dirty="0" smtClean="0"/>
          </a:p>
          <a:p>
            <a:pPr marL="285750" indent="-285750">
              <a:buFont typeface="Wingdings" pitchFamily="2" charset="2"/>
              <a:buChar char="v"/>
            </a:pPr>
            <a:endParaRPr lang="en-US" dirty="0" smtClean="0">
              <a:latin typeface="Arial" pitchFamily="34" charset="0"/>
              <a:cs typeface="Arial" pitchFamily="34" charset="0"/>
            </a:endParaRPr>
          </a:p>
          <a:p>
            <a:pPr marL="285750" indent="-285750">
              <a:buFont typeface="Wingdings" pitchFamily="2" charset="2"/>
              <a:buChar char="v"/>
            </a:pPr>
            <a:r>
              <a:rPr lang="en-US" dirty="0">
                <a:latin typeface="Arial" pitchFamily="34" charset="0"/>
                <a:cs typeface="Arial" pitchFamily="34" charset="0"/>
              </a:rPr>
              <a:t> </a:t>
            </a:r>
            <a:r>
              <a:rPr lang="en-US" dirty="0"/>
              <a:t>  </a:t>
            </a:r>
            <a:r>
              <a:rPr lang="en-US" dirty="0" smtClean="0"/>
              <a:t> </a:t>
            </a:r>
            <a:r>
              <a:rPr lang="en-US" dirty="0">
                <a:hlinkClick r:id="rId6"/>
              </a:rPr>
              <a:t>https://</a:t>
            </a:r>
            <a:r>
              <a:rPr lang="en-US" dirty="0" smtClean="0">
                <a:hlinkClick r:id="rId6"/>
              </a:rPr>
              <a:t>chatgpt.com</a:t>
            </a:r>
            <a:endParaRPr lang="en-US" dirty="0" smtClean="0"/>
          </a:p>
          <a:p>
            <a:pPr marL="285750" indent="-285750">
              <a:buFont typeface="Wingdings" pitchFamily="2" charset="2"/>
              <a:buChar char="v"/>
            </a:pPr>
            <a:endParaRPr lang="en-US" dirty="0" smtClean="0"/>
          </a:p>
          <a:p>
            <a:pPr marL="285750" indent="-285750">
              <a:buFont typeface="Wingdings" pitchFamily="2" charset="2"/>
              <a:buChar char="v"/>
            </a:pPr>
            <a:r>
              <a:rPr lang="en-US" dirty="0" smtClean="0"/>
              <a:t>    </a:t>
            </a:r>
            <a:r>
              <a:rPr lang="en-US" dirty="0" smtClean="0">
                <a:hlinkClick r:id="rId7"/>
              </a:rPr>
              <a:t>https</a:t>
            </a:r>
            <a:r>
              <a:rPr lang="en-US" dirty="0">
                <a:hlinkClick r:id="rId7"/>
              </a:rPr>
              <a:t>://</a:t>
            </a:r>
            <a:r>
              <a:rPr lang="en-US" dirty="0" smtClean="0">
                <a:hlinkClick r:id="rId7"/>
              </a:rPr>
              <a:t>matplotlib.org/stable/plot_types/index.html</a:t>
            </a:r>
            <a:endParaRPr lang="en-US" dirty="0" smtClean="0"/>
          </a:p>
          <a:p>
            <a:endParaRPr lang="en-US" dirty="0" smtClean="0"/>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dirty="0">
                <a:latin typeface="Arial" pitchFamily="34" charset="0"/>
                <a:cs typeface="Arial" pitchFamily="34" charset="0"/>
              </a:rPr>
              <a:t> </a:t>
            </a:r>
            <a:r>
              <a:rPr lang="en-US" dirty="0" smtClean="0">
                <a:latin typeface="Arial" pitchFamily="34" charset="0"/>
                <a:cs typeface="Arial" pitchFamily="34" charset="0"/>
              </a:rPr>
              <a:t> </a:t>
            </a:r>
            <a:endParaRPr lang="en-US" dirty="0" smtClean="0"/>
          </a:p>
          <a:p>
            <a:endParaRPr lang="en-US" dirty="0"/>
          </a:p>
          <a:p>
            <a:endParaRPr lang="en-US" dirty="0" smtClean="0">
              <a:latin typeface="Arial" pitchFamily="34" charset="0"/>
              <a:cs typeface="Arial" pitchFamily="34" charset="0"/>
            </a:endParaRPr>
          </a:p>
          <a:p>
            <a:endParaRPr lang="en-US" dirty="0" smtClean="0"/>
          </a:p>
        </p:txBody>
      </p:sp>
    </p:spTree>
    <p:extLst>
      <p:ext uri="{BB962C8B-B14F-4D97-AF65-F5344CB8AC3E}">
        <p14:creationId xmlns:p14="http://schemas.microsoft.com/office/powerpoint/2010/main" val="3314833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676400"/>
            <a:ext cx="7772400" cy="2308324"/>
          </a:xfrm>
          <a:prstGeom prst="rect">
            <a:avLst/>
          </a:prstGeom>
          <a:noFill/>
        </p:spPr>
        <p:txBody>
          <a:bodyPr wrap="square" rtlCol="0">
            <a:spAutoFit/>
          </a:bodyPr>
          <a:lstStyle/>
          <a:p>
            <a:r>
              <a:rPr lang="en-US" sz="7200" b="1" i="1" dirty="0" smtClean="0">
                <a:solidFill>
                  <a:srgbClr val="0070C0"/>
                </a:solidFill>
                <a:effectLst>
                  <a:outerShdw blurRad="38100" dist="38100" dir="2700000" algn="tl">
                    <a:srgbClr val="000000">
                      <a:alpha val="43137"/>
                    </a:srgbClr>
                  </a:outerShdw>
                </a:effectLst>
              </a:rPr>
              <a:t>   </a:t>
            </a:r>
          </a:p>
          <a:p>
            <a:r>
              <a:rPr lang="en-US" sz="7200" b="1" i="1" dirty="0">
                <a:solidFill>
                  <a:srgbClr val="0070C0"/>
                </a:solidFill>
                <a:effectLst>
                  <a:outerShdw blurRad="38100" dist="38100" dir="2700000" algn="tl">
                    <a:srgbClr val="000000">
                      <a:alpha val="43137"/>
                    </a:srgbClr>
                  </a:outerShdw>
                </a:effectLst>
              </a:rPr>
              <a:t> </a:t>
            </a:r>
            <a:r>
              <a:rPr lang="en-US" sz="7200" b="1" i="1" dirty="0" smtClean="0">
                <a:solidFill>
                  <a:srgbClr val="0070C0"/>
                </a:solidFill>
                <a:effectLst>
                  <a:outerShdw blurRad="38100" dist="38100" dir="2700000" algn="tl">
                    <a:srgbClr val="000000">
                      <a:alpha val="43137"/>
                    </a:srgbClr>
                  </a:outerShdw>
                </a:effectLst>
              </a:rPr>
              <a:t>  </a:t>
            </a:r>
            <a:r>
              <a:rPr lang="en-US" sz="7200" b="1" i="1" dirty="0" smtClean="0">
                <a:solidFill>
                  <a:srgbClr val="0070C0"/>
                </a:solidFill>
                <a:effectLst>
                  <a:outerShdw blurRad="38100" dist="38100" dir="2700000" algn="tl">
                    <a:srgbClr val="000000">
                      <a:alpha val="43137"/>
                    </a:srgbClr>
                  </a:outerShdw>
                </a:effectLst>
                <a:latin typeface="Arial Black" pitchFamily="34" charset="0"/>
              </a:rPr>
              <a:t>Thank You</a:t>
            </a:r>
          </a:p>
        </p:txBody>
      </p:sp>
      <p:sp>
        <p:nvSpPr>
          <p:cNvPr id="4" name="Rectangle 3"/>
          <p:cNvSpPr/>
          <p:nvPr/>
        </p:nvSpPr>
        <p:spPr>
          <a:xfrm>
            <a:off x="1005373" y="2438400"/>
            <a:ext cx="6781800" cy="1905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46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33" y="160176"/>
            <a:ext cx="8991600" cy="6186309"/>
          </a:xfrm>
          <a:prstGeom prst="rect">
            <a:avLst/>
          </a:prstGeom>
          <a:noFill/>
        </p:spPr>
        <p:txBody>
          <a:bodyPr wrap="square" rtlCol="0">
            <a:spAutoFit/>
          </a:bodyPr>
          <a:lstStyle/>
          <a:p>
            <a:r>
              <a:rPr lang="en-US" sz="3200" b="1" dirty="0" smtClean="0"/>
              <a:t>  </a:t>
            </a:r>
          </a:p>
          <a:p>
            <a:r>
              <a:rPr lang="en-US" sz="3200" b="1" dirty="0"/>
              <a:t> </a:t>
            </a:r>
            <a:r>
              <a:rPr lang="en-US" sz="3200" b="1" dirty="0" smtClean="0"/>
              <a:t>			Introduction</a:t>
            </a:r>
            <a:r>
              <a:rPr lang="en-US" sz="3200" b="1" dirty="0"/>
              <a:t/>
            </a:r>
            <a:br>
              <a:rPr lang="en-US" sz="3200" b="1" dirty="0"/>
            </a:br>
            <a:endParaRPr lang="en-US" sz="3200" b="1" dirty="0" smtClean="0"/>
          </a:p>
          <a:p>
            <a:r>
              <a:rPr lang="en-US" sz="2000" dirty="0">
                <a:latin typeface="Arial" pitchFamily="34" charset="0"/>
                <a:cs typeface="Arial" pitchFamily="34" charset="0"/>
              </a:rPr>
              <a:t> </a:t>
            </a:r>
            <a:r>
              <a:rPr lang="en-US" sz="2000" dirty="0" smtClean="0">
                <a:latin typeface="Arial" pitchFamily="34" charset="0"/>
                <a:cs typeface="Arial" pitchFamily="34" charset="0"/>
              </a:rPr>
              <a:t>   “This project is all about to leverage advanced data- wrangling techniques </a:t>
            </a:r>
          </a:p>
          <a:p>
            <a:r>
              <a:rPr lang="en-US" sz="2000" dirty="0" smtClean="0">
                <a:latin typeface="Arial" pitchFamily="34" charset="0"/>
                <a:cs typeface="Arial" pitchFamily="34" charset="0"/>
              </a:rPr>
              <a:t>     to produce a clean, unified dataset for future business analysis and </a:t>
            </a:r>
          </a:p>
          <a:p>
            <a:r>
              <a:rPr lang="en-US" sz="2000" dirty="0" smtClean="0">
                <a:latin typeface="Arial" pitchFamily="34" charset="0"/>
                <a:cs typeface="Arial" pitchFamily="34" charset="0"/>
              </a:rPr>
              <a:t>     modeling.”</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sz="3200" b="1" dirty="0" smtClean="0">
                <a:cs typeface="Arial" pitchFamily="34" charset="0"/>
              </a:rPr>
              <a:t>Visuals</a:t>
            </a:r>
            <a:br>
              <a:rPr lang="en-US" sz="3200" b="1" dirty="0" smtClean="0">
                <a:cs typeface="Arial" pitchFamily="34" charset="0"/>
              </a:rPr>
            </a:br>
            <a:endParaRPr lang="en-US" sz="3200" b="1" dirty="0" smtClean="0">
              <a:cs typeface="Arial" pitchFamily="34" charset="0"/>
            </a:endParaRPr>
          </a:p>
          <a:p>
            <a:r>
              <a:rPr lang="en-US" sz="3200" b="1" dirty="0">
                <a:cs typeface="Arial" pitchFamily="34" charset="0"/>
              </a:rPr>
              <a:t> </a:t>
            </a:r>
            <a:r>
              <a:rPr lang="en-US" sz="2000" b="1" dirty="0" smtClean="0">
                <a:cs typeface="Arial" pitchFamily="34" charset="0"/>
              </a:rPr>
              <a:t> “</a:t>
            </a:r>
            <a:r>
              <a:rPr lang="en-US" sz="2000" dirty="0" smtClean="0">
                <a:latin typeface="Arial" pitchFamily="34" charset="0"/>
                <a:cs typeface="Arial" pitchFamily="34" charset="0"/>
              </a:rPr>
              <a:t>A well–integrated dataset prepared through systematic wrangling. Insightful </a:t>
            </a:r>
          </a:p>
          <a:p>
            <a:r>
              <a:rPr lang="en-US" sz="2000" dirty="0">
                <a:latin typeface="Arial" pitchFamily="34" charset="0"/>
                <a:cs typeface="Arial" pitchFamily="34" charset="0"/>
              </a:rPr>
              <a:t> </a:t>
            </a:r>
            <a:r>
              <a:rPr lang="en-US" sz="2000" dirty="0" smtClean="0">
                <a:latin typeface="Arial" pitchFamily="34" charset="0"/>
                <a:cs typeface="Arial" pitchFamily="34" charset="0"/>
              </a:rPr>
              <a:t>  analysis ready for downstream applications</a:t>
            </a:r>
            <a:r>
              <a:rPr lang="en-US" sz="2400" dirty="0" smtClean="0">
                <a:latin typeface="Arial" pitchFamily="34" charset="0"/>
                <a:cs typeface="Arial" pitchFamily="34" charset="0"/>
              </a:rPr>
              <a:t>.”  </a:t>
            </a:r>
            <a:endParaRPr lang="en-US" sz="2000" b="1" dirty="0" smtClean="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3418372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991600" cy="5478423"/>
          </a:xfrm>
          <a:prstGeom prst="rect">
            <a:avLst/>
          </a:prstGeom>
          <a:noFill/>
        </p:spPr>
        <p:txBody>
          <a:bodyPr wrap="square" rtlCol="0">
            <a:spAutoFit/>
          </a:bodyPr>
          <a:lstStyle/>
          <a:p>
            <a:r>
              <a:rPr lang="en-US" sz="3200" b="1" dirty="0" smtClean="0"/>
              <a:t>			</a:t>
            </a:r>
            <a:r>
              <a:rPr lang="en-US" sz="3200" b="1" dirty="0"/>
              <a:t> Why we use </a:t>
            </a:r>
          </a:p>
          <a:p>
            <a:endParaRPr lang="en-US" sz="3200" b="1" dirty="0" smtClean="0"/>
          </a:p>
          <a:p>
            <a:pPr marL="457200" indent="-457200">
              <a:buFont typeface="Wingdings" pitchFamily="2" charset="2"/>
              <a:buChar char="Ø"/>
            </a:pPr>
            <a:r>
              <a:rPr lang="en-US" sz="2800" b="1" dirty="0" smtClean="0"/>
              <a:t>Pandas:</a:t>
            </a:r>
            <a:r>
              <a:rPr lang="en-US" sz="3200" b="1" dirty="0" smtClean="0"/>
              <a:t/>
            </a:r>
            <a:br>
              <a:rPr lang="en-US" sz="3200" b="1" dirty="0" smtClean="0"/>
            </a:br>
            <a:r>
              <a:rPr lang="en-US" sz="2000" dirty="0" smtClean="0">
                <a:latin typeface="Arial" pitchFamily="34" charset="0"/>
                <a:cs typeface="Arial" pitchFamily="34" charset="0"/>
              </a:rPr>
              <a:t>“Pandas is an essential library in Python for data analysis and    manipulation. Its intuitive data structures (Series and </a:t>
            </a:r>
            <a:r>
              <a:rPr lang="en-US" sz="2000" dirty="0" err="1" smtClean="0">
                <a:latin typeface="Arial" pitchFamily="34" charset="0"/>
                <a:cs typeface="Arial" pitchFamily="34" charset="0"/>
              </a:rPr>
              <a:t>DataFrame</a:t>
            </a:r>
            <a:r>
              <a:rPr lang="en-US" sz="2000" dirty="0" smtClean="0">
                <a:latin typeface="Arial" pitchFamily="34" charset="0"/>
                <a:cs typeface="Arial" pitchFamily="34" charset="0"/>
              </a:rPr>
              <a:t>) and powerful features make it an indispensable tool for data science and machine learning tasks. With Pandas, handling and analyzing data becomes more efficient, enabling faster insights and better decision-making.”</a:t>
            </a:r>
          </a:p>
          <a:p>
            <a:endParaRPr lang="en-US" sz="2000" b="1" dirty="0">
              <a:latin typeface="Arial" pitchFamily="34" charset="0"/>
              <a:cs typeface="Arial" pitchFamily="34" charset="0"/>
            </a:endParaRPr>
          </a:p>
          <a:p>
            <a:pPr marL="457200" indent="-457200">
              <a:buFont typeface="Wingdings" pitchFamily="2" charset="2"/>
              <a:buChar char="Ø"/>
            </a:pPr>
            <a:r>
              <a:rPr lang="en-US" sz="2800" b="1" dirty="0" err="1" smtClean="0">
                <a:cs typeface="Arial" pitchFamily="34" charset="0"/>
              </a:rPr>
              <a:t>NumPY</a:t>
            </a:r>
            <a:r>
              <a:rPr lang="en-US" sz="2800" b="1" dirty="0" smtClean="0">
                <a:cs typeface="Arial" pitchFamily="34" charset="0"/>
              </a:rPr>
              <a:t>:</a:t>
            </a:r>
          </a:p>
          <a:p>
            <a:r>
              <a:rPr lang="en-US" dirty="0" smtClean="0">
                <a:latin typeface="Arial" pitchFamily="34" charset="0"/>
                <a:cs typeface="Arial" pitchFamily="34" charset="0"/>
              </a:rPr>
              <a:t>“</a:t>
            </a:r>
            <a:r>
              <a:rPr lang="en-US" dirty="0" err="1" smtClean="0">
                <a:latin typeface="Arial" pitchFamily="34" charset="0"/>
                <a:cs typeface="Arial" pitchFamily="34" charset="0"/>
              </a:rPr>
              <a:t>NumPY</a:t>
            </a:r>
            <a:r>
              <a:rPr lang="en-US" dirty="0" smtClean="0">
                <a:latin typeface="Arial" pitchFamily="34" charset="0"/>
                <a:cs typeface="Arial" pitchFamily="34" charset="0"/>
              </a:rPr>
              <a:t> is highly optimized for performance and is the core library upon which many       other scientific and data manipulation libraries (such as </a:t>
            </a:r>
            <a:r>
              <a:rPr lang="en-US" b="1" dirty="0" smtClean="0">
                <a:latin typeface="Arial" pitchFamily="34" charset="0"/>
                <a:cs typeface="Arial" pitchFamily="34" charset="0"/>
              </a:rPr>
              <a:t>Pandas</a:t>
            </a:r>
            <a:r>
              <a:rPr lang="en-US" dirty="0" smtClean="0">
                <a:latin typeface="Arial" pitchFamily="34" charset="0"/>
                <a:cs typeface="Arial" pitchFamily="34" charset="0"/>
              </a:rPr>
              <a:t>, </a:t>
            </a:r>
            <a:r>
              <a:rPr lang="en-US" b="1" dirty="0" err="1" smtClean="0">
                <a:latin typeface="Arial" pitchFamily="34" charset="0"/>
                <a:cs typeface="Arial" pitchFamily="34" charset="0"/>
              </a:rPr>
              <a:t>SciPY</a:t>
            </a:r>
            <a:r>
              <a:rPr lang="en-US" dirty="0" smtClean="0">
                <a:latin typeface="Arial" pitchFamily="34" charset="0"/>
                <a:cs typeface="Arial" pitchFamily="34" charset="0"/>
              </a:rPr>
              <a:t>, </a:t>
            </a:r>
            <a:r>
              <a:rPr lang="en-US" b="1" dirty="0" err="1" smtClean="0">
                <a:latin typeface="Arial" pitchFamily="34" charset="0"/>
                <a:cs typeface="Arial" pitchFamily="34" charset="0"/>
              </a:rPr>
              <a:t>matplotlib</a:t>
            </a:r>
            <a:r>
              <a:rPr lang="en-US" dirty="0" smtClean="0">
                <a:latin typeface="Arial" pitchFamily="34" charset="0"/>
                <a:cs typeface="Arial" pitchFamily="34" charset="0"/>
              </a:rPr>
              <a:t>, and </a:t>
            </a:r>
            <a:r>
              <a:rPr lang="en-US" b="1" dirty="0" err="1" smtClean="0">
                <a:latin typeface="Arial" pitchFamily="34" charset="0"/>
                <a:cs typeface="Arial" pitchFamily="34" charset="0"/>
              </a:rPr>
              <a:t>scikit</a:t>
            </a:r>
            <a:r>
              <a:rPr lang="en-US" b="1" dirty="0" smtClean="0">
                <a:latin typeface="Arial" pitchFamily="34" charset="0"/>
                <a:cs typeface="Arial" pitchFamily="34" charset="0"/>
              </a:rPr>
              <a:t>-learn</a:t>
            </a:r>
            <a:r>
              <a:rPr lang="en-US" dirty="0" smtClean="0">
                <a:latin typeface="Arial" pitchFamily="34" charset="0"/>
                <a:cs typeface="Arial" pitchFamily="34" charset="0"/>
              </a:rPr>
              <a:t>) are built.”</a:t>
            </a:r>
          </a:p>
          <a:p>
            <a:r>
              <a:rPr lang="en-US" dirty="0" smtClean="0">
                <a:latin typeface="Arial" pitchFamily="34" charset="0"/>
                <a:cs typeface="Arial" pitchFamily="34" charset="0"/>
              </a:rPr>
              <a:t>“If you're working with numbers and large datasets in Python, you will almost certainly use </a:t>
            </a:r>
            <a:r>
              <a:rPr lang="en-US" dirty="0" err="1" smtClean="0">
                <a:latin typeface="Arial" pitchFamily="34" charset="0"/>
                <a:cs typeface="Arial" pitchFamily="34" charset="0"/>
              </a:rPr>
              <a:t>NumPY</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701699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437" y="76199"/>
            <a:ext cx="8947731" cy="6801862"/>
          </a:xfrm>
          <a:prstGeom prst="rect">
            <a:avLst/>
          </a:prstGeom>
          <a:noFill/>
        </p:spPr>
        <p:txBody>
          <a:bodyPr wrap="square" rtlCol="0">
            <a:spAutoFit/>
          </a:bodyPr>
          <a:lstStyle/>
          <a:p>
            <a:r>
              <a:rPr lang="en-US" sz="3200" b="1" dirty="0" smtClean="0"/>
              <a:t>  			Key Features</a:t>
            </a:r>
          </a:p>
          <a:p>
            <a:endParaRPr lang="en-US" sz="2000" b="1" dirty="0"/>
          </a:p>
          <a:p>
            <a:r>
              <a:rPr lang="en-US" sz="2000" b="1" dirty="0" smtClean="0"/>
              <a:t> </a:t>
            </a:r>
            <a:r>
              <a:rPr lang="en-US" dirty="0" smtClean="0">
                <a:latin typeface="Arial" pitchFamily="34" charset="0"/>
                <a:cs typeface="Arial" pitchFamily="34" charset="0"/>
              </a:rPr>
              <a:t>1. </a:t>
            </a:r>
            <a:r>
              <a:rPr lang="en-US" b="1" dirty="0" smtClean="0">
                <a:latin typeface="Arial" pitchFamily="34" charset="0"/>
                <a:cs typeface="Arial" pitchFamily="34" charset="0"/>
              </a:rPr>
              <a:t>Merging multiple dataset</a:t>
            </a:r>
          </a:p>
          <a:p>
            <a:endParaRPr lang="en-US" b="1" dirty="0" smtClean="0">
              <a:latin typeface="Arial" pitchFamily="34" charset="0"/>
              <a:cs typeface="Arial" pitchFamily="34" charset="0"/>
            </a:endParaRPr>
          </a:p>
          <a:p>
            <a:r>
              <a:rPr lang="en-US" sz="1600" b="1" dirty="0">
                <a:latin typeface="Arial" pitchFamily="34" charset="0"/>
                <a:cs typeface="Arial" pitchFamily="34" charset="0"/>
              </a:rPr>
              <a:t> </a:t>
            </a:r>
            <a:r>
              <a:rPr lang="en-US" sz="1600" b="1" dirty="0" smtClean="0">
                <a:latin typeface="Arial" pitchFamily="34" charset="0"/>
                <a:cs typeface="Arial" pitchFamily="34" charset="0"/>
              </a:rPr>
              <a:t>   </a:t>
            </a:r>
            <a:r>
              <a:rPr lang="en-US" sz="1600" dirty="0" smtClean="0">
                <a:latin typeface="Arial" pitchFamily="34" charset="0"/>
                <a:cs typeface="Arial" pitchFamily="34" charset="0"/>
              </a:rPr>
              <a:t> Combining data from different sources into a single unified dataset.</a:t>
            </a:r>
          </a:p>
          <a:p>
            <a:r>
              <a:rPr lang="en-US" b="1" dirty="0" smtClean="0">
                <a:latin typeface="Arial" pitchFamily="34" charset="0"/>
                <a:cs typeface="Arial" pitchFamily="34" charset="0"/>
              </a:rPr>
              <a:t>  	</a:t>
            </a:r>
            <a:r>
              <a:rPr lang="en-US" sz="1400" b="1" dirty="0" smtClean="0">
                <a:latin typeface="Arial" pitchFamily="34" charset="0"/>
                <a:cs typeface="Arial" pitchFamily="34" charset="0"/>
              </a:rPr>
              <a:t>Methods</a:t>
            </a:r>
            <a:r>
              <a:rPr lang="en-US" sz="1400" dirty="0" smtClean="0">
                <a:latin typeface="Arial" pitchFamily="34" charset="0"/>
                <a:cs typeface="Arial" pitchFamily="34" charset="0"/>
              </a:rPr>
              <a:t>:</a:t>
            </a:r>
          </a:p>
          <a:p>
            <a:r>
              <a:rPr lang="en-US" sz="1400" b="1" dirty="0" smtClean="0">
                <a:latin typeface="Arial" pitchFamily="34" charset="0"/>
                <a:cs typeface="Arial" pitchFamily="34" charset="0"/>
              </a:rPr>
              <a:t> 	Concatenation</a:t>
            </a:r>
            <a:r>
              <a:rPr lang="en-US" sz="1600" dirty="0" smtClean="0">
                <a:latin typeface="Arial" pitchFamily="34" charset="0"/>
                <a:cs typeface="Arial" pitchFamily="34" charset="0"/>
              </a:rPr>
              <a:t>: Stacking datasets on top of each other.</a:t>
            </a:r>
          </a:p>
          <a:p>
            <a:endParaRPr lang="en-US" sz="1600" b="1"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1600" dirty="0" smtClean="0">
                <a:latin typeface="Arial" pitchFamily="34" charset="0"/>
                <a:cs typeface="Arial" pitchFamily="34" charset="0"/>
              </a:rPr>
              <a:t>2. </a:t>
            </a:r>
            <a:r>
              <a:rPr lang="en-US" sz="1600" b="1" dirty="0" smtClean="0">
                <a:latin typeface="Arial" pitchFamily="34" charset="0"/>
                <a:cs typeface="Arial" pitchFamily="34" charset="0"/>
              </a:rPr>
              <a:t>Resolving Discrepancies</a:t>
            </a:r>
          </a:p>
          <a:p>
            <a:endParaRPr lang="en-US" sz="1600" b="1" dirty="0" smtClean="0">
              <a:latin typeface="Arial" pitchFamily="34" charset="0"/>
              <a:cs typeface="Arial" pitchFamily="34" charset="0"/>
            </a:endParaRPr>
          </a:p>
          <a:p>
            <a:r>
              <a:rPr lang="en-US" sz="1600" dirty="0" smtClean="0">
                <a:latin typeface="Arial" pitchFamily="34" charset="0"/>
                <a:cs typeface="Arial" pitchFamily="34" charset="0"/>
              </a:rPr>
              <a:t>      Addressing inconsistencies within or between datasets to ensure data integrity.</a:t>
            </a:r>
          </a:p>
          <a:p>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Methods:</a:t>
            </a:r>
          </a:p>
          <a:p>
            <a:r>
              <a:rPr lang="en-US" sz="1400" b="1" dirty="0" smtClean="0">
                <a:latin typeface="Arial" pitchFamily="34" charset="0"/>
                <a:cs typeface="Arial" pitchFamily="34" charset="0"/>
              </a:rPr>
              <a:t>  	Data Duplication</a:t>
            </a:r>
            <a:r>
              <a:rPr lang="en-US" sz="1400" dirty="0" smtClean="0">
                <a:latin typeface="Arial" pitchFamily="34" charset="0"/>
                <a:cs typeface="Arial" pitchFamily="34" charset="0"/>
              </a:rPr>
              <a:t>:</a:t>
            </a:r>
            <a:r>
              <a:rPr lang="en-US" sz="1600" dirty="0" smtClean="0">
                <a:latin typeface="Arial" pitchFamily="34" charset="0"/>
                <a:cs typeface="Arial" pitchFamily="34" charset="0"/>
              </a:rPr>
              <a:t> Removing duplicate rows or entries based on a key.</a:t>
            </a:r>
          </a:p>
          <a:p>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Data Imputation</a:t>
            </a:r>
            <a:r>
              <a:rPr lang="en-US" sz="1400" dirty="0" smtClean="0">
                <a:latin typeface="Arial" pitchFamily="34" charset="0"/>
                <a:cs typeface="Arial" pitchFamily="34" charset="0"/>
              </a:rPr>
              <a:t>:</a:t>
            </a:r>
            <a:r>
              <a:rPr lang="en-US" sz="1600" dirty="0" smtClean="0">
                <a:latin typeface="Arial" pitchFamily="34" charset="0"/>
                <a:cs typeface="Arial" pitchFamily="34" charset="0"/>
              </a:rPr>
              <a:t> Filling missing values using statistical methods (e.g., mean, median, 			interpolation).</a:t>
            </a:r>
          </a:p>
          <a:p>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Data Validation</a:t>
            </a:r>
            <a:r>
              <a:rPr lang="en-US" sz="1600" dirty="0" smtClean="0">
                <a:latin typeface="Arial" pitchFamily="34" charset="0"/>
                <a:cs typeface="Arial" pitchFamily="34" charset="0"/>
              </a:rPr>
              <a:t>: Cross-checking values against reliable sources or rules.</a:t>
            </a: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r>
              <a:rPr lang="en-US" sz="1600" dirty="0" smtClean="0">
                <a:latin typeface="Arial" pitchFamily="34" charset="0"/>
                <a:cs typeface="Arial" pitchFamily="34" charset="0"/>
              </a:rPr>
              <a:t> 3. </a:t>
            </a:r>
            <a:r>
              <a:rPr lang="en-US" sz="1600" b="1" dirty="0" smtClean="0">
                <a:latin typeface="Arial" pitchFamily="34" charset="0"/>
                <a:cs typeface="Arial" pitchFamily="34" charset="0"/>
              </a:rPr>
              <a:t>Standardizing Formats</a:t>
            </a:r>
          </a:p>
          <a:p>
            <a:endParaRPr lang="en-US" sz="1600" b="1" dirty="0" smtClean="0">
              <a:latin typeface="Arial" pitchFamily="34" charset="0"/>
              <a:cs typeface="Arial" pitchFamily="34" charset="0"/>
            </a:endParaRPr>
          </a:p>
          <a:p>
            <a:r>
              <a:rPr lang="en-US" sz="1600" dirty="0" smtClean="0">
                <a:latin typeface="Arial" pitchFamily="34" charset="0"/>
                <a:cs typeface="Arial" pitchFamily="34" charset="0"/>
              </a:rPr>
              <a:t>      Ensuring all datasets follow the same conventions and formats for consistency.</a:t>
            </a:r>
          </a:p>
          <a:p>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Methods:</a:t>
            </a:r>
          </a:p>
          <a:p>
            <a:r>
              <a:rPr lang="en-US" sz="1400" b="1" dirty="0" smtClean="0">
                <a:latin typeface="Arial" pitchFamily="34" charset="0"/>
                <a:cs typeface="Arial" pitchFamily="34" charset="0"/>
              </a:rPr>
              <a:t>   	       Data Conversion</a:t>
            </a:r>
            <a:r>
              <a:rPr lang="en-US" sz="1600" dirty="0" smtClean="0">
                <a:latin typeface="Arial" pitchFamily="34" charset="0"/>
                <a:cs typeface="Arial" pitchFamily="34" charset="0"/>
              </a:rPr>
              <a:t>: Converting units (e.g., from Celsius to Fahrenheit, or vice versa).</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Tree>
    <p:extLst>
      <p:ext uri="{BB962C8B-B14F-4D97-AF65-F5344CB8AC3E}">
        <p14:creationId xmlns:p14="http://schemas.microsoft.com/office/powerpoint/2010/main" val="2504651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663933948"/>
              </p:ext>
            </p:extLst>
          </p:nvPr>
        </p:nvGraphicFramePr>
        <p:xfrm>
          <a:off x="0" y="0"/>
          <a:ext cx="8991600" cy="678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flipH="1">
            <a:off x="2114161" y="3352800"/>
            <a:ext cx="1143000" cy="3048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Straight Connector 7"/>
          <p:cNvCxnSpPr/>
          <p:nvPr/>
        </p:nvCxnSpPr>
        <p:spPr>
          <a:xfrm>
            <a:off x="4419600" y="3962400"/>
            <a:ext cx="21771" cy="93617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p:cNvCxnSpPr/>
          <p:nvPr/>
        </p:nvCxnSpPr>
        <p:spPr>
          <a:xfrm>
            <a:off x="5638800" y="3352800"/>
            <a:ext cx="685800" cy="2286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flipV="1">
            <a:off x="5638800" y="1638300"/>
            <a:ext cx="1143000" cy="4953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flipH="1" flipV="1">
            <a:off x="2362200" y="1638300"/>
            <a:ext cx="894961" cy="49530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21690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Hexagon 14"/>
          <p:cNvSpPr/>
          <p:nvPr/>
        </p:nvSpPr>
        <p:spPr>
          <a:xfrm>
            <a:off x="2971800" y="1732384"/>
            <a:ext cx="2438400" cy="2152261"/>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Times New Roman" pitchFamily="18" charset="0"/>
                <a:cs typeface="Times New Roman" pitchFamily="18" charset="0"/>
              </a:rPr>
              <a:t>Steps in Data Harmonization Process</a:t>
            </a:r>
          </a:p>
        </p:txBody>
      </p:sp>
      <p:sp>
        <p:nvSpPr>
          <p:cNvPr id="16" name="Hexagon 15"/>
          <p:cNvSpPr/>
          <p:nvPr/>
        </p:nvSpPr>
        <p:spPr>
          <a:xfrm>
            <a:off x="6172200" y="3276600"/>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solidFill>
                <a:latin typeface="Times New Roman" pitchFamily="18" charset="0"/>
                <a:cs typeface="Times New Roman" pitchFamily="18" charset="0"/>
              </a:rPr>
              <a:t>4. Data Merging</a:t>
            </a:r>
            <a:endParaRPr lang="en-US" sz="2000" dirty="0">
              <a:solidFill>
                <a:schemeClr val="accent5"/>
              </a:solidFill>
              <a:latin typeface="Times New Roman" pitchFamily="18" charset="0"/>
              <a:cs typeface="Times New Roman" pitchFamily="18" charset="0"/>
            </a:endParaRPr>
          </a:p>
        </p:txBody>
      </p:sp>
      <p:sp>
        <p:nvSpPr>
          <p:cNvPr id="17" name="Hexagon 16"/>
          <p:cNvSpPr/>
          <p:nvPr/>
        </p:nvSpPr>
        <p:spPr>
          <a:xfrm>
            <a:off x="3505200" y="4946780"/>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accent5"/>
                </a:solidFill>
                <a:latin typeface="Times New Roman" pitchFamily="18" charset="0"/>
                <a:cs typeface="Times New Roman" pitchFamily="18" charset="0"/>
              </a:rPr>
              <a:t>3</a:t>
            </a:r>
            <a:r>
              <a:rPr lang="en-US" sz="2000" b="1" dirty="0">
                <a:solidFill>
                  <a:schemeClr val="accent5"/>
                </a:solidFill>
                <a:latin typeface="Times New Roman" pitchFamily="18" charset="0"/>
                <a:cs typeface="Times New Roman" pitchFamily="18" charset="0"/>
              </a:rPr>
              <a:t>. Data Transformation</a:t>
            </a:r>
          </a:p>
        </p:txBody>
      </p:sp>
      <p:sp>
        <p:nvSpPr>
          <p:cNvPr id="18" name="Hexagon 17"/>
          <p:cNvSpPr/>
          <p:nvPr/>
        </p:nvSpPr>
        <p:spPr>
          <a:xfrm>
            <a:off x="533400" y="3575180"/>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solidFill>
                <a:latin typeface="Times New Roman" pitchFamily="18" charset="0"/>
                <a:cs typeface="Times New Roman" pitchFamily="18" charset="0"/>
              </a:rPr>
              <a:t>2. Data Cleaning</a:t>
            </a:r>
            <a:endParaRPr lang="en-US" sz="2000" dirty="0">
              <a:solidFill>
                <a:schemeClr val="accent5"/>
              </a:solidFill>
              <a:latin typeface="Times New Roman" pitchFamily="18" charset="0"/>
              <a:cs typeface="Times New Roman" pitchFamily="18" charset="0"/>
            </a:endParaRPr>
          </a:p>
        </p:txBody>
      </p:sp>
      <p:sp>
        <p:nvSpPr>
          <p:cNvPr id="19" name="Hexagon 18"/>
          <p:cNvSpPr/>
          <p:nvPr/>
        </p:nvSpPr>
        <p:spPr>
          <a:xfrm>
            <a:off x="838200" y="381000"/>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5"/>
                </a:solidFill>
                <a:latin typeface="Times New Roman" pitchFamily="18" charset="0"/>
                <a:cs typeface="Times New Roman" pitchFamily="18" charset="0"/>
              </a:rPr>
              <a:t>1. Data Collection</a:t>
            </a:r>
            <a:endParaRPr lang="en-US" sz="1600" dirty="0">
              <a:solidFill>
                <a:schemeClr val="accent5"/>
              </a:solidFill>
              <a:latin typeface="Times New Roman" pitchFamily="18" charset="0"/>
              <a:cs typeface="Times New Roman" pitchFamily="18" charset="0"/>
            </a:endParaRPr>
          </a:p>
        </p:txBody>
      </p:sp>
      <p:sp>
        <p:nvSpPr>
          <p:cNvPr id="20" name="Hexagon 19"/>
          <p:cNvSpPr/>
          <p:nvPr/>
        </p:nvSpPr>
        <p:spPr>
          <a:xfrm>
            <a:off x="5791200" y="281473"/>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solidFill>
                <a:latin typeface="Times New Roman" pitchFamily="18" charset="0"/>
                <a:cs typeface="Times New Roman" pitchFamily="18" charset="0"/>
              </a:rPr>
              <a:t>5.Data Validation</a:t>
            </a:r>
            <a:endParaRPr lang="en-US" sz="2000"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15545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067800" cy="3970318"/>
          </a:xfrm>
          <a:prstGeom prst="rect">
            <a:avLst/>
          </a:prstGeom>
          <a:noFill/>
        </p:spPr>
        <p:txBody>
          <a:bodyPr wrap="square" rtlCol="0">
            <a:spAutoFit/>
          </a:bodyPr>
          <a:lstStyle/>
          <a:p>
            <a:r>
              <a:rPr lang="en-US" sz="2400" b="1" dirty="0" smtClean="0"/>
              <a:t>	</a:t>
            </a:r>
            <a:br>
              <a:rPr lang="en-US" sz="2400" b="1" dirty="0" smtClean="0"/>
            </a:br>
            <a:r>
              <a:rPr lang="en-US" sz="2400" b="1" dirty="0" smtClean="0"/>
              <a:t>	Insights Extraction from Harmonized Data</a:t>
            </a:r>
          </a:p>
          <a:p>
            <a:endParaRPr lang="en-US" b="1" dirty="0" smtClean="0"/>
          </a:p>
          <a:p>
            <a:r>
              <a:rPr lang="en-US" b="1" dirty="0" smtClean="0">
                <a:latin typeface="Arial" pitchFamily="34" charset="0"/>
                <a:cs typeface="Arial" pitchFamily="34" charset="0"/>
              </a:rPr>
              <a:t> </a:t>
            </a:r>
          </a:p>
          <a:p>
            <a:r>
              <a:rPr lang="en-US" b="1" dirty="0">
                <a:latin typeface="Arial" pitchFamily="34" charset="0"/>
                <a:cs typeface="Arial" pitchFamily="34" charset="0"/>
              </a:rPr>
              <a:t> </a:t>
            </a:r>
            <a:r>
              <a:rPr lang="en-US" b="1" dirty="0" smtClean="0">
                <a:latin typeface="Arial" pitchFamily="34" charset="0"/>
                <a:cs typeface="Arial" pitchFamily="34" charset="0"/>
              </a:rPr>
              <a:t>  What is Insights Extraction?</a:t>
            </a:r>
            <a:endParaRPr lang="en-US" dirty="0" smtClean="0">
              <a:latin typeface="Arial" pitchFamily="34" charset="0"/>
              <a:cs typeface="Arial" pitchFamily="34" charset="0"/>
            </a:endParaRPr>
          </a:p>
          <a:p>
            <a:pPr lvl="1"/>
            <a:r>
              <a:rPr lang="en-US" sz="1600" dirty="0" smtClean="0">
                <a:latin typeface="Arial" pitchFamily="34" charset="0"/>
                <a:cs typeface="Arial" pitchFamily="34" charset="0"/>
              </a:rPr>
              <a:t>Process of analyzing the harmonized data to uncover hidden trends and patterns.</a:t>
            </a:r>
          </a:p>
          <a:p>
            <a:pPr lvl="1"/>
            <a:r>
              <a:rPr lang="en-US" sz="1600" dirty="0" smtClean="0">
                <a:latin typeface="Arial" pitchFamily="34" charset="0"/>
                <a:cs typeface="Arial" pitchFamily="34" charset="0"/>
              </a:rPr>
              <a:t>It involves using analytical techniques like descriptive analysis, predictive modeling, and data visualization.</a:t>
            </a:r>
          </a:p>
          <a:p>
            <a:pPr lvl="1"/>
            <a:endParaRPr lang="en-US" dirty="0" smtClean="0">
              <a:latin typeface="Arial" pitchFamily="34" charset="0"/>
              <a:cs typeface="Arial" pitchFamily="34" charset="0"/>
            </a:endParaRPr>
          </a:p>
          <a:p>
            <a:r>
              <a:rPr lang="en-US" b="1" dirty="0" smtClean="0">
                <a:latin typeface="Arial" pitchFamily="34" charset="0"/>
                <a:cs typeface="Arial" pitchFamily="34" charset="0"/>
              </a:rPr>
              <a:t>   Methods</a:t>
            </a:r>
            <a:r>
              <a:rPr lang="en-US" dirty="0" smtClean="0">
                <a:latin typeface="Arial" pitchFamily="34" charset="0"/>
                <a:cs typeface="Arial" pitchFamily="34" charset="0"/>
              </a:rPr>
              <a:t>:</a:t>
            </a:r>
          </a:p>
          <a:p>
            <a:pPr marL="742950" lvl="1" indent="-285750">
              <a:buFont typeface="Wingdings" pitchFamily="2" charset="2"/>
              <a:buChar char="§"/>
            </a:pPr>
            <a:r>
              <a:rPr lang="en-US" sz="1600" b="1" dirty="0" smtClean="0">
                <a:latin typeface="Arial" pitchFamily="34" charset="0"/>
                <a:cs typeface="Arial" pitchFamily="34" charset="0"/>
              </a:rPr>
              <a:t>Descriptive Analysis</a:t>
            </a:r>
            <a:r>
              <a:rPr lang="en-US" sz="1600" dirty="0" smtClean="0">
                <a:latin typeface="Arial" pitchFamily="34" charset="0"/>
                <a:cs typeface="Arial" pitchFamily="34" charset="0"/>
              </a:rPr>
              <a:t>: Summarizing historical data.</a:t>
            </a:r>
          </a:p>
          <a:p>
            <a:pPr marL="742950" lvl="1" indent="-285750">
              <a:buFont typeface="Wingdings" pitchFamily="2" charset="2"/>
              <a:buChar char="§"/>
            </a:pPr>
            <a:r>
              <a:rPr lang="en-US" sz="1600" b="1" dirty="0" smtClean="0">
                <a:latin typeface="Arial" pitchFamily="34" charset="0"/>
                <a:cs typeface="Arial" pitchFamily="34" charset="0"/>
              </a:rPr>
              <a:t>Predictive Analytics</a:t>
            </a:r>
            <a:r>
              <a:rPr lang="en-US" sz="1600" dirty="0" smtClean="0">
                <a:latin typeface="Arial" pitchFamily="34" charset="0"/>
                <a:cs typeface="Arial" pitchFamily="34" charset="0"/>
              </a:rPr>
              <a:t>: Forecasting future trends.</a:t>
            </a:r>
          </a:p>
          <a:p>
            <a:pPr marL="742950" lvl="1" indent="-285750">
              <a:buFont typeface="Wingdings" pitchFamily="2" charset="2"/>
              <a:buChar char="§"/>
            </a:pPr>
            <a:r>
              <a:rPr lang="en-US" sz="1600" b="1" dirty="0" smtClean="0">
                <a:latin typeface="Arial" pitchFamily="34" charset="0"/>
                <a:cs typeface="Arial" pitchFamily="34" charset="0"/>
              </a:rPr>
              <a:t>Data Visualization</a:t>
            </a:r>
            <a:r>
              <a:rPr lang="en-US" sz="1600" dirty="0" smtClean="0">
                <a:latin typeface="Arial" pitchFamily="34" charset="0"/>
                <a:cs typeface="Arial" pitchFamily="34" charset="0"/>
              </a:rPr>
              <a:t>: Using graphs/charts to visualize insights.</a:t>
            </a:r>
          </a:p>
          <a:p>
            <a:pPr lvl="1"/>
            <a:endParaRPr lang="en-US" dirty="0" smtClean="0">
              <a:latin typeface="Arial" pitchFamily="34" charset="0"/>
              <a:cs typeface="Arial" pitchFamily="34" charset="0"/>
            </a:endParaRPr>
          </a:p>
        </p:txBody>
      </p:sp>
      <p:sp>
        <p:nvSpPr>
          <p:cNvPr id="4" name="TextBox 3"/>
          <p:cNvSpPr txBox="1"/>
          <p:nvPr/>
        </p:nvSpPr>
        <p:spPr>
          <a:xfrm>
            <a:off x="-76200" y="4306162"/>
            <a:ext cx="9144000" cy="1815882"/>
          </a:xfrm>
          <a:prstGeom prst="rect">
            <a:avLst/>
          </a:prstGeom>
          <a:noFill/>
        </p:spPr>
        <p:txBody>
          <a:bodyPr wrap="square" rtlCol="0">
            <a:spAutoFit/>
          </a:bodyPr>
          <a:lstStyle/>
          <a:p>
            <a:pPr lvl="1"/>
            <a:r>
              <a:rPr lang="en-US" b="1" dirty="0" smtClean="0"/>
              <a:t>			</a:t>
            </a:r>
            <a:r>
              <a:rPr lang="en-US" sz="2400" b="1" dirty="0" smtClean="0"/>
              <a:t>Tools and Techniques</a:t>
            </a:r>
            <a:r>
              <a:rPr lang="en-US" dirty="0"/>
              <a:t/>
            </a:r>
            <a:br>
              <a:rPr lang="en-US" dirty="0"/>
            </a:br>
            <a:endParaRPr lang="en-US" b="1" dirty="0" smtClean="0"/>
          </a:p>
          <a:p>
            <a:pPr lvl="1"/>
            <a:r>
              <a:rPr lang="en-US" sz="1900" b="1" dirty="0" smtClean="0"/>
              <a:t>Data Visualization </a:t>
            </a:r>
            <a:r>
              <a:rPr lang="en-US" sz="1900" dirty="0" smtClean="0"/>
              <a:t>u</a:t>
            </a:r>
            <a:r>
              <a:rPr lang="en-US" sz="1700" dirty="0" smtClean="0"/>
              <a:t>sing tools like Python libraries (</a:t>
            </a:r>
            <a:r>
              <a:rPr lang="en-US" sz="1700" dirty="0" err="1" smtClean="0"/>
              <a:t>Matplotlib</a:t>
            </a:r>
            <a:r>
              <a:rPr lang="en-US" sz="1700" dirty="0" smtClean="0"/>
              <a:t>, </a:t>
            </a:r>
            <a:r>
              <a:rPr lang="en-US" sz="1700" dirty="0" err="1" smtClean="0"/>
              <a:t>Seaborn</a:t>
            </a:r>
            <a:r>
              <a:rPr lang="en-US" sz="1700" dirty="0" smtClean="0"/>
              <a:t>) to present insights effectively.</a:t>
            </a:r>
            <a:endParaRPr lang="en-US" sz="1700" dirty="0">
              <a:latin typeface="Arial" pitchFamily="34" charset="0"/>
              <a:cs typeface="Arial" pitchFamily="34" charset="0"/>
            </a:endParaRPr>
          </a:p>
          <a:p>
            <a:pPr lvl="1"/>
            <a:endParaRPr lang="en-US" sz="1600" dirty="0" smtClean="0">
              <a:latin typeface="Arial" pitchFamily="34" charset="0"/>
              <a:cs typeface="Arial" pitchFamily="34" charset="0"/>
            </a:endParaRPr>
          </a:p>
          <a:p>
            <a:pPr lvl="1"/>
            <a:endParaRPr lang="en-US" dirty="0">
              <a:latin typeface="Arial" pitchFamily="34" charset="0"/>
              <a:cs typeface="Arial" pitchFamily="34" charset="0"/>
            </a:endParaRPr>
          </a:p>
        </p:txBody>
      </p:sp>
    </p:spTree>
    <p:extLst>
      <p:ext uri="{BB962C8B-B14F-4D97-AF65-F5344CB8AC3E}">
        <p14:creationId xmlns:p14="http://schemas.microsoft.com/office/powerpoint/2010/main" val="2518661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05000" y="381000"/>
            <a:ext cx="5181600" cy="1371600"/>
          </a:xfrm>
          <a:prstGeom prst="roundRect">
            <a:avLst/>
          </a:prstGeom>
          <a:solidFill>
            <a:schemeClr val="accent1">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50000"/>
                  </a:schemeClr>
                </a:solidFill>
                <a:latin typeface="Times New Roman" pitchFamily="18" charset="0"/>
                <a:cs typeface="Times New Roman" pitchFamily="18" charset="0"/>
              </a:rPr>
              <a:t>Insights Extraction Process</a:t>
            </a:r>
          </a:p>
        </p:txBody>
      </p:sp>
      <p:sp>
        <p:nvSpPr>
          <p:cNvPr id="3" name="Rounded Rectangle 2"/>
          <p:cNvSpPr/>
          <p:nvPr/>
        </p:nvSpPr>
        <p:spPr>
          <a:xfrm>
            <a:off x="381000" y="2438400"/>
            <a:ext cx="1828800" cy="1447800"/>
          </a:xfrm>
          <a:prstGeom prst="roundRect">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Times New Roman" pitchFamily="18" charset="0"/>
                <a:cs typeface="Times New Roman" pitchFamily="18" charset="0"/>
              </a:rPr>
              <a:t>Step 1: Data Exploration</a:t>
            </a:r>
            <a:endParaRPr lang="en-US" sz="2000" dirty="0">
              <a:latin typeface="Times New Roman" pitchFamily="18" charset="0"/>
              <a:cs typeface="Times New Roman" pitchFamily="18" charset="0"/>
            </a:endParaRPr>
          </a:p>
        </p:txBody>
      </p:sp>
      <p:sp>
        <p:nvSpPr>
          <p:cNvPr id="6" name="Rounded Rectangle 5"/>
          <p:cNvSpPr/>
          <p:nvPr/>
        </p:nvSpPr>
        <p:spPr>
          <a:xfrm>
            <a:off x="2057400" y="4800600"/>
            <a:ext cx="1828800" cy="1447800"/>
          </a:xfrm>
          <a:prstGeom prst="roundRect">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2: Data Analysis</a:t>
            </a:r>
            <a:endParaRPr lang="en-US" sz="2000" dirty="0">
              <a:latin typeface="Times New Roman" pitchFamily="18" charset="0"/>
              <a:cs typeface="Times New Roman" pitchFamily="18" charset="0"/>
            </a:endParaRPr>
          </a:p>
        </p:txBody>
      </p:sp>
      <p:sp>
        <p:nvSpPr>
          <p:cNvPr id="7" name="Rounded Rectangle 6"/>
          <p:cNvSpPr/>
          <p:nvPr/>
        </p:nvSpPr>
        <p:spPr>
          <a:xfrm>
            <a:off x="5088294" y="4789714"/>
            <a:ext cx="1828800" cy="1447800"/>
          </a:xfrm>
          <a:prstGeom prst="roundRect">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Arial" pitchFamily="34" charset="0"/>
                <a:cs typeface="Arial" pitchFamily="34" charset="0"/>
              </a:rPr>
              <a:t>   </a:t>
            </a:r>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3: Visualization</a:t>
            </a:r>
            <a:endParaRPr lang="en-US" sz="2000" dirty="0">
              <a:latin typeface="Times New Roman" pitchFamily="18" charset="0"/>
              <a:cs typeface="Times New Roman" pitchFamily="18" charset="0"/>
            </a:endParaRPr>
          </a:p>
        </p:txBody>
      </p:sp>
      <p:sp>
        <p:nvSpPr>
          <p:cNvPr id="8" name="Rounded Rectangle 7"/>
          <p:cNvSpPr/>
          <p:nvPr/>
        </p:nvSpPr>
        <p:spPr>
          <a:xfrm>
            <a:off x="6917094" y="2590800"/>
            <a:ext cx="1828800" cy="1447800"/>
          </a:xfrm>
          <a:prstGeom prst="roundRect">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Arial" pitchFamily="34" charset="0"/>
                <a:cs typeface="Arial" pitchFamily="34" charset="0"/>
              </a:rPr>
              <a:t>  </a:t>
            </a:r>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4: Actionable Insights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49803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9178"/>
            <a:ext cx="8915400" cy="606319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Visualizing Insights from Harmonized Data:</a:t>
            </a:r>
          </a:p>
          <a:p>
            <a:endParaRPr lang="en-US" sz="2400" b="1" dirty="0"/>
          </a:p>
          <a:p>
            <a:r>
              <a:rPr lang="en-US" sz="1600" b="1" dirty="0" smtClean="0">
                <a:latin typeface="Arial" pitchFamily="34" charset="0"/>
                <a:cs typeface="Arial" pitchFamily="34" charset="0"/>
              </a:rPr>
              <a:t>What is Data Visualization?</a:t>
            </a:r>
            <a:r>
              <a:rPr lang="en-US" sz="1600" dirty="0" smtClean="0">
                <a:latin typeface="Arial" pitchFamily="34" charset="0"/>
                <a:cs typeface="Arial" pitchFamily="34" charset="0"/>
              </a:rPr>
              <a:t> Data visualization is the graphical representation of data and insights extracted from it. It uses charts, graphs, and other visual tools to make complex data easier to understand and interpret, facilitating informed decision-making.</a:t>
            </a:r>
          </a:p>
          <a:p>
            <a:endParaRPr lang="en-US" sz="1600" b="1" dirty="0">
              <a:latin typeface="Arial" pitchFamily="34" charset="0"/>
              <a:cs typeface="Arial" pitchFamily="34" charset="0"/>
            </a:endParaRPr>
          </a:p>
          <a:p>
            <a:r>
              <a:rPr lang="en-US" sz="2000" b="1" dirty="0" smtClean="0"/>
              <a:t>                            </a:t>
            </a:r>
            <a:r>
              <a:rPr lang="en-US" sz="2000" dirty="0" smtClean="0">
                <a:latin typeface="Times New Roman" pitchFamily="18" charset="0"/>
                <a:cs typeface="Times New Roman" pitchFamily="18" charset="0"/>
              </a:rPr>
              <a:t>PIE        </a:t>
            </a:r>
            <a:endParaRPr lang="en-US" sz="2000" b="1" dirty="0" smtClean="0"/>
          </a:p>
          <a:p>
            <a:endParaRPr lang="en-US" sz="2000" b="1" dirty="0"/>
          </a:p>
          <a:p>
            <a:r>
              <a:rPr lang="en-US" sz="2000" b="1" dirty="0" smtClean="0"/>
              <a:t>                                </a:t>
            </a:r>
          </a:p>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Key Benefits of Visualizing Insights from Harmonized Data:</a:t>
            </a:r>
          </a:p>
          <a:p>
            <a:endParaRPr lang="en-US" sz="1600" dirty="0">
              <a:latin typeface="Arial" pitchFamily="34" charset="0"/>
              <a:cs typeface="Arial" pitchFamily="34" charset="0"/>
            </a:endParaRPr>
          </a:p>
          <a:p>
            <a:pPr marL="342900" indent="-342900">
              <a:buAutoNum type="arabicPeriod"/>
            </a:pPr>
            <a:r>
              <a:rPr lang="en-US" sz="1600" dirty="0" smtClean="0"/>
              <a:t>Clear Communication</a:t>
            </a:r>
          </a:p>
          <a:p>
            <a:pPr marL="342900" indent="-342900">
              <a:buAutoNum type="arabicPeriod"/>
            </a:pPr>
            <a:r>
              <a:rPr lang="en-US" sz="1600" dirty="0" smtClean="0"/>
              <a:t>Pattern Recognition</a:t>
            </a:r>
          </a:p>
          <a:p>
            <a:pPr marL="342900" indent="-342900">
              <a:buAutoNum type="arabicPeriod"/>
            </a:pPr>
            <a:r>
              <a:rPr lang="en-US" sz="1600" dirty="0" smtClean="0"/>
              <a:t>Enhanced Decision-Making</a:t>
            </a:r>
          </a:p>
          <a:p>
            <a:pPr marL="342900" indent="-342900">
              <a:buAutoNum type="arabicPeriod"/>
            </a:pPr>
            <a:r>
              <a:rPr lang="en-US" sz="1600" dirty="0" smtClean="0"/>
              <a:t>Increased Engagement</a:t>
            </a:r>
          </a:p>
          <a:p>
            <a:endParaRPr lang="en-US" sz="1600" dirty="0" smtClean="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04" y="1600200"/>
            <a:ext cx="2438400" cy="24031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618861"/>
            <a:ext cx="4724400" cy="2411685"/>
          </a:xfrm>
          <a:prstGeom prst="rect">
            <a:avLst/>
          </a:prstGeom>
        </p:spPr>
      </p:pic>
    </p:spTree>
    <p:extLst>
      <p:ext uri="{BB962C8B-B14F-4D97-AF65-F5344CB8AC3E}">
        <p14:creationId xmlns:p14="http://schemas.microsoft.com/office/powerpoint/2010/main" val="34511616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15939</TotalTime>
  <Words>389</Words>
  <Application>Microsoft Office PowerPoint</Application>
  <PresentationFormat>On-screen Show (4:3)</PresentationFormat>
  <Paragraphs>169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45</cp:revision>
  <dcterms:created xsi:type="dcterms:W3CDTF">2024-12-27T08:44:59Z</dcterms:created>
  <dcterms:modified xsi:type="dcterms:W3CDTF">2025-01-13T08:47:49Z</dcterms:modified>
</cp:coreProperties>
</file>