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1" r:id="rId5"/>
    <p:sldId id="260" r:id="rId6"/>
    <p:sldId id="266" r:id="rId7"/>
    <p:sldId id="265" r:id="rId8"/>
    <p:sldId id="276" r:id="rId9"/>
    <p:sldId id="264" r:id="rId10"/>
    <p:sldId id="263" r:id="rId11"/>
    <p:sldId id="262" r:id="rId12"/>
    <p:sldId id="270" r:id="rId13"/>
    <p:sldId id="269" r:id="rId14"/>
    <p:sldId id="268" r:id="rId15"/>
    <p:sldId id="267" r:id="rId16"/>
    <p:sldId id="274" r:id="rId17"/>
    <p:sldId id="273" r:id="rId18"/>
    <p:sldId id="272" r:id="rId19"/>
    <p:sldId id="271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>
      <p:cViewPr varScale="1">
        <p:scale>
          <a:sx n="82" d="100"/>
          <a:sy n="82" d="100"/>
        </p:scale>
        <p:origin x="-1507" y="-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9A85E6-70BC-495E-B6C6-1B85D471241C}" type="doc">
      <dgm:prSet loTypeId="urn:microsoft.com/office/officeart/2005/8/layout/list1" loCatId="list" qsTypeId="urn:microsoft.com/office/officeart/2005/8/quickstyle/simple1" qsCatId="simple" csTypeId="urn:microsoft.com/office/officeart/2005/8/colors/accent1_1" csCatId="accent1"/>
      <dgm:spPr/>
      <dgm:t>
        <a:bodyPr/>
        <a:lstStyle/>
        <a:p>
          <a:endParaRPr lang="en-US"/>
        </a:p>
      </dgm:t>
    </dgm:pt>
    <dgm:pt modelId="{992E9169-8C49-4950-96E2-6344CAECF84E}">
      <dgm:prSet/>
      <dgm:spPr/>
      <dgm:t>
        <a:bodyPr/>
        <a:lstStyle/>
        <a:p>
          <a:pPr rtl="0"/>
          <a:r>
            <a:rPr lang="en-US" b="1" dirty="0" smtClean="0"/>
            <a:t>Objective: </a:t>
          </a:r>
          <a:r>
            <a:rPr lang="en-US" dirty="0" smtClean="0"/>
            <a:t>Understand user behavior, engagement, experience, and satisfaction</a:t>
          </a:r>
          <a:endParaRPr lang="en-US" dirty="0"/>
        </a:p>
      </dgm:t>
    </dgm:pt>
    <dgm:pt modelId="{D3EEE2A1-E399-4165-920E-84A228BAFB39}" type="parTrans" cxnId="{8BA7BA9A-34A7-44C4-816C-CABFA142EB3B}">
      <dgm:prSet/>
      <dgm:spPr/>
      <dgm:t>
        <a:bodyPr/>
        <a:lstStyle/>
        <a:p>
          <a:endParaRPr lang="en-US"/>
        </a:p>
      </dgm:t>
    </dgm:pt>
    <dgm:pt modelId="{CC752B85-8567-4353-8D7F-10CAF096E632}" type="sibTrans" cxnId="{8BA7BA9A-34A7-44C4-816C-CABFA142EB3B}">
      <dgm:prSet/>
      <dgm:spPr/>
      <dgm:t>
        <a:bodyPr/>
        <a:lstStyle/>
        <a:p>
          <a:endParaRPr lang="en-US"/>
        </a:p>
      </dgm:t>
    </dgm:pt>
    <dgm:pt modelId="{36348A31-B459-4BBB-A6BC-224FCD288300}">
      <dgm:prSet/>
      <dgm:spPr/>
      <dgm:t>
        <a:bodyPr/>
        <a:lstStyle/>
        <a:p>
          <a:pPr rtl="0"/>
          <a:r>
            <a:rPr lang="en-US" b="1" dirty="0" smtClean="0"/>
            <a:t>Dataset: </a:t>
          </a:r>
          <a:r>
            <a:rPr lang="en-US" dirty="0" smtClean="0"/>
            <a:t>Telecom </a:t>
          </a:r>
          <a:r>
            <a:rPr lang="en-US" dirty="0" err="1" smtClean="0"/>
            <a:t>xDR</a:t>
          </a:r>
          <a:r>
            <a:rPr lang="en-US" dirty="0" smtClean="0"/>
            <a:t> session data</a:t>
          </a:r>
          <a:endParaRPr lang="en-US" dirty="0"/>
        </a:p>
      </dgm:t>
    </dgm:pt>
    <dgm:pt modelId="{BFD68BF2-0CE6-414E-A91C-6F250C0C4A3E}" type="parTrans" cxnId="{88A00908-13EB-49E2-8FA4-E262F05C846F}">
      <dgm:prSet/>
      <dgm:spPr/>
      <dgm:t>
        <a:bodyPr/>
        <a:lstStyle/>
        <a:p>
          <a:endParaRPr lang="en-US"/>
        </a:p>
      </dgm:t>
    </dgm:pt>
    <dgm:pt modelId="{12B2FA98-3F3D-4B1B-9703-8D3D026408E3}" type="sibTrans" cxnId="{88A00908-13EB-49E2-8FA4-E262F05C846F}">
      <dgm:prSet/>
      <dgm:spPr/>
      <dgm:t>
        <a:bodyPr/>
        <a:lstStyle/>
        <a:p>
          <a:endParaRPr lang="en-US"/>
        </a:p>
      </dgm:t>
    </dgm:pt>
    <dgm:pt modelId="{9CB14BB9-9E82-4502-9500-24333FD2B2CD}">
      <dgm:prSet/>
      <dgm:spPr/>
      <dgm:t>
        <a:bodyPr/>
        <a:lstStyle/>
        <a:p>
          <a:pPr rtl="0"/>
          <a:r>
            <a:rPr lang="en-US" b="1" dirty="0" smtClean="0"/>
            <a:t>Tools: </a:t>
          </a:r>
          <a:r>
            <a:rPr lang="en-US" dirty="0" smtClean="0"/>
            <a:t>Python, Pandas, </a:t>
          </a:r>
          <a:r>
            <a:rPr lang="en-US" dirty="0" err="1" smtClean="0"/>
            <a:t>Sklearn</a:t>
          </a:r>
          <a:r>
            <a:rPr lang="en-US" dirty="0" smtClean="0"/>
            <a:t>, MySQL</a:t>
          </a:r>
          <a:endParaRPr lang="en-US" dirty="0"/>
        </a:p>
      </dgm:t>
    </dgm:pt>
    <dgm:pt modelId="{F9064892-63A8-41C7-947D-B65E9A81E773}" type="parTrans" cxnId="{091D31BF-E0FE-40DE-A65A-FA5C056579A9}">
      <dgm:prSet/>
      <dgm:spPr/>
      <dgm:t>
        <a:bodyPr/>
        <a:lstStyle/>
        <a:p>
          <a:endParaRPr lang="en-US"/>
        </a:p>
      </dgm:t>
    </dgm:pt>
    <dgm:pt modelId="{E97140AA-A3EA-41E6-BED7-1339209222D3}" type="sibTrans" cxnId="{091D31BF-E0FE-40DE-A65A-FA5C056579A9}">
      <dgm:prSet/>
      <dgm:spPr/>
      <dgm:t>
        <a:bodyPr/>
        <a:lstStyle/>
        <a:p>
          <a:endParaRPr lang="en-US"/>
        </a:p>
      </dgm:t>
    </dgm:pt>
    <dgm:pt modelId="{0CFBF636-7F4F-4D48-8120-AC36522837F5}">
      <dgm:prSet/>
      <dgm:spPr/>
      <dgm:t>
        <a:bodyPr/>
        <a:lstStyle/>
        <a:p>
          <a:pPr rtl="0"/>
          <a:r>
            <a:rPr lang="en-US" b="1" dirty="0" smtClean="0"/>
            <a:t>Methods: </a:t>
          </a:r>
          <a:r>
            <a:rPr lang="en-US" dirty="0" smtClean="0"/>
            <a:t>EDA, Clustering, PCA, Regression</a:t>
          </a:r>
          <a:endParaRPr lang="en-US" dirty="0"/>
        </a:p>
      </dgm:t>
    </dgm:pt>
    <dgm:pt modelId="{A3611428-D4D7-4883-AA3E-B142F6B7CFE5}" type="parTrans" cxnId="{15A0853C-7431-4E2C-8DB6-8988E1703B0D}">
      <dgm:prSet/>
      <dgm:spPr/>
      <dgm:t>
        <a:bodyPr/>
        <a:lstStyle/>
        <a:p>
          <a:endParaRPr lang="en-US"/>
        </a:p>
      </dgm:t>
    </dgm:pt>
    <dgm:pt modelId="{B9F519F2-7659-4697-B1BB-59A92DB17438}" type="sibTrans" cxnId="{15A0853C-7431-4E2C-8DB6-8988E1703B0D}">
      <dgm:prSet/>
      <dgm:spPr/>
      <dgm:t>
        <a:bodyPr/>
        <a:lstStyle/>
        <a:p>
          <a:endParaRPr lang="en-US"/>
        </a:p>
      </dgm:t>
    </dgm:pt>
    <dgm:pt modelId="{04629FBA-814D-40CD-8390-37B524C0143B}" type="pres">
      <dgm:prSet presAssocID="{C69A85E6-70BC-495E-B6C6-1B85D471241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93837D5-B1A2-4787-9847-DE79DE4F286D}" type="pres">
      <dgm:prSet presAssocID="{992E9169-8C49-4950-96E2-6344CAECF84E}" presName="parentLin" presStyleCnt="0"/>
      <dgm:spPr/>
    </dgm:pt>
    <dgm:pt modelId="{D9CA8481-DF8C-4A03-A3ED-4F194B0FD677}" type="pres">
      <dgm:prSet presAssocID="{992E9169-8C49-4950-96E2-6344CAECF84E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3D29CA0-798C-4C31-8796-F6C181D24D49}" type="pres">
      <dgm:prSet presAssocID="{992E9169-8C49-4950-96E2-6344CAECF84E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C441AB-985A-4796-8280-A8F5F3C74169}" type="pres">
      <dgm:prSet presAssocID="{992E9169-8C49-4950-96E2-6344CAECF84E}" presName="negativeSpace" presStyleCnt="0"/>
      <dgm:spPr/>
    </dgm:pt>
    <dgm:pt modelId="{1037948C-1212-46D5-9312-5A88AADB1F69}" type="pres">
      <dgm:prSet presAssocID="{992E9169-8C49-4950-96E2-6344CAECF84E}" presName="childText" presStyleLbl="conFgAcc1" presStyleIdx="0" presStyleCnt="4">
        <dgm:presLayoutVars>
          <dgm:bulletEnabled val="1"/>
        </dgm:presLayoutVars>
      </dgm:prSet>
      <dgm:spPr/>
    </dgm:pt>
    <dgm:pt modelId="{AB20E8C7-A628-40CF-8E51-CA422F97D992}" type="pres">
      <dgm:prSet presAssocID="{CC752B85-8567-4353-8D7F-10CAF096E632}" presName="spaceBetweenRectangles" presStyleCnt="0"/>
      <dgm:spPr/>
    </dgm:pt>
    <dgm:pt modelId="{705277AB-F53A-4D3E-B18A-1BD28B927757}" type="pres">
      <dgm:prSet presAssocID="{36348A31-B459-4BBB-A6BC-224FCD288300}" presName="parentLin" presStyleCnt="0"/>
      <dgm:spPr/>
    </dgm:pt>
    <dgm:pt modelId="{97AE63C2-9D58-4552-BDAB-AAFFE9606E72}" type="pres">
      <dgm:prSet presAssocID="{36348A31-B459-4BBB-A6BC-224FCD288300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E0A02D56-C085-41E6-BA99-0FE8AE0FB4EF}" type="pres">
      <dgm:prSet presAssocID="{36348A31-B459-4BBB-A6BC-224FCD288300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7CB6AD-EECF-498D-A5F1-A71B04E2128D}" type="pres">
      <dgm:prSet presAssocID="{36348A31-B459-4BBB-A6BC-224FCD288300}" presName="negativeSpace" presStyleCnt="0"/>
      <dgm:spPr/>
    </dgm:pt>
    <dgm:pt modelId="{38E0A805-0CCB-4790-A38C-B9EEA62ACF1D}" type="pres">
      <dgm:prSet presAssocID="{36348A31-B459-4BBB-A6BC-224FCD288300}" presName="childText" presStyleLbl="conFgAcc1" presStyleIdx="1" presStyleCnt="4">
        <dgm:presLayoutVars>
          <dgm:bulletEnabled val="1"/>
        </dgm:presLayoutVars>
      </dgm:prSet>
      <dgm:spPr/>
    </dgm:pt>
    <dgm:pt modelId="{EDF27A09-D199-4F21-9AA7-EEF3701F71DE}" type="pres">
      <dgm:prSet presAssocID="{12B2FA98-3F3D-4B1B-9703-8D3D026408E3}" presName="spaceBetweenRectangles" presStyleCnt="0"/>
      <dgm:spPr/>
    </dgm:pt>
    <dgm:pt modelId="{D85F0800-A1F2-42EC-B347-48B6116D10FC}" type="pres">
      <dgm:prSet presAssocID="{9CB14BB9-9E82-4502-9500-24333FD2B2CD}" presName="parentLin" presStyleCnt="0"/>
      <dgm:spPr/>
    </dgm:pt>
    <dgm:pt modelId="{523E4C34-FA85-4B70-849B-801A72AA319A}" type="pres">
      <dgm:prSet presAssocID="{9CB14BB9-9E82-4502-9500-24333FD2B2CD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FFFA4446-7028-4970-B620-F33033677141}" type="pres">
      <dgm:prSet presAssocID="{9CB14BB9-9E82-4502-9500-24333FD2B2CD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29E49DA-AF78-4FF5-9D86-574DC1A33BFF}" type="pres">
      <dgm:prSet presAssocID="{9CB14BB9-9E82-4502-9500-24333FD2B2CD}" presName="negativeSpace" presStyleCnt="0"/>
      <dgm:spPr/>
    </dgm:pt>
    <dgm:pt modelId="{442A850A-C05C-43FD-BE33-D09DE98DA0CB}" type="pres">
      <dgm:prSet presAssocID="{9CB14BB9-9E82-4502-9500-24333FD2B2CD}" presName="childText" presStyleLbl="conFgAcc1" presStyleIdx="2" presStyleCnt="4">
        <dgm:presLayoutVars>
          <dgm:bulletEnabled val="1"/>
        </dgm:presLayoutVars>
      </dgm:prSet>
      <dgm:spPr/>
    </dgm:pt>
    <dgm:pt modelId="{52D95C4E-0407-4414-BFED-D6CFC356AD16}" type="pres">
      <dgm:prSet presAssocID="{E97140AA-A3EA-41E6-BED7-1339209222D3}" presName="spaceBetweenRectangles" presStyleCnt="0"/>
      <dgm:spPr/>
    </dgm:pt>
    <dgm:pt modelId="{8C2DD486-CC0E-4148-B3B8-76DFC1D43D24}" type="pres">
      <dgm:prSet presAssocID="{0CFBF636-7F4F-4D48-8120-AC36522837F5}" presName="parentLin" presStyleCnt="0"/>
      <dgm:spPr/>
    </dgm:pt>
    <dgm:pt modelId="{283F59BC-F589-434E-B986-B4846641CBFE}" type="pres">
      <dgm:prSet presAssocID="{0CFBF636-7F4F-4D48-8120-AC36522837F5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110DEDEB-3A5A-4063-A998-39697A11BC76}" type="pres">
      <dgm:prSet presAssocID="{0CFBF636-7F4F-4D48-8120-AC36522837F5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B7B4C04-5682-42E9-B427-C82EA8E733E9}" type="pres">
      <dgm:prSet presAssocID="{0CFBF636-7F4F-4D48-8120-AC36522837F5}" presName="negativeSpace" presStyleCnt="0"/>
      <dgm:spPr/>
    </dgm:pt>
    <dgm:pt modelId="{8EB91193-601A-49A2-8C42-026827345F22}" type="pres">
      <dgm:prSet presAssocID="{0CFBF636-7F4F-4D48-8120-AC36522837F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E99E13F3-9684-4115-9C63-F98AC94FCFFE}" type="presOf" srcId="{36348A31-B459-4BBB-A6BC-224FCD288300}" destId="{97AE63C2-9D58-4552-BDAB-AAFFE9606E72}" srcOrd="0" destOrd="0" presId="urn:microsoft.com/office/officeart/2005/8/layout/list1"/>
    <dgm:cxn modelId="{091D31BF-E0FE-40DE-A65A-FA5C056579A9}" srcId="{C69A85E6-70BC-495E-B6C6-1B85D471241C}" destId="{9CB14BB9-9E82-4502-9500-24333FD2B2CD}" srcOrd="2" destOrd="0" parTransId="{F9064892-63A8-41C7-947D-B65E9A81E773}" sibTransId="{E97140AA-A3EA-41E6-BED7-1339209222D3}"/>
    <dgm:cxn modelId="{15A0853C-7431-4E2C-8DB6-8988E1703B0D}" srcId="{C69A85E6-70BC-495E-B6C6-1B85D471241C}" destId="{0CFBF636-7F4F-4D48-8120-AC36522837F5}" srcOrd="3" destOrd="0" parTransId="{A3611428-D4D7-4883-AA3E-B142F6B7CFE5}" sibTransId="{B9F519F2-7659-4697-B1BB-59A92DB17438}"/>
    <dgm:cxn modelId="{91F3E9E9-8A1E-47DB-B5DB-2A295A7E7DCE}" type="presOf" srcId="{992E9169-8C49-4950-96E2-6344CAECF84E}" destId="{D9CA8481-DF8C-4A03-A3ED-4F194B0FD677}" srcOrd="0" destOrd="0" presId="urn:microsoft.com/office/officeart/2005/8/layout/list1"/>
    <dgm:cxn modelId="{208CAADF-559E-4EEE-8451-AFA928B7399A}" type="presOf" srcId="{0CFBF636-7F4F-4D48-8120-AC36522837F5}" destId="{283F59BC-F589-434E-B986-B4846641CBFE}" srcOrd="0" destOrd="0" presId="urn:microsoft.com/office/officeart/2005/8/layout/list1"/>
    <dgm:cxn modelId="{88A00908-13EB-49E2-8FA4-E262F05C846F}" srcId="{C69A85E6-70BC-495E-B6C6-1B85D471241C}" destId="{36348A31-B459-4BBB-A6BC-224FCD288300}" srcOrd="1" destOrd="0" parTransId="{BFD68BF2-0CE6-414E-A91C-6F250C0C4A3E}" sibTransId="{12B2FA98-3F3D-4B1B-9703-8D3D026408E3}"/>
    <dgm:cxn modelId="{61771C1C-9316-4976-82A6-C571FEF8F68F}" type="presOf" srcId="{992E9169-8C49-4950-96E2-6344CAECF84E}" destId="{73D29CA0-798C-4C31-8796-F6C181D24D49}" srcOrd="1" destOrd="0" presId="urn:microsoft.com/office/officeart/2005/8/layout/list1"/>
    <dgm:cxn modelId="{82819E58-28B7-470C-B8E0-614C1ECDE350}" type="presOf" srcId="{C69A85E6-70BC-495E-B6C6-1B85D471241C}" destId="{04629FBA-814D-40CD-8390-37B524C0143B}" srcOrd="0" destOrd="0" presId="urn:microsoft.com/office/officeart/2005/8/layout/list1"/>
    <dgm:cxn modelId="{8BA7BA9A-34A7-44C4-816C-CABFA142EB3B}" srcId="{C69A85E6-70BC-495E-B6C6-1B85D471241C}" destId="{992E9169-8C49-4950-96E2-6344CAECF84E}" srcOrd="0" destOrd="0" parTransId="{D3EEE2A1-E399-4165-920E-84A228BAFB39}" sibTransId="{CC752B85-8567-4353-8D7F-10CAF096E632}"/>
    <dgm:cxn modelId="{95FBBA7B-51B6-4945-99D3-911F7C17851F}" type="presOf" srcId="{9CB14BB9-9E82-4502-9500-24333FD2B2CD}" destId="{523E4C34-FA85-4B70-849B-801A72AA319A}" srcOrd="0" destOrd="0" presId="urn:microsoft.com/office/officeart/2005/8/layout/list1"/>
    <dgm:cxn modelId="{3EEA4FE4-31AD-4851-B922-ACB012959695}" type="presOf" srcId="{36348A31-B459-4BBB-A6BC-224FCD288300}" destId="{E0A02D56-C085-41E6-BA99-0FE8AE0FB4EF}" srcOrd="1" destOrd="0" presId="urn:microsoft.com/office/officeart/2005/8/layout/list1"/>
    <dgm:cxn modelId="{6AF8E6B6-58CD-4D4D-9CEE-524E779CAE18}" type="presOf" srcId="{9CB14BB9-9E82-4502-9500-24333FD2B2CD}" destId="{FFFA4446-7028-4970-B620-F33033677141}" srcOrd="1" destOrd="0" presId="urn:microsoft.com/office/officeart/2005/8/layout/list1"/>
    <dgm:cxn modelId="{2503C97E-2A4E-4E2F-A65F-F28421B997E8}" type="presOf" srcId="{0CFBF636-7F4F-4D48-8120-AC36522837F5}" destId="{110DEDEB-3A5A-4063-A998-39697A11BC76}" srcOrd="1" destOrd="0" presId="urn:microsoft.com/office/officeart/2005/8/layout/list1"/>
    <dgm:cxn modelId="{210EA9AA-89BE-4940-A5DD-9E73F9426E6A}" type="presParOf" srcId="{04629FBA-814D-40CD-8390-37B524C0143B}" destId="{993837D5-B1A2-4787-9847-DE79DE4F286D}" srcOrd="0" destOrd="0" presId="urn:microsoft.com/office/officeart/2005/8/layout/list1"/>
    <dgm:cxn modelId="{307BA000-6CEA-49BE-BBE8-E4010F603D34}" type="presParOf" srcId="{993837D5-B1A2-4787-9847-DE79DE4F286D}" destId="{D9CA8481-DF8C-4A03-A3ED-4F194B0FD677}" srcOrd="0" destOrd="0" presId="urn:microsoft.com/office/officeart/2005/8/layout/list1"/>
    <dgm:cxn modelId="{B0BEE616-B740-4430-94C8-1884EBAD01EC}" type="presParOf" srcId="{993837D5-B1A2-4787-9847-DE79DE4F286D}" destId="{73D29CA0-798C-4C31-8796-F6C181D24D49}" srcOrd="1" destOrd="0" presId="urn:microsoft.com/office/officeart/2005/8/layout/list1"/>
    <dgm:cxn modelId="{5115B4D6-2487-43C2-AE17-0799416AA6CA}" type="presParOf" srcId="{04629FBA-814D-40CD-8390-37B524C0143B}" destId="{A9C441AB-985A-4796-8280-A8F5F3C74169}" srcOrd="1" destOrd="0" presId="urn:microsoft.com/office/officeart/2005/8/layout/list1"/>
    <dgm:cxn modelId="{57A0BBD3-4F3A-4ACF-91D4-0BF2E23FBE0B}" type="presParOf" srcId="{04629FBA-814D-40CD-8390-37B524C0143B}" destId="{1037948C-1212-46D5-9312-5A88AADB1F69}" srcOrd="2" destOrd="0" presId="urn:microsoft.com/office/officeart/2005/8/layout/list1"/>
    <dgm:cxn modelId="{099973AE-2899-49E3-8C16-0BFF3B03C178}" type="presParOf" srcId="{04629FBA-814D-40CD-8390-37B524C0143B}" destId="{AB20E8C7-A628-40CF-8E51-CA422F97D992}" srcOrd="3" destOrd="0" presId="urn:microsoft.com/office/officeart/2005/8/layout/list1"/>
    <dgm:cxn modelId="{B85C3298-E27C-4D5C-90DF-B794C24056D8}" type="presParOf" srcId="{04629FBA-814D-40CD-8390-37B524C0143B}" destId="{705277AB-F53A-4D3E-B18A-1BD28B927757}" srcOrd="4" destOrd="0" presId="urn:microsoft.com/office/officeart/2005/8/layout/list1"/>
    <dgm:cxn modelId="{68BC4790-16B4-4B6E-AB97-53D9F55F77BD}" type="presParOf" srcId="{705277AB-F53A-4D3E-B18A-1BD28B927757}" destId="{97AE63C2-9D58-4552-BDAB-AAFFE9606E72}" srcOrd="0" destOrd="0" presId="urn:microsoft.com/office/officeart/2005/8/layout/list1"/>
    <dgm:cxn modelId="{EE9D1477-3737-4D5A-AD1A-04BDCEEC86F1}" type="presParOf" srcId="{705277AB-F53A-4D3E-B18A-1BD28B927757}" destId="{E0A02D56-C085-41E6-BA99-0FE8AE0FB4EF}" srcOrd="1" destOrd="0" presId="urn:microsoft.com/office/officeart/2005/8/layout/list1"/>
    <dgm:cxn modelId="{737601C4-25D2-488B-AA36-24A5BF20D6AA}" type="presParOf" srcId="{04629FBA-814D-40CD-8390-37B524C0143B}" destId="{C17CB6AD-EECF-498D-A5F1-A71B04E2128D}" srcOrd="5" destOrd="0" presId="urn:microsoft.com/office/officeart/2005/8/layout/list1"/>
    <dgm:cxn modelId="{859EE087-AA09-4358-9887-A5EDDF4BA7E2}" type="presParOf" srcId="{04629FBA-814D-40CD-8390-37B524C0143B}" destId="{38E0A805-0CCB-4790-A38C-B9EEA62ACF1D}" srcOrd="6" destOrd="0" presId="urn:microsoft.com/office/officeart/2005/8/layout/list1"/>
    <dgm:cxn modelId="{627E86BB-2828-42F4-8A30-0717B8C8C055}" type="presParOf" srcId="{04629FBA-814D-40CD-8390-37B524C0143B}" destId="{EDF27A09-D199-4F21-9AA7-EEF3701F71DE}" srcOrd="7" destOrd="0" presId="urn:microsoft.com/office/officeart/2005/8/layout/list1"/>
    <dgm:cxn modelId="{556D78BF-C510-4750-8B52-68B505C48DA9}" type="presParOf" srcId="{04629FBA-814D-40CD-8390-37B524C0143B}" destId="{D85F0800-A1F2-42EC-B347-48B6116D10FC}" srcOrd="8" destOrd="0" presId="urn:microsoft.com/office/officeart/2005/8/layout/list1"/>
    <dgm:cxn modelId="{6C033CDA-4B27-44FB-9150-AC023D17E1B4}" type="presParOf" srcId="{D85F0800-A1F2-42EC-B347-48B6116D10FC}" destId="{523E4C34-FA85-4B70-849B-801A72AA319A}" srcOrd="0" destOrd="0" presId="urn:microsoft.com/office/officeart/2005/8/layout/list1"/>
    <dgm:cxn modelId="{0143F5FF-CE4D-4813-A5FF-F297376A6742}" type="presParOf" srcId="{D85F0800-A1F2-42EC-B347-48B6116D10FC}" destId="{FFFA4446-7028-4970-B620-F33033677141}" srcOrd="1" destOrd="0" presId="urn:microsoft.com/office/officeart/2005/8/layout/list1"/>
    <dgm:cxn modelId="{B746C784-B497-452B-87F1-47CA566B45B0}" type="presParOf" srcId="{04629FBA-814D-40CD-8390-37B524C0143B}" destId="{029E49DA-AF78-4FF5-9D86-574DC1A33BFF}" srcOrd="9" destOrd="0" presId="urn:microsoft.com/office/officeart/2005/8/layout/list1"/>
    <dgm:cxn modelId="{FC292A25-9D2A-45B1-B471-BD93BE91EB92}" type="presParOf" srcId="{04629FBA-814D-40CD-8390-37B524C0143B}" destId="{442A850A-C05C-43FD-BE33-D09DE98DA0CB}" srcOrd="10" destOrd="0" presId="urn:microsoft.com/office/officeart/2005/8/layout/list1"/>
    <dgm:cxn modelId="{5F833CA0-D0CA-45B1-8003-0FB4DF9B62A6}" type="presParOf" srcId="{04629FBA-814D-40CD-8390-37B524C0143B}" destId="{52D95C4E-0407-4414-BFED-D6CFC356AD16}" srcOrd="11" destOrd="0" presId="urn:microsoft.com/office/officeart/2005/8/layout/list1"/>
    <dgm:cxn modelId="{191ACB80-4FE9-4957-92DC-88CA1431C2BE}" type="presParOf" srcId="{04629FBA-814D-40CD-8390-37B524C0143B}" destId="{8C2DD486-CC0E-4148-B3B8-76DFC1D43D24}" srcOrd="12" destOrd="0" presId="urn:microsoft.com/office/officeart/2005/8/layout/list1"/>
    <dgm:cxn modelId="{CA192637-EE68-4773-AC58-D077CA281450}" type="presParOf" srcId="{8C2DD486-CC0E-4148-B3B8-76DFC1D43D24}" destId="{283F59BC-F589-434E-B986-B4846641CBFE}" srcOrd="0" destOrd="0" presId="urn:microsoft.com/office/officeart/2005/8/layout/list1"/>
    <dgm:cxn modelId="{70F8C8B2-5C77-41A5-917B-D07D5FBACFC8}" type="presParOf" srcId="{8C2DD486-CC0E-4148-B3B8-76DFC1D43D24}" destId="{110DEDEB-3A5A-4063-A998-39697A11BC76}" srcOrd="1" destOrd="0" presId="urn:microsoft.com/office/officeart/2005/8/layout/list1"/>
    <dgm:cxn modelId="{6454908B-3EF5-4E10-A378-0E93360FA1B1}" type="presParOf" srcId="{04629FBA-814D-40CD-8390-37B524C0143B}" destId="{2B7B4C04-5682-42E9-B427-C82EA8E733E9}" srcOrd="13" destOrd="0" presId="urn:microsoft.com/office/officeart/2005/8/layout/list1"/>
    <dgm:cxn modelId="{E2A0F8F6-EDFD-4444-94EC-42EE123E880A}" type="presParOf" srcId="{04629FBA-814D-40CD-8390-37B524C0143B}" destId="{8EB91193-601A-49A2-8C42-026827345F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99DBCFA-03EE-4187-ADFA-B495DA5E7D0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473F321-5EF1-4D92-A2E8-127C48000E22}">
      <dgm:prSet/>
      <dgm:spPr/>
      <dgm:t>
        <a:bodyPr/>
        <a:lstStyle/>
        <a:p>
          <a:pPr rtl="0"/>
          <a:r>
            <a:rPr lang="en-US" b="1" smtClean="0"/>
            <a:t>👤 Top 10 Users per App:</a:t>
          </a:r>
          <a:endParaRPr lang="en-US"/>
        </a:p>
      </dgm:t>
    </dgm:pt>
    <dgm:pt modelId="{5E8B8D20-12B4-4EEF-80DC-EDB024D4A4EA}" type="parTrans" cxnId="{627773C7-B601-4507-97B6-FFB0A33135E8}">
      <dgm:prSet/>
      <dgm:spPr/>
      <dgm:t>
        <a:bodyPr/>
        <a:lstStyle/>
        <a:p>
          <a:endParaRPr lang="en-US"/>
        </a:p>
      </dgm:t>
    </dgm:pt>
    <dgm:pt modelId="{A51E6C01-55B3-4FC5-B6BB-3913C1638E50}" type="sibTrans" cxnId="{627773C7-B601-4507-97B6-FFB0A33135E8}">
      <dgm:prSet/>
      <dgm:spPr/>
      <dgm:t>
        <a:bodyPr/>
        <a:lstStyle/>
        <a:p>
          <a:endParaRPr lang="en-US"/>
        </a:p>
      </dgm:t>
    </dgm:pt>
    <dgm:pt modelId="{E068AD94-14F2-4A57-A2BA-DE372247A6AD}">
      <dgm:prSet/>
      <dgm:spPr/>
      <dgm:t>
        <a:bodyPr/>
        <a:lstStyle/>
        <a:p>
          <a:pPr rtl="0"/>
          <a:r>
            <a:rPr lang="en-US" smtClean="0"/>
            <a:t>Identified based on total traffic per application</a:t>
          </a:r>
          <a:endParaRPr lang="en-US"/>
        </a:p>
      </dgm:t>
    </dgm:pt>
    <dgm:pt modelId="{D5A0DB61-719B-4247-AC75-21586C65FA4B}" type="parTrans" cxnId="{BCFA775B-BAC5-423F-848F-C6BAF7EE64EE}">
      <dgm:prSet/>
      <dgm:spPr/>
      <dgm:t>
        <a:bodyPr/>
        <a:lstStyle/>
        <a:p>
          <a:endParaRPr lang="en-US"/>
        </a:p>
      </dgm:t>
    </dgm:pt>
    <dgm:pt modelId="{B0820656-DC28-4FF8-AB49-8030F236CA22}" type="sibTrans" cxnId="{BCFA775B-BAC5-423F-848F-C6BAF7EE64EE}">
      <dgm:prSet/>
      <dgm:spPr/>
      <dgm:t>
        <a:bodyPr/>
        <a:lstStyle/>
        <a:p>
          <a:endParaRPr lang="en-US"/>
        </a:p>
      </dgm:t>
    </dgm:pt>
    <dgm:pt modelId="{737B7FD3-1A52-4C19-A141-F772DC538B8F}">
      <dgm:prSet/>
      <dgm:spPr/>
      <dgm:t>
        <a:bodyPr/>
        <a:lstStyle/>
        <a:p>
          <a:pPr rtl="0"/>
          <a:r>
            <a:rPr lang="en-US" smtClean="0"/>
            <a:t>Apps include: Social Media, Google, YouTube, Netflix, Gaming, etc.</a:t>
          </a:r>
          <a:endParaRPr lang="en-US"/>
        </a:p>
      </dgm:t>
    </dgm:pt>
    <dgm:pt modelId="{4AF3E805-3E64-4C7A-9E1F-874904D28AC6}" type="parTrans" cxnId="{B3910C24-EE6F-4F2A-BFE0-F506AF50FAC7}">
      <dgm:prSet/>
      <dgm:spPr/>
      <dgm:t>
        <a:bodyPr/>
        <a:lstStyle/>
        <a:p>
          <a:endParaRPr lang="en-US"/>
        </a:p>
      </dgm:t>
    </dgm:pt>
    <dgm:pt modelId="{70491764-5EA8-4930-9150-1EA216CB525A}" type="sibTrans" cxnId="{B3910C24-EE6F-4F2A-BFE0-F506AF50FAC7}">
      <dgm:prSet/>
      <dgm:spPr/>
      <dgm:t>
        <a:bodyPr/>
        <a:lstStyle/>
        <a:p>
          <a:endParaRPr lang="en-US"/>
        </a:p>
      </dgm:t>
    </dgm:pt>
    <dgm:pt modelId="{28C44144-373E-44C7-9A61-5AD783E26992}">
      <dgm:prSet/>
      <dgm:spPr/>
      <dgm:t>
        <a:bodyPr/>
        <a:lstStyle/>
        <a:p>
          <a:pPr rtl="0"/>
          <a:r>
            <a:rPr lang="en-US" b="1" smtClean="0"/>
            <a:t>📊 Top 3 Most Used Apps:</a:t>
          </a:r>
          <a:endParaRPr lang="en-US"/>
        </a:p>
      </dgm:t>
    </dgm:pt>
    <dgm:pt modelId="{3CE0C832-78BD-4020-B70A-72CADA6E0651}" type="parTrans" cxnId="{D9E1A01C-816F-4CE2-BA1E-1163EDCB7225}">
      <dgm:prSet/>
      <dgm:spPr/>
      <dgm:t>
        <a:bodyPr/>
        <a:lstStyle/>
        <a:p>
          <a:endParaRPr lang="en-US"/>
        </a:p>
      </dgm:t>
    </dgm:pt>
    <dgm:pt modelId="{F8A621D9-D2F2-4CEB-AE49-9E3706915E37}" type="sibTrans" cxnId="{D9E1A01C-816F-4CE2-BA1E-1163EDCB7225}">
      <dgm:prSet/>
      <dgm:spPr/>
      <dgm:t>
        <a:bodyPr/>
        <a:lstStyle/>
        <a:p>
          <a:endParaRPr lang="en-US"/>
        </a:p>
      </dgm:t>
    </dgm:pt>
    <dgm:pt modelId="{AC168A1E-2166-4998-9942-16AD56692BCC}">
      <dgm:prSet/>
      <dgm:spPr/>
      <dgm:t>
        <a:bodyPr/>
        <a:lstStyle/>
        <a:p>
          <a:pPr rtl="0"/>
          <a:r>
            <a:rPr lang="en-US" smtClean="0"/>
            <a:t>Based on cumulative traffic</a:t>
          </a:r>
          <a:endParaRPr lang="en-US"/>
        </a:p>
      </dgm:t>
    </dgm:pt>
    <dgm:pt modelId="{65E9B6AF-FFF6-4C91-A74F-936A9D525BE3}" type="parTrans" cxnId="{DEB635EC-C67C-4DF9-BD7D-2AAADF434F3B}">
      <dgm:prSet/>
      <dgm:spPr/>
      <dgm:t>
        <a:bodyPr/>
        <a:lstStyle/>
        <a:p>
          <a:endParaRPr lang="en-US"/>
        </a:p>
      </dgm:t>
    </dgm:pt>
    <dgm:pt modelId="{CE2AB776-0CBA-4241-8490-5F934BCA037B}" type="sibTrans" cxnId="{DEB635EC-C67C-4DF9-BD7D-2AAADF434F3B}">
      <dgm:prSet/>
      <dgm:spPr/>
      <dgm:t>
        <a:bodyPr/>
        <a:lstStyle/>
        <a:p>
          <a:endParaRPr lang="en-US"/>
        </a:p>
      </dgm:t>
    </dgm:pt>
    <dgm:pt modelId="{9F2948E3-A7B9-4C11-A335-854E039DF727}">
      <dgm:prSet/>
      <dgm:spPr/>
      <dgm:t>
        <a:bodyPr/>
        <a:lstStyle/>
        <a:p>
          <a:pPr rtl="0"/>
          <a:r>
            <a:rPr lang="en-US" smtClean="0"/>
            <a:t>Visual: </a:t>
          </a:r>
          <a:r>
            <a:rPr lang="en-US" b="1" smtClean="0"/>
            <a:t>Bar Chart</a:t>
          </a:r>
          <a:r>
            <a:rPr lang="en-US" smtClean="0"/>
            <a:t> of top 3 apps by total usage</a:t>
          </a:r>
          <a:endParaRPr lang="en-US"/>
        </a:p>
      </dgm:t>
    </dgm:pt>
    <dgm:pt modelId="{75B2C3B1-DBF2-4516-B7CA-AE04B0EEEE99}" type="parTrans" cxnId="{32A0F248-761E-4999-8517-1ACC9D122775}">
      <dgm:prSet/>
      <dgm:spPr/>
      <dgm:t>
        <a:bodyPr/>
        <a:lstStyle/>
        <a:p>
          <a:endParaRPr lang="en-US"/>
        </a:p>
      </dgm:t>
    </dgm:pt>
    <dgm:pt modelId="{16283F12-CF36-4068-A19B-4E73B718FB5F}" type="sibTrans" cxnId="{32A0F248-761E-4999-8517-1ACC9D122775}">
      <dgm:prSet/>
      <dgm:spPr/>
      <dgm:t>
        <a:bodyPr/>
        <a:lstStyle/>
        <a:p>
          <a:endParaRPr lang="en-US"/>
        </a:p>
      </dgm:t>
    </dgm:pt>
    <dgm:pt modelId="{CD04BB23-ED4A-439F-8C3D-18CB4FE9A7BE}">
      <dgm:prSet/>
      <dgm:spPr/>
      <dgm:t>
        <a:bodyPr/>
        <a:lstStyle/>
        <a:p>
          <a:pPr rtl="0"/>
          <a:r>
            <a:rPr lang="en-US" b="1" smtClean="0"/>
            <a:t>📈 Elbow Method for Optimized K:</a:t>
          </a:r>
          <a:endParaRPr lang="en-US"/>
        </a:p>
      </dgm:t>
    </dgm:pt>
    <dgm:pt modelId="{12540E9F-805A-4078-A284-116BBAB740EC}" type="parTrans" cxnId="{E2A55614-2199-4B01-BA40-59752EAA7A3A}">
      <dgm:prSet/>
      <dgm:spPr/>
      <dgm:t>
        <a:bodyPr/>
        <a:lstStyle/>
        <a:p>
          <a:endParaRPr lang="en-US"/>
        </a:p>
      </dgm:t>
    </dgm:pt>
    <dgm:pt modelId="{03FFC9ED-C9ED-4E0E-94AB-D67F88BA0F80}" type="sibTrans" cxnId="{E2A55614-2199-4B01-BA40-59752EAA7A3A}">
      <dgm:prSet/>
      <dgm:spPr/>
      <dgm:t>
        <a:bodyPr/>
        <a:lstStyle/>
        <a:p>
          <a:endParaRPr lang="en-US"/>
        </a:p>
      </dgm:t>
    </dgm:pt>
    <dgm:pt modelId="{5F96654C-9744-48F9-8B69-93056236C3C6}">
      <dgm:prSet/>
      <dgm:spPr/>
      <dgm:t>
        <a:bodyPr/>
        <a:lstStyle/>
        <a:p>
          <a:pPr rtl="0"/>
          <a:r>
            <a:rPr lang="en-US" smtClean="0"/>
            <a:t>Evaluated KMeans inertia from k=1 to k=10</a:t>
          </a:r>
          <a:endParaRPr lang="en-US"/>
        </a:p>
      </dgm:t>
    </dgm:pt>
    <dgm:pt modelId="{031295CE-488C-4FFA-AD3A-0715689B241A}" type="parTrans" cxnId="{C465E2B4-D716-417D-B509-90EC91979EAC}">
      <dgm:prSet/>
      <dgm:spPr/>
      <dgm:t>
        <a:bodyPr/>
        <a:lstStyle/>
        <a:p>
          <a:endParaRPr lang="en-US"/>
        </a:p>
      </dgm:t>
    </dgm:pt>
    <dgm:pt modelId="{A4FA75E0-A4CF-492C-80C4-8B769DFE11B9}" type="sibTrans" cxnId="{C465E2B4-D716-417D-B509-90EC91979EAC}">
      <dgm:prSet/>
      <dgm:spPr/>
      <dgm:t>
        <a:bodyPr/>
        <a:lstStyle/>
        <a:p>
          <a:endParaRPr lang="en-US"/>
        </a:p>
      </dgm:t>
    </dgm:pt>
    <dgm:pt modelId="{A8E9B092-5D28-46F8-95D4-081B0C327CF2}">
      <dgm:prSet/>
      <dgm:spPr/>
      <dgm:t>
        <a:bodyPr/>
        <a:lstStyle/>
        <a:p>
          <a:pPr rtl="0"/>
          <a:r>
            <a:rPr lang="en-US" smtClean="0"/>
            <a:t>Optimal </a:t>
          </a:r>
          <a:r>
            <a:rPr lang="en-US" b="1" smtClean="0"/>
            <a:t>k chosen based on "elbow" point</a:t>
          </a:r>
          <a:r>
            <a:rPr lang="en-US" smtClean="0"/>
            <a:t> in the plot</a:t>
          </a:r>
          <a:endParaRPr lang="en-US"/>
        </a:p>
      </dgm:t>
    </dgm:pt>
    <dgm:pt modelId="{834578B7-9536-46EC-93B3-A2A05676A3AC}" type="parTrans" cxnId="{C75E9E6E-3804-4AD9-A36B-2ED75E6A2240}">
      <dgm:prSet/>
      <dgm:spPr/>
      <dgm:t>
        <a:bodyPr/>
        <a:lstStyle/>
        <a:p>
          <a:endParaRPr lang="en-US"/>
        </a:p>
      </dgm:t>
    </dgm:pt>
    <dgm:pt modelId="{973B8ACA-4937-4E0D-A575-6F5E49F623BF}" type="sibTrans" cxnId="{C75E9E6E-3804-4AD9-A36B-2ED75E6A2240}">
      <dgm:prSet/>
      <dgm:spPr/>
      <dgm:t>
        <a:bodyPr/>
        <a:lstStyle/>
        <a:p>
          <a:endParaRPr lang="en-US"/>
        </a:p>
      </dgm:t>
    </dgm:pt>
    <dgm:pt modelId="{8441C63F-4A08-45BD-9883-0BD2A68177FB}" type="pres">
      <dgm:prSet presAssocID="{899DBCFA-03EE-4187-ADFA-B495DA5E7D0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AA5F7F6-038D-4EFB-A407-B2A18FA03B4C}" type="pres">
      <dgm:prSet presAssocID="{899DBCFA-03EE-4187-ADFA-B495DA5E7D0E}" presName="arrow" presStyleLbl="bgShp" presStyleIdx="0" presStyleCnt="1"/>
      <dgm:spPr/>
    </dgm:pt>
    <dgm:pt modelId="{C83D7367-52FA-4ED4-A2C5-0F07AA6C91DE}" type="pres">
      <dgm:prSet presAssocID="{899DBCFA-03EE-4187-ADFA-B495DA5E7D0E}" presName="points" presStyleCnt="0"/>
      <dgm:spPr/>
    </dgm:pt>
    <dgm:pt modelId="{8C677EB1-7ADE-4BE5-A0B1-0F55FDCFAA62}" type="pres">
      <dgm:prSet presAssocID="{9473F321-5EF1-4D92-A2E8-127C48000E22}" presName="compositeA" presStyleCnt="0"/>
      <dgm:spPr/>
    </dgm:pt>
    <dgm:pt modelId="{A51053F8-290B-4643-BC1A-9E6350C9F2BC}" type="pres">
      <dgm:prSet presAssocID="{9473F321-5EF1-4D92-A2E8-127C48000E22}" presName="textA" presStyleLbl="revTx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D228AB8-7447-471C-8524-50F370F03172}" type="pres">
      <dgm:prSet presAssocID="{9473F321-5EF1-4D92-A2E8-127C48000E22}" presName="circleA" presStyleLbl="node1" presStyleIdx="0" presStyleCnt="9"/>
      <dgm:spPr/>
    </dgm:pt>
    <dgm:pt modelId="{45B184BE-71AE-4156-9C2F-9C8AE1378693}" type="pres">
      <dgm:prSet presAssocID="{9473F321-5EF1-4D92-A2E8-127C48000E22}" presName="spaceA" presStyleCnt="0"/>
      <dgm:spPr/>
    </dgm:pt>
    <dgm:pt modelId="{3F91590D-41B8-4635-A79B-1BEDC984E716}" type="pres">
      <dgm:prSet presAssocID="{A51E6C01-55B3-4FC5-B6BB-3913C1638E50}" presName="space" presStyleCnt="0"/>
      <dgm:spPr/>
    </dgm:pt>
    <dgm:pt modelId="{C51D0B24-6C37-48C9-94EE-F24DC8ABE3FD}" type="pres">
      <dgm:prSet presAssocID="{E068AD94-14F2-4A57-A2BA-DE372247A6AD}" presName="compositeB" presStyleCnt="0"/>
      <dgm:spPr/>
    </dgm:pt>
    <dgm:pt modelId="{D879A8FB-5FBF-479E-B8E2-50325AE68AC2}" type="pres">
      <dgm:prSet presAssocID="{E068AD94-14F2-4A57-A2BA-DE372247A6AD}" presName="textB" presStyleLbl="revTx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B6D27C-C13C-460D-8DAA-949CBF09398A}" type="pres">
      <dgm:prSet presAssocID="{E068AD94-14F2-4A57-A2BA-DE372247A6AD}" presName="circleB" presStyleLbl="node1" presStyleIdx="1" presStyleCnt="9"/>
      <dgm:spPr/>
    </dgm:pt>
    <dgm:pt modelId="{BC23A862-1DDA-45B0-BEA5-D1570D6C46AB}" type="pres">
      <dgm:prSet presAssocID="{E068AD94-14F2-4A57-A2BA-DE372247A6AD}" presName="spaceB" presStyleCnt="0"/>
      <dgm:spPr/>
    </dgm:pt>
    <dgm:pt modelId="{BD422971-FAA6-4C4E-B926-AAF081BC77AD}" type="pres">
      <dgm:prSet presAssocID="{B0820656-DC28-4FF8-AB49-8030F236CA22}" presName="space" presStyleCnt="0"/>
      <dgm:spPr/>
    </dgm:pt>
    <dgm:pt modelId="{C12559B9-CBEB-4F9A-AC21-49725C552D5F}" type="pres">
      <dgm:prSet presAssocID="{737B7FD3-1A52-4C19-A141-F772DC538B8F}" presName="compositeA" presStyleCnt="0"/>
      <dgm:spPr/>
    </dgm:pt>
    <dgm:pt modelId="{E9617CFB-A605-427A-BBBE-EBF9730CD17B}" type="pres">
      <dgm:prSet presAssocID="{737B7FD3-1A52-4C19-A141-F772DC538B8F}" presName="textA" presStyleLbl="revTx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7B23A7-F350-4CC9-8DE5-9ADF5EDC1BE3}" type="pres">
      <dgm:prSet presAssocID="{737B7FD3-1A52-4C19-A141-F772DC538B8F}" presName="circleA" presStyleLbl="node1" presStyleIdx="2" presStyleCnt="9"/>
      <dgm:spPr/>
    </dgm:pt>
    <dgm:pt modelId="{350EC3C3-5DA0-4775-B398-8D8D0169A690}" type="pres">
      <dgm:prSet presAssocID="{737B7FD3-1A52-4C19-A141-F772DC538B8F}" presName="spaceA" presStyleCnt="0"/>
      <dgm:spPr/>
    </dgm:pt>
    <dgm:pt modelId="{EA39883A-92BE-4973-8DF0-300D0B732319}" type="pres">
      <dgm:prSet presAssocID="{70491764-5EA8-4930-9150-1EA216CB525A}" presName="space" presStyleCnt="0"/>
      <dgm:spPr/>
    </dgm:pt>
    <dgm:pt modelId="{01E25AD9-C826-408D-8E59-ED5FC219D256}" type="pres">
      <dgm:prSet presAssocID="{28C44144-373E-44C7-9A61-5AD783E26992}" presName="compositeB" presStyleCnt="0"/>
      <dgm:spPr/>
    </dgm:pt>
    <dgm:pt modelId="{DDC66534-FE53-4310-8422-BC10D5415EEB}" type="pres">
      <dgm:prSet presAssocID="{28C44144-373E-44C7-9A61-5AD783E26992}" presName="textB" presStyleLbl="revTx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079B3E-B691-4EBF-B9EF-C5803CA670CF}" type="pres">
      <dgm:prSet presAssocID="{28C44144-373E-44C7-9A61-5AD783E26992}" presName="circleB" presStyleLbl="node1" presStyleIdx="3" presStyleCnt="9"/>
      <dgm:spPr/>
    </dgm:pt>
    <dgm:pt modelId="{7D95F78B-2699-4E0C-9330-0AE1ABD26AC3}" type="pres">
      <dgm:prSet presAssocID="{28C44144-373E-44C7-9A61-5AD783E26992}" presName="spaceB" presStyleCnt="0"/>
      <dgm:spPr/>
    </dgm:pt>
    <dgm:pt modelId="{D9A25D13-70F3-445B-9BC2-61DB7D8B31FC}" type="pres">
      <dgm:prSet presAssocID="{F8A621D9-D2F2-4CEB-AE49-9E3706915E37}" presName="space" presStyleCnt="0"/>
      <dgm:spPr/>
    </dgm:pt>
    <dgm:pt modelId="{F0448775-F3CD-4F42-A746-CAECE1F05C19}" type="pres">
      <dgm:prSet presAssocID="{AC168A1E-2166-4998-9942-16AD56692BCC}" presName="compositeA" presStyleCnt="0"/>
      <dgm:spPr/>
    </dgm:pt>
    <dgm:pt modelId="{B85F56E1-E7C6-47ED-B5F5-90157CB37B73}" type="pres">
      <dgm:prSet presAssocID="{AC168A1E-2166-4998-9942-16AD56692BCC}" presName="textA" presStyleLbl="revTx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D752B8-B526-4161-AF85-EA32911B3C7B}" type="pres">
      <dgm:prSet presAssocID="{AC168A1E-2166-4998-9942-16AD56692BCC}" presName="circleA" presStyleLbl="node1" presStyleIdx="4" presStyleCnt="9"/>
      <dgm:spPr/>
    </dgm:pt>
    <dgm:pt modelId="{5EAAF7EC-C83B-4AC6-810F-6B399B56DF85}" type="pres">
      <dgm:prSet presAssocID="{AC168A1E-2166-4998-9942-16AD56692BCC}" presName="spaceA" presStyleCnt="0"/>
      <dgm:spPr/>
    </dgm:pt>
    <dgm:pt modelId="{E8A108E8-9F74-4AB8-BA0E-D2694DE5A512}" type="pres">
      <dgm:prSet presAssocID="{CE2AB776-0CBA-4241-8490-5F934BCA037B}" presName="space" presStyleCnt="0"/>
      <dgm:spPr/>
    </dgm:pt>
    <dgm:pt modelId="{FE61BC30-8A02-40F5-B27B-FC5879D6AE94}" type="pres">
      <dgm:prSet presAssocID="{9F2948E3-A7B9-4C11-A335-854E039DF727}" presName="compositeB" presStyleCnt="0"/>
      <dgm:spPr/>
    </dgm:pt>
    <dgm:pt modelId="{D2DD407A-D297-4713-95E6-3EE5F2BEAAC6}" type="pres">
      <dgm:prSet presAssocID="{9F2948E3-A7B9-4C11-A335-854E039DF727}" presName="textB" presStyleLbl="revTx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2CF19A-AC4E-4E5D-B4D8-104FF1E65027}" type="pres">
      <dgm:prSet presAssocID="{9F2948E3-A7B9-4C11-A335-854E039DF727}" presName="circleB" presStyleLbl="node1" presStyleIdx="5" presStyleCnt="9"/>
      <dgm:spPr/>
    </dgm:pt>
    <dgm:pt modelId="{AA44AC35-8FE3-4BED-A284-79E7C080D7D8}" type="pres">
      <dgm:prSet presAssocID="{9F2948E3-A7B9-4C11-A335-854E039DF727}" presName="spaceB" presStyleCnt="0"/>
      <dgm:spPr/>
    </dgm:pt>
    <dgm:pt modelId="{00B07D94-87DC-4BC0-9DB2-470A575849B0}" type="pres">
      <dgm:prSet presAssocID="{16283F12-CF36-4068-A19B-4E73B718FB5F}" presName="space" presStyleCnt="0"/>
      <dgm:spPr/>
    </dgm:pt>
    <dgm:pt modelId="{B98E2442-6707-4681-B04E-3348CDB9C2D1}" type="pres">
      <dgm:prSet presAssocID="{CD04BB23-ED4A-439F-8C3D-18CB4FE9A7BE}" presName="compositeA" presStyleCnt="0"/>
      <dgm:spPr/>
    </dgm:pt>
    <dgm:pt modelId="{55341825-5C40-468D-94D5-C8A3CEADE72D}" type="pres">
      <dgm:prSet presAssocID="{CD04BB23-ED4A-439F-8C3D-18CB4FE9A7BE}" presName="textA" presStyleLbl="revTx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BA237EA-19EE-4F06-A0B8-DCDD7AEFEBC0}" type="pres">
      <dgm:prSet presAssocID="{CD04BB23-ED4A-439F-8C3D-18CB4FE9A7BE}" presName="circleA" presStyleLbl="node1" presStyleIdx="6" presStyleCnt="9"/>
      <dgm:spPr/>
    </dgm:pt>
    <dgm:pt modelId="{611F63DA-7ED8-4F7E-A2CF-3F37686E85FB}" type="pres">
      <dgm:prSet presAssocID="{CD04BB23-ED4A-439F-8C3D-18CB4FE9A7BE}" presName="spaceA" presStyleCnt="0"/>
      <dgm:spPr/>
    </dgm:pt>
    <dgm:pt modelId="{F17B3963-D546-45E4-827D-91DFC827D5E4}" type="pres">
      <dgm:prSet presAssocID="{03FFC9ED-C9ED-4E0E-94AB-D67F88BA0F80}" presName="space" presStyleCnt="0"/>
      <dgm:spPr/>
    </dgm:pt>
    <dgm:pt modelId="{4F9186F8-4B2C-433F-9688-5F6DD0726CAE}" type="pres">
      <dgm:prSet presAssocID="{5F96654C-9744-48F9-8B69-93056236C3C6}" presName="compositeB" presStyleCnt="0"/>
      <dgm:spPr/>
    </dgm:pt>
    <dgm:pt modelId="{F6679CA2-0570-48D2-B4A3-E37D046C927C}" type="pres">
      <dgm:prSet presAssocID="{5F96654C-9744-48F9-8B69-93056236C3C6}" presName="textB" presStyleLbl="revTx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04DE77-4A78-45FE-8B1F-2456935F54F9}" type="pres">
      <dgm:prSet presAssocID="{5F96654C-9744-48F9-8B69-93056236C3C6}" presName="circleB" presStyleLbl="node1" presStyleIdx="7" presStyleCnt="9"/>
      <dgm:spPr/>
    </dgm:pt>
    <dgm:pt modelId="{AC60CE5E-9D06-47B6-A010-343AAEB5A2F6}" type="pres">
      <dgm:prSet presAssocID="{5F96654C-9744-48F9-8B69-93056236C3C6}" presName="spaceB" presStyleCnt="0"/>
      <dgm:spPr/>
    </dgm:pt>
    <dgm:pt modelId="{CA5F15DB-649F-45FC-BA35-24C7967198FD}" type="pres">
      <dgm:prSet presAssocID="{A4FA75E0-A4CF-492C-80C4-8B769DFE11B9}" presName="space" presStyleCnt="0"/>
      <dgm:spPr/>
    </dgm:pt>
    <dgm:pt modelId="{2A58507B-B974-4704-AA24-F67B4382DBE6}" type="pres">
      <dgm:prSet presAssocID="{A8E9B092-5D28-46F8-95D4-081B0C327CF2}" presName="compositeA" presStyleCnt="0"/>
      <dgm:spPr/>
    </dgm:pt>
    <dgm:pt modelId="{AE27C9CF-C2E0-45A6-994C-E1389F38DCD0}" type="pres">
      <dgm:prSet presAssocID="{A8E9B092-5D28-46F8-95D4-081B0C327CF2}" presName="textA" presStyleLbl="revTx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260403-8BE9-4177-A981-C0DBEB86DFF3}" type="pres">
      <dgm:prSet presAssocID="{A8E9B092-5D28-46F8-95D4-081B0C327CF2}" presName="circleA" presStyleLbl="node1" presStyleIdx="8" presStyleCnt="9"/>
      <dgm:spPr/>
    </dgm:pt>
    <dgm:pt modelId="{915BD2E3-9448-4462-A979-27CE7EA3D78B}" type="pres">
      <dgm:prSet presAssocID="{A8E9B092-5D28-46F8-95D4-081B0C327CF2}" presName="spaceA" presStyleCnt="0"/>
      <dgm:spPr/>
    </dgm:pt>
  </dgm:ptLst>
  <dgm:cxnLst>
    <dgm:cxn modelId="{D9E1A01C-816F-4CE2-BA1E-1163EDCB7225}" srcId="{899DBCFA-03EE-4187-ADFA-B495DA5E7D0E}" destId="{28C44144-373E-44C7-9A61-5AD783E26992}" srcOrd="3" destOrd="0" parTransId="{3CE0C832-78BD-4020-B70A-72CADA6E0651}" sibTransId="{F8A621D9-D2F2-4CEB-AE49-9E3706915E37}"/>
    <dgm:cxn modelId="{B3910C24-EE6F-4F2A-BFE0-F506AF50FAC7}" srcId="{899DBCFA-03EE-4187-ADFA-B495DA5E7D0E}" destId="{737B7FD3-1A52-4C19-A141-F772DC538B8F}" srcOrd="2" destOrd="0" parTransId="{4AF3E805-3E64-4C7A-9E1F-874904D28AC6}" sibTransId="{70491764-5EA8-4930-9150-1EA216CB525A}"/>
    <dgm:cxn modelId="{32A0F248-761E-4999-8517-1ACC9D122775}" srcId="{899DBCFA-03EE-4187-ADFA-B495DA5E7D0E}" destId="{9F2948E3-A7B9-4C11-A335-854E039DF727}" srcOrd="5" destOrd="0" parTransId="{75B2C3B1-DBF2-4516-B7CA-AE04B0EEEE99}" sibTransId="{16283F12-CF36-4068-A19B-4E73B718FB5F}"/>
    <dgm:cxn modelId="{86AD21F7-20ED-41CB-BC04-FF27018D05DE}" type="presOf" srcId="{E068AD94-14F2-4A57-A2BA-DE372247A6AD}" destId="{D879A8FB-5FBF-479E-B8E2-50325AE68AC2}" srcOrd="0" destOrd="0" presId="urn:microsoft.com/office/officeart/2005/8/layout/hProcess11"/>
    <dgm:cxn modelId="{D7DBAB81-E579-4EFC-A8C1-F2B7EC818E21}" type="presOf" srcId="{CD04BB23-ED4A-439F-8C3D-18CB4FE9A7BE}" destId="{55341825-5C40-468D-94D5-C8A3CEADE72D}" srcOrd="0" destOrd="0" presId="urn:microsoft.com/office/officeart/2005/8/layout/hProcess11"/>
    <dgm:cxn modelId="{8BD10B14-7528-4EB1-8097-EC858B4639DE}" type="presOf" srcId="{9473F321-5EF1-4D92-A2E8-127C48000E22}" destId="{A51053F8-290B-4643-BC1A-9E6350C9F2BC}" srcOrd="0" destOrd="0" presId="urn:microsoft.com/office/officeart/2005/8/layout/hProcess11"/>
    <dgm:cxn modelId="{DEB635EC-C67C-4DF9-BD7D-2AAADF434F3B}" srcId="{899DBCFA-03EE-4187-ADFA-B495DA5E7D0E}" destId="{AC168A1E-2166-4998-9942-16AD56692BCC}" srcOrd="4" destOrd="0" parTransId="{65E9B6AF-FFF6-4C91-A74F-936A9D525BE3}" sibTransId="{CE2AB776-0CBA-4241-8490-5F934BCA037B}"/>
    <dgm:cxn modelId="{BCFA775B-BAC5-423F-848F-C6BAF7EE64EE}" srcId="{899DBCFA-03EE-4187-ADFA-B495DA5E7D0E}" destId="{E068AD94-14F2-4A57-A2BA-DE372247A6AD}" srcOrd="1" destOrd="0" parTransId="{D5A0DB61-719B-4247-AC75-21586C65FA4B}" sibTransId="{B0820656-DC28-4FF8-AB49-8030F236CA22}"/>
    <dgm:cxn modelId="{627773C7-B601-4507-97B6-FFB0A33135E8}" srcId="{899DBCFA-03EE-4187-ADFA-B495DA5E7D0E}" destId="{9473F321-5EF1-4D92-A2E8-127C48000E22}" srcOrd="0" destOrd="0" parTransId="{5E8B8D20-12B4-4EEF-80DC-EDB024D4A4EA}" sibTransId="{A51E6C01-55B3-4FC5-B6BB-3913C1638E50}"/>
    <dgm:cxn modelId="{BC165D38-886A-495C-B5C7-BC06F8BB8F20}" type="presOf" srcId="{A8E9B092-5D28-46F8-95D4-081B0C327CF2}" destId="{AE27C9CF-C2E0-45A6-994C-E1389F38DCD0}" srcOrd="0" destOrd="0" presId="urn:microsoft.com/office/officeart/2005/8/layout/hProcess11"/>
    <dgm:cxn modelId="{BB9F260A-F247-471C-BA8A-B5E71B5F58B8}" type="presOf" srcId="{899DBCFA-03EE-4187-ADFA-B495DA5E7D0E}" destId="{8441C63F-4A08-45BD-9883-0BD2A68177FB}" srcOrd="0" destOrd="0" presId="urn:microsoft.com/office/officeart/2005/8/layout/hProcess11"/>
    <dgm:cxn modelId="{5DE25105-ABAE-4D97-B22A-2E490FB94E52}" type="presOf" srcId="{AC168A1E-2166-4998-9942-16AD56692BCC}" destId="{B85F56E1-E7C6-47ED-B5F5-90157CB37B73}" srcOrd="0" destOrd="0" presId="urn:microsoft.com/office/officeart/2005/8/layout/hProcess11"/>
    <dgm:cxn modelId="{DD8D90D5-1402-4260-A54D-F8393963BEA1}" type="presOf" srcId="{5F96654C-9744-48F9-8B69-93056236C3C6}" destId="{F6679CA2-0570-48D2-B4A3-E37D046C927C}" srcOrd="0" destOrd="0" presId="urn:microsoft.com/office/officeart/2005/8/layout/hProcess11"/>
    <dgm:cxn modelId="{C75E9E6E-3804-4AD9-A36B-2ED75E6A2240}" srcId="{899DBCFA-03EE-4187-ADFA-B495DA5E7D0E}" destId="{A8E9B092-5D28-46F8-95D4-081B0C327CF2}" srcOrd="8" destOrd="0" parTransId="{834578B7-9536-46EC-93B3-A2A05676A3AC}" sibTransId="{973B8ACA-4937-4E0D-A575-6F5E49F623BF}"/>
    <dgm:cxn modelId="{C465E2B4-D716-417D-B509-90EC91979EAC}" srcId="{899DBCFA-03EE-4187-ADFA-B495DA5E7D0E}" destId="{5F96654C-9744-48F9-8B69-93056236C3C6}" srcOrd="7" destOrd="0" parTransId="{031295CE-488C-4FFA-AD3A-0715689B241A}" sibTransId="{A4FA75E0-A4CF-492C-80C4-8B769DFE11B9}"/>
    <dgm:cxn modelId="{DDD26F53-2D26-46FD-B3EC-BE9ACE2F1BC6}" type="presOf" srcId="{28C44144-373E-44C7-9A61-5AD783E26992}" destId="{DDC66534-FE53-4310-8422-BC10D5415EEB}" srcOrd="0" destOrd="0" presId="urn:microsoft.com/office/officeart/2005/8/layout/hProcess11"/>
    <dgm:cxn modelId="{E9AC7519-7191-4525-90C0-CC5DD1809FD5}" type="presOf" srcId="{9F2948E3-A7B9-4C11-A335-854E039DF727}" destId="{D2DD407A-D297-4713-95E6-3EE5F2BEAAC6}" srcOrd="0" destOrd="0" presId="urn:microsoft.com/office/officeart/2005/8/layout/hProcess11"/>
    <dgm:cxn modelId="{E2A55614-2199-4B01-BA40-59752EAA7A3A}" srcId="{899DBCFA-03EE-4187-ADFA-B495DA5E7D0E}" destId="{CD04BB23-ED4A-439F-8C3D-18CB4FE9A7BE}" srcOrd="6" destOrd="0" parTransId="{12540E9F-805A-4078-A284-116BBAB740EC}" sibTransId="{03FFC9ED-C9ED-4E0E-94AB-D67F88BA0F80}"/>
    <dgm:cxn modelId="{9AF26E17-887D-4FF4-B583-9EF78D2F115F}" type="presOf" srcId="{737B7FD3-1A52-4C19-A141-F772DC538B8F}" destId="{E9617CFB-A605-427A-BBBE-EBF9730CD17B}" srcOrd="0" destOrd="0" presId="urn:microsoft.com/office/officeart/2005/8/layout/hProcess11"/>
    <dgm:cxn modelId="{FEAA3153-237A-418C-89CF-2020B02FD72D}" type="presParOf" srcId="{8441C63F-4A08-45BD-9883-0BD2A68177FB}" destId="{3AA5F7F6-038D-4EFB-A407-B2A18FA03B4C}" srcOrd="0" destOrd="0" presId="urn:microsoft.com/office/officeart/2005/8/layout/hProcess11"/>
    <dgm:cxn modelId="{CEE3197D-0964-4B30-8F3F-AEB517CFC654}" type="presParOf" srcId="{8441C63F-4A08-45BD-9883-0BD2A68177FB}" destId="{C83D7367-52FA-4ED4-A2C5-0F07AA6C91DE}" srcOrd="1" destOrd="0" presId="urn:microsoft.com/office/officeart/2005/8/layout/hProcess11"/>
    <dgm:cxn modelId="{3476ADEF-2F12-41D9-9C72-F5A197153CFD}" type="presParOf" srcId="{C83D7367-52FA-4ED4-A2C5-0F07AA6C91DE}" destId="{8C677EB1-7ADE-4BE5-A0B1-0F55FDCFAA62}" srcOrd="0" destOrd="0" presId="urn:microsoft.com/office/officeart/2005/8/layout/hProcess11"/>
    <dgm:cxn modelId="{A356BA86-90F0-4E47-A728-056647209734}" type="presParOf" srcId="{8C677EB1-7ADE-4BE5-A0B1-0F55FDCFAA62}" destId="{A51053F8-290B-4643-BC1A-9E6350C9F2BC}" srcOrd="0" destOrd="0" presId="urn:microsoft.com/office/officeart/2005/8/layout/hProcess11"/>
    <dgm:cxn modelId="{41A65528-C7C2-4404-9C64-AAB00896DFD4}" type="presParOf" srcId="{8C677EB1-7ADE-4BE5-A0B1-0F55FDCFAA62}" destId="{AD228AB8-7447-471C-8524-50F370F03172}" srcOrd="1" destOrd="0" presId="urn:microsoft.com/office/officeart/2005/8/layout/hProcess11"/>
    <dgm:cxn modelId="{F488A7F5-56B6-4FC9-908C-48CD04003843}" type="presParOf" srcId="{8C677EB1-7ADE-4BE5-A0B1-0F55FDCFAA62}" destId="{45B184BE-71AE-4156-9C2F-9C8AE1378693}" srcOrd="2" destOrd="0" presId="urn:microsoft.com/office/officeart/2005/8/layout/hProcess11"/>
    <dgm:cxn modelId="{E520276C-BBE1-4E10-9D94-32FA1AD0EF6A}" type="presParOf" srcId="{C83D7367-52FA-4ED4-A2C5-0F07AA6C91DE}" destId="{3F91590D-41B8-4635-A79B-1BEDC984E716}" srcOrd="1" destOrd="0" presId="urn:microsoft.com/office/officeart/2005/8/layout/hProcess11"/>
    <dgm:cxn modelId="{785AFEEC-E1FB-4578-8D2A-2B76D302A426}" type="presParOf" srcId="{C83D7367-52FA-4ED4-A2C5-0F07AA6C91DE}" destId="{C51D0B24-6C37-48C9-94EE-F24DC8ABE3FD}" srcOrd="2" destOrd="0" presId="urn:microsoft.com/office/officeart/2005/8/layout/hProcess11"/>
    <dgm:cxn modelId="{CA6FC5CE-4977-4EBB-B80F-58A88C4642FE}" type="presParOf" srcId="{C51D0B24-6C37-48C9-94EE-F24DC8ABE3FD}" destId="{D879A8FB-5FBF-479E-B8E2-50325AE68AC2}" srcOrd="0" destOrd="0" presId="urn:microsoft.com/office/officeart/2005/8/layout/hProcess11"/>
    <dgm:cxn modelId="{560B966C-3950-45AD-A6B1-2C0DDCF40BFA}" type="presParOf" srcId="{C51D0B24-6C37-48C9-94EE-F24DC8ABE3FD}" destId="{18B6D27C-C13C-460D-8DAA-949CBF09398A}" srcOrd="1" destOrd="0" presId="urn:microsoft.com/office/officeart/2005/8/layout/hProcess11"/>
    <dgm:cxn modelId="{2943940B-0A48-499E-89B2-9EA020D046DE}" type="presParOf" srcId="{C51D0B24-6C37-48C9-94EE-F24DC8ABE3FD}" destId="{BC23A862-1DDA-45B0-BEA5-D1570D6C46AB}" srcOrd="2" destOrd="0" presId="urn:microsoft.com/office/officeart/2005/8/layout/hProcess11"/>
    <dgm:cxn modelId="{38DD6529-A9AA-4C4A-B1C4-8766F6A240F4}" type="presParOf" srcId="{C83D7367-52FA-4ED4-A2C5-0F07AA6C91DE}" destId="{BD422971-FAA6-4C4E-B926-AAF081BC77AD}" srcOrd="3" destOrd="0" presId="urn:microsoft.com/office/officeart/2005/8/layout/hProcess11"/>
    <dgm:cxn modelId="{636D8F9F-D383-4D8F-850A-3CFE82206E3D}" type="presParOf" srcId="{C83D7367-52FA-4ED4-A2C5-0F07AA6C91DE}" destId="{C12559B9-CBEB-4F9A-AC21-49725C552D5F}" srcOrd="4" destOrd="0" presId="urn:microsoft.com/office/officeart/2005/8/layout/hProcess11"/>
    <dgm:cxn modelId="{4052D732-9969-41A2-B534-9AA2E3C87DBD}" type="presParOf" srcId="{C12559B9-CBEB-4F9A-AC21-49725C552D5F}" destId="{E9617CFB-A605-427A-BBBE-EBF9730CD17B}" srcOrd="0" destOrd="0" presId="urn:microsoft.com/office/officeart/2005/8/layout/hProcess11"/>
    <dgm:cxn modelId="{E3F228E5-BBAD-4C17-A4C3-CE14F24F50DC}" type="presParOf" srcId="{C12559B9-CBEB-4F9A-AC21-49725C552D5F}" destId="{E87B23A7-F350-4CC9-8DE5-9ADF5EDC1BE3}" srcOrd="1" destOrd="0" presId="urn:microsoft.com/office/officeart/2005/8/layout/hProcess11"/>
    <dgm:cxn modelId="{21954421-98B5-4859-A1E6-F45B942B06AF}" type="presParOf" srcId="{C12559B9-CBEB-4F9A-AC21-49725C552D5F}" destId="{350EC3C3-5DA0-4775-B398-8D8D0169A690}" srcOrd="2" destOrd="0" presId="urn:microsoft.com/office/officeart/2005/8/layout/hProcess11"/>
    <dgm:cxn modelId="{4BD22235-D063-46EE-B7AC-3E7065A66632}" type="presParOf" srcId="{C83D7367-52FA-4ED4-A2C5-0F07AA6C91DE}" destId="{EA39883A-92BE-4973-8DF0-300D0B732319}" srcOrd="5" destOrd="0" presId="urn:microsoft.com/office/officeart/2005/8/layout/hProcess11"/>
    <dgm:cxn modelId="{480E6F56-F1E7-47BE-BF5C-DB0F8EE05914}" type="presParOf" srcId="{C83D7367-52FA-4ED4-A2C5-0F07AA6C91DE}" destId="{01E25AD9-C826-408D-8E59-ED5FC219D256}" srcOrd="6" destOrd="0" presId="urn:microsoft.com/office/officeart/2005/8/layout/hProcess11"/>
    <dgm:cxn modelId="{3E3C2DDB-88A1-46A5-BC7F-7805205F8F70}" type="presParOf" srcId="{01E25AD9-C826-408D-8E59-ED5FC219D256}" destId="{DDC66534-FE53-4310-8422-BC10D5415EEB}" srcOrd="0" destOrd="0" presId="urn:microsoft.com/office/officeart/2005/8/layout/hProcess11"/>
    <dgm:cxn modelId="{781217ED-AB12-4E7D-9690-7621CDD762A2}" type="presParOf" srcId="{01E25AD9-C826-408D-8E59-ED5FC219D256}" destId="{9E079B3E-B691-4EBF-B9EF-C5803CA670CF}" srcOrd="1" destOrd="0" presId="urn:microsoft.com/office/officeart/2005/8/layout/hProcess11"/>
    <dgm:cxn modelId="{3C7D349E-1034-40B0-8463-44FA0A99FFF6}" type="presParOf" srcId="{01E25AD9-C826-408D-8E59-ED5FC219D256}" destId="{7D95F78B-2699-4E0C-9330-0AE1ABD26AC3}" srcOrd="2" destOrd="0" presId="urn:microsoft.com/office/officeart/2005/8/layout/hProcess11"/>
    <dgm:cxn modelId="{796FE6DB-5A62-447A-B670-BCA57AE1AA48}" type="presParOf" srcId="{C83D7367-52FA-4ED4-A2C5-0F07AA6C91DE}" destId="{D9A25D13-70F3-445B-9BC2-61DB7D8B31FC}" srcOrd="7" destOrd="0" presId="urn:microsoft.com/office/officeart/2005/8/layout/hProcess11"/>
    <dgm:cxn modelId="{9AF043E1-6CF7-4950-9551-2DF84A618750}" type="presParOf" srcId="{C83D7367-52FA-4ED4-A2C5-0F07AA6C91DE}" destId="{F0448775-F3CD-4F42-A746-CAECE1F05C19}" srcOrd="8" destOrd="0" presId="urn:microsoft.com/office/officeart/2005/8/layout/hProcess11"/>
    <dgm:cxn modelId="{6CECEBD4-542A-4CCB-AB14-65CDD651CC6C}" type="presParOf" srcId="{F0448775-F3CD-4F42-A746-CAECE1F05C19}" destId="{B85F56E1-E7C6-47ED-B5F5-90157CB37B73}" srcOrd="0" destOrd="0" presId="urn:microsoft.com/office/officeart/2005/8/layout/hProcess11"/>
    <dgm:cxn modelId="{EE36C364-174C-4E1C-9054-7E3F245B57BA}" type="presParOf" srcId="{F0448775-F3CD-4F42-A746-CAECE1F05C19}" destId="{50D752B8-B526-4161-AF85-EA32911B3C7B}" srcOrd="1" destOrd="0" presId="urn:microsoft.com/office/officeart/2005/8/layout/hProcess11"/>
    <dgm:cxn modelId="{8BBF629A-F7B7-49B1-990E-6C24FFB7822F}" type="presParOf" srcId="{F0448775-F3CD-4F42-A746-CAECE1F05C19}" destId="{5EAAF7EC-C83B-4AC6-810F-6B399B56DF85}" srcOrd="2" destOrd="0" presId="urn:microsoft.com/office/officeart/2005/8/layout/hProcess11"/>
    <dgm:cxn modelId="{8BBE88B1-757C-42AE-A879-8C37BC61FD29}" type="presParOf" srcId="{C83D7367-52FA-4ED4-A2C5-0F07AA6C91DE}" destId="{E8A108E8-9F74-4AB8-BA0E-D2694DE5A512}" srcOrd="9" destOrd="0" presId="urn:microsoft.com/office/officeart/2005/8/layout/hProcess11"/>
    <dgm:cxn modelId="{EA6D498D-9947-40DE-A478-E28FFCE7FDA7}" type="presParOf" srcId="{C83D7367-52FA-4ED4-A2C5-0F07AA6C91DE}" destId="{FE61BC30-8A02-40F5-B27B-FC5879D6AE94}" srcOrd="10" destOrd="0" presId="urn:microsoft.com/office/officeart/2005/8/layout/hProcess11"/>
    <dgm:cxn modelId="{B6B9FC08-E899-4672-9066-3AD1A363444C}" type="presParOf" srcId="{FE61BC30-8A02-40F5-B27B-FC5879D6AE94}" destId="{D2DD407A-D297-4713-95E6-3EE5F2BEAAC6}" srcOrd="0" destOrd="0" presId="urn:microsoft.com/office/officeart/2005/8/layout/hProcess11"/>
    <dgm:cxn modelId="{D13E0DCD-E4D2-4EDB-92DB-F9BD431A8756}" type="presParOf" srcId="{FE61BC30-8A02-40F5-B27B-FC5879D6AE94}" destId="{292CF19A-AC4E-4E5D-B4D8-104FF1E65027}" srcOrd="1" destOrd="0" presId="urn:microsoft.com/office/officeart/2005/8/layout/hProcess11"/>
    <dgm:cxn modelId="{DA732811-492C-4A05-A9FD-93A27F77D8F0}" type="presParOf" srcId="{FE61BC30-8A02-40F5-B27B-FC5879D6AE94}" destId="{AA44AC35-8FE3-4BED-A284-79E7C080D7D8}" srcOrd="2" destOrd="0" presId="urn:microsoft.com/office/officeart/2005/8/layout/hProcess11"/>
    <dgm:cxn modelId="{D123F478-15F7-4515-9050-6D4E674D2466}" type="presParOf" srcId="{C83D7367-52FA-4ED4-A2C5-0F07AA6C91DE}" destId="{00B07D94-87DC-4BC0-9DB2-470A575849B0}" srcOrd="11" destOrd="0" presId="urn:microsoft.com/office/officeart/2005/8/layout/hProcess11"/>
    <dgm:cxn modelId="{1FB97C35-583A-4A01-B8A1-3E4D47BA53E9}" type="presParOf" srcId="{C83D7367-52FA-4ED4-A2C5-0F07AA6C91DE}" destId="{B98E2442-6707-4681-B04E-3348CDB9C2D1}" srcOrd="12" destOrd="0" presId="urn:microsoft.com/office/officeart/2005/8/layout/hProcess11"/>
    <dgm:cxn modelId="{BF6D566E-201A-4A2D-A0CF-933C3F37D9EA}" type="presParOf" srcId="{B98E2442-6707-4681-B04E-3348CDB9C2D1}" destId="{55341825-5C40-468D-94D5-C8A3CEADE72D}" srcOrd="0" destOrd="0" presId="urn:microsoft.com/office/officeart/2005/8/layout/hProcess11"/>
    <dgm:cxn modelId="{6C500DD8-363A-4FF2-BB06-64534A290C3F}" type="presParOf" srcId="{B98E2442-6707-4681-B04E-3348CDB9C2D1}" destId="{9BA237EA-19EE-4F06-A0B8-DCDD7AEFEBC0}" srcOrd="1" destOrd="0" presId="urn:microsoft.com/office/officeart/2005/8/layout/hProcess11"/>
    <dgm:cxn modelId="{03B89639-5910-45B7-B989-AE4B9461E6FB}" type="presParOf" srcId="{B98E2442-6707-4681-B04E-3348CDB9C2D1}" destId="{611F63DA-7ED8-4F7E-A2CF-3F37686E85FB}" srcOrd="2" destOrd="0" presId="urn:microsoft.com/office/officeart/2005/8/layout/hProcess11"/>
    <dgm:cxn modelId="{7BBBE46D-EDD5-4056-BF6D-22F60D0FF313}" type="presParOf" srcId="{C83D7367-52FA-4ED4-A2C5-0F07AA6C91DE}" destId="{F17B3963-D546-45E4-827D-91DFC827D5E4}" srcOrd="13" destOrd="0" presId="urn:microsoft.com/office/officeart/2005/8/layout/hProcess11"/>
    <dgm:cxn modelId="{0E92B803-90EC-41D6-8ED3-BBC15340FEA8}" type="presParOf" srcId="{C83D7367-52FA-4ED4-A2C5-0F07AA6C91DE}" destId="{4F9186F8-4B2C-433F-9688-5F6DD0726CAE}" srcOrd="14" destOrd="0" presId="urn:microsoft.com/office/officeart/2005/8/layout/hProcess11"/>
    <dgm:cxn modelId="{33E51128-1286-44CE-B481-6724C60CC6E7}" type="presParOf" srcId="{4F9186F8-4B2C-433F-9688-5F6DD0726CAE}" destId="{F6679CA2-0570-48D2-B4A3-E37D046C927C}" srcOrd="0" destOrd="0" presId="urn:microsoft.com/office/officeart/2005/8/layout/hProcess11"/>
    <dgm:cxn modelId="{8591E9F6-49C3-4BB5-9392-FAAC2DCDBF45}" type="presParOf" srcId="{4F9186F8-4B2C-433F-9688-5F6DD0726CAE}" destId="{6A04DE77-4A78-45FE-8B1F-2456935F54F9}" srcOrd="1" destOrd="0" presId="urn:microsoft.com/office/officeart/2005/8/layout/hProcess11"/>
    <dgm:cxn modelId="{771A239E-C5DB-4F06-B7D7-71500614A870}" type="presParOf" srcId="{4F9186F8-4B2C-433F-9688-5F6DD0726CAE}" destId="{AC60CE5E-9D06-47B6-A010-343AAEB5A2F6}" srcOrd="2" destOrd="0" presId="urn:microsoft.com/office/officeart/2005/8/layout/hProcess11"/>
    <dgm:cxn modelId="{F25B8C97-813A-4B2E-AF59-00E932B20125}" type="presParOf" srcId="{C83D7367-52FA-4ED4-A2C5-0F07AA6C91DE}" destId="{CA5F15DB-649F-45FC-BA35-24C7967198FD}" srcOrd="15" destOrd="0" presId="urn:microsoft.com/office/officeart/2005/8/layout/hProcess11"/>
    <dgm:cxn modelId="{D3C0260E-2510-4AE1-8A4F-86AFB10879C6}" type="presParOf" srcId="{C83D7367-52FA-4ED4-A2C5-0F07AA6C91DE}" destId="{2A58507B-B974-4704-AA24-F67B4382DBE6}" srcOrd="16" destOrd="0" presId="urn:microsoft.com/office/officeart/2005/8/layout/hProcess11"/>
    <dgm:cxn modelId="{7EEC3210-1C2F-4EC4-9D9B-922C25236E95}" type="presParOf" srcId="{2A58507B-B974-4704-AA24-F67B4382DBE6}" destId="{AE27C9CF-C2E0-45A6-994C-E1389F38DCD0}" srcOrd="0" destOrd="0" presId="urn:microsoft.com/office/officeart/2005/8/layout/hProcess11"/>
    <dgm:cxn modelId="{26397D00-527B-479D-9183-FBD6CF988BF9}" type="presParOf" srcId="{2A58507B-B974-4704-AA24-F67B4382DBE6}" destId="{32260403-8BE9-4177-A981-C0DBEB86DFF3}" srcOrd="1" destOrd="0" presId="urn:microsoft.com/office/officeart/2005/8/layout/hProcess11"/>
    <dgm:cxn modelId="{251CB5BE-7412-41E1-90B7-075455C46273}" type="presParOf" srcId="{2A58507B-B974-4704-AA24-F67B4382DBE6}" destId="{915BD2E3-9448-4462-A979-27CE7EA3D78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FB5432F-E09D-4D3B-BF74-F58D9509AE32}" type="doc">
      <dgm:prSet loTypeId="urn:microsoft.com/office/officeart/2008/layout/VerticalCircle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1798B4-22A5-41E1-8A38-6CE6CB213611}">
      <dgm:prSet/>
      <dgm:spPr/>
      <dgm:t>
        <a:bodyPr/>
        <a:lstStyle/>
        <a:p>
          <a:pPr rtl="0"/>
          <a:r>
            <a:rPr lang="en-US" b="1" smtClean="0"/>
            <a:t>📡 Network Experience Metrics:</a:t>
          </a:r>
          <a:endParaRPr lang="en-US"/>
        </a:p>
      </dgm:t>
    </dgm:pt>
    <dgm:pt modelId="{D598F588-1016-47FB-AD0A-6E45DB4C50EB}" type="parTrans" cxnId="{DFD29F4A-EB0C-4795-87CF-1A2D3FD40B47}">
      <dgm:prSet/>
      <dgm:spPr/>
      <dgm:t>
        <a:bodyPr/>
        <a:lstStyle/>
        <a:p>
          <a:endParaRPr lang="en-US"/>
        </a:p>
      </dgm:t>
    </dgm:pt>
    <dgm:pt modelId="{545116FD-FDD8-40C9-89D5-4C49D109FC74}" type="sibTrans" cxnId="{DFD29F4A-EB0C-4795-87CF-1A2D3FD40B47}">
      <dgm:prSet/>
      <dgm:spPr/>
      <dgm:t>
        <a:bodyPr/>
        <a:lstStyle/>
        <a:p>
          <a:endParaRPr lang="en-US"/>
        </a:p>
      </dgm:t>
    </dgm:pt>
    <dgm:pt modelId="{18B0CAB7-9E35-450F-8D24-EF728E0B0C7B}">
      <dgm:prSet/>
      <dgm:spPr/>
      <dgm:t>
        <a:bodyPr/>
        <a:lstStyle/>
        <a:p>
          <a:pPr rtl="0"/>
          <a:r>
            <a:rPr lang="en-US" b="1" smtClean="0"/>
            <a:t>TCP Retransmission</a:t>
          </a:r>
          <a:endParaRPr lang="en-US"/>
        </a:p>
      </dgm:t>
    </dgm:pt>
    <dgm:pt modelId="{D47860B1-E30B-4663-B5F4-1F705A0BD0FF}" type="parTrans" cxnId="{F1C24B34-0E27-44B7-82A6-71CFC6E30178}">
      <dgm:prSet/>
      <dgm:spPr/>
      <dgm:t>
        <a:bodyPr/>
        <a:lstStyle/>
        <a:p>
          <a:endParaRPr lang="en-US"/>
        </a:p>
      </dgm:t>
    </dgm:pt>
    <dgm:pt modelId="{E74FFE6A-359F-4DE9-9C97-3297A7F99F88}" type="sibTrans" cxnId="{F1C24B34-0E27-44B7-82A6-71CFC6E30178}">
      <dgm:prSet/>
      <dgm:spPr/>
      <dgm:t>
        <a:bodyPr/>
        <a:lstStyle/>
        <a:p>
          <a:endParaRPr lang="en-US"/>
        </a:p>
      </dgm:t>
    </dgm:pt>
    <dgm:pt modelId="{85C19409-322E-4E78-BAA6-DE9F43CE68F8}">
      <dgm:prSet/>
      <dgm:spPr/>
      <dgm:t>
        <a:bodyPr/>
        <a:lstStyle/>
        <a:p>
          <a:pPr rtl="0"/>
          <a:r>
            <a:rPr lang="en-US" b="1" smtClean="0"/>
            <a:t>RTT (Round Trip Time)</a:t>
          </a:r>
          <a:endParaRPr lang="en-US"/>
        </a:p>
      </dgm:t>
    </dgm:pt>
    <dgm:pt modelId="{03514522-A05C-4D52-8969-84A5CC955244}" type="parTrans" cxnId="{57A5EBA6-5485-448B-9567-C00B1DD0B529}">
      <dgm:prSet/>
      <dgm:spPr/>
      <dgm:t>
        <a:bodyPr/>
        <a:lstStyle/>
        <a:p>
          <a:endParaRPr lang="en-US"/>
        </a:p>
      </dgm:t>
    </dgm:pt>
    <dgm:pt modelId="{4EDCFE37-6B10-4593-AE44-A79D645E1C35}" type="sibTrans" cxnId="{57A5EBA6-5485-448B-9567-C00B1DD0B529}">
      <dgm:prSet/>
      <dgm:spPr/>
      <dgm:t>
        <a:bodyPr/>
        <a:lstStyle/>
        <a:p>
          <a:endParaRPr lang="en-US"/>
        </a:p>
      </dgm:t>
    </dgm:pt>
    <dgm:pt modelId="{F353E03C-CC5D-4BC0-9EDC-F7C9FE874048}">
      <dgm:prSet/>
      <dgm:spPr/>
      <dgm:t>
        <a:bodyPr/>
        <a:lstStyle/>
        <a:p>
          <a:pPr rtl="0"/>
          <a:r>
            <a:rPr lang="en-US" b="1" smtClean="0"/>
            <a:t>Throughput</a:t>
          </a:r>
          <a:endParaRPr lang="en-US"/>
        </a:p>
      </dgm:t>
    </dgm:pt>
    <dgm:pt modelId="{D55974DF-8D53-476A-85E2-02BFA646F1D5}" type="parTrans" cxnId="{DEE19A5A-B038-4FE1-BACB-FEAF78FBF980}">
      <dgm:prSet/>
      <dgm:spPr/>
      <dgm:t>
        <a:bodyPr/>
        <a:lstStyle/>
        <a:p>
          <a:endParaRPr lang="en-US"/>
        </a:p>
      </dgm:t>
    </dgm:pt>
    <dgm:pt modelId="{CF322903-9547-4682-944C-CDC0584E3CB5}" type="sibTrans" cxnId="{DEE19A5A-B038-4FE1-BACB-FEAF78FBF980}">
      <dgm:prSet/>
      <dgm:spPr/>
      <dgm:t>
        <a:bodyPr/>
        <a:lstStyle/>
        <a:p>
          <a:endParaRPr lang="en-US"/>
        </a:p>
      </dgm:t>
    </dgm:pt>
    <dgm:pt modelId="{A07165D2-45BF-4882-A9AC-A971E0CBA8BA}">
      <dgm:prSet/>
      <dgm:spPr/>
      <dgm:t>
        <a:bodyPr/>
        <a:lstStyle/>
        <a:p>
          <a:pPr rtl="0"/>
          <a:r>
            <a:rPr lang="en-US" b="1" smtClean="0"/>
            <a:t>🧪 Clustering:</a:t>
          </a:r>
          <a:endParaRPr lang="en-US"/>
        </a:p>
      </dgm:t>
    </dgm:pt>
    <dgm:pt modelId="{BBD2B8CA-141B-4BCC-AC86-4F466DF63D4A}" type="parTrans" cxnId="{13E4445D-E2BE-47B1-8ACC-93C0810ECF7F}">
      <dgm:prSet/>
      <dgm:spPr/>
      <dgm:t>
        <a:bodyPr/>
        <a:lstStyle/>
        <a:p>
          <a:endParaRPr lang="en-US"/>
        </a:p>
      </dgm:t>
    </dgm:pt>
    <dgm:pt modelId="{86AFDF47-22A7-45CC-905D-700A57E4F325}" type="sibTrans" cxnId="{13E4445D-E2BE-47B1-8ACC-93C0810ECF7F}">
      <dgm:prSet/>
      <dgm:spPr/>
      <dgm:t>
        <a:bodyPr/>
        <a:lstStyle/>
        <a:p>
          <a:endParaRPr lang="en-US"/>
        </a:p>
      </dgm:t>
    </dgm:pt>
    <dgm:pt modelId="{9FF7D8DE-7AC4-4CDE-A3BB-7A0A4B988A1B}">
      <dgm:prSet/>
      <dgm:spPr/>
      <dgm:t>
        <a:bodyPr/>
        <a:lstStyle/>
        <a:p>
          <a:pPr rtl="0"/>
          <a:r>
            <a:rPr lang="en-US" smtClean="0"/>
            <a:t>Normalized metrics, used </a:t>
          </a:r>
          <a:r>
            <a:rPr lang="en-US" b="1" smtClean="0"/>
            <a:t>KMeans (k=3)</a:t>
          </a:r>
          <a:endParaRPr lang="en-US"/>
        </a:p>
      </dgm:t>
    </dgm:pt>
    <dgm:pt modelId="{323FAA73-60A8-4E7B-B765-958997A6EB6C}" type="parTrans" cxnId="{AB314D22-9A6D-4F3B-845F-600761382E47}">
      <dgm:prSet/>
      <dgm:spPr/>
      <dgm:t>
        <a:bodyPr/>
        <a:lstStyle/>
        <a:p>
          <a:endParaRPr lang="en-US"/>
        </a:p>
      </dgm:t>
    </dgm:pt>
    <dgm:pt modelId="{70873602-1652-4691-B4DA-FA9969DE599D}" type="sibTrans" cxnId="{AB314D22-9A6D-4F3B-845F-600761382E47}">
      <dgm:prSet/>
      <dgm:spPr/>
      <dgm:t>
        <a:bodyPr/>
        <a:lstStyle/>
        <a:p>
          <a:endParaRPr lang="en-US"/>
        </a:p>
      </dgm:t>
    </dgm:pt>
    <dgm:pt modelId="{52B0C0B3-8506-4203-AB9E-431DFAC39EA9}">
      <dgm:prSet/>
      <dgm:spPr/>
      <dgm:t>
        <a:bodyPr/>
        <a:lstStyle/>
        <a:p>
          <a:pPr rtl="0"/>
          <a:r>
            <a:rPr lang="en-US" smtClean="0"/>
            <a:t>Segmented users by experience quality</a:t>
          </a:r>
          <a:endParaRPr lang="en-US"/>
        </a:p>
      </dgm:t>
    </dgm:pt>
    <dgm:pt modelId="{44D7C99A-45C8-45E6-AE57-BB6204F5F635}" type="parTrans" cxnId="{BAF0EB1D-18BA-45E5-A8FA-BDE4D76437E6}">
      <dgm:prSet/>
      <dgm:spPr/>
      <dgm:t>
        <a:bodyPr/>
        <a:lstStyle/>
        <a:p>
          <a:endParaRPr lang="en-US"/>
        </a:p>
      </dgm:t>
    </dgm:pt>
    <dgm:pt modelId="{48E9F190-B1C0-49D3-8F85-C4E53D379A29}" type="sibTrans" cxnId="{BAF0EB1D-18BA-45E5-A8FA-BDE4D76437E6}">
      <dgm:prSet/>
      <dgm:spPr/>
      <dgm:t>
        <a:bodyPr/>
        <a:lstStyle/>
        <a:p>
          <a:endParaRPr lang="en-US"/>
        </a:p>
      </dgm:t>
    </dgm:pt>
    <dgm:pt modelId="{79A456DC-FDC0-4B46-BDBA-C50AE12C874C}">
      <dgm:prSet/>
      <dgm:spPr/>
      <dgm:t>
        <a:bodyPr/>
        <a:lstStyle/>
        <a:p>
          <a:pPr rtl="0"/>
          <a:r>
            <a:rPr lang="en-US" b="1" smtClean="0"/>
            <a:t>📌 Statistics:</a:t>
          </a:r>
          <a:endParaRPr lang="en-US"/>
        </a:p>
      </dgm:t>
    </dgm:pt>
    <dgm:pt modelId="{722B41D2-5734-4057-AE3D-D19DBF22DD8C}" type="parTrans" cxnId="{F30BD756-F5C3-43B6-8C33-B67EEDB5AFEA}">
      <dgm:prSet/>
      <dgm:spPr/>
      <dgm:t>
        <a:bodyPr/>
        <a:lstStyle/>
        <a:p>
          <a:endParaRPr lang="en-US"/>
        </a:p>
      </dgm:t>
    </dgm:pt>
    <dgm:pt modelId="{2BA02447-9504-4935-9D2D-AB7D0C85540D}" type="sibTrans" cxnId="{F30BD756-F5C3-43B6-8C33-B67EEDB5AFEA}">
      <dgm:prSet/>
      <dgm:spPr/>
      <dgm:t>
        <a:bodyPr/>
        <a:lstStyle/>
        <a:p>
          <a:endParaRPr lang="en-US"/>
        </a:p>
      </dgm:t>
    </dgm:pt>
    <dgm:pt modelId="{96CA5970-0E9C-41D8-8101-595F25954E13}">
      <dgm:prSet/>
      <dgm:spPr/>
      <dgm:t>
        <a:bodyPr/>
        <a:lstStyle/>
        <a:p>
          <a:pPr rtl="0"/>
          <a:r>
            <a:rPr lang="en-US" b="1" smtClean="0"/>
            <a:t>Top 10 users</a:t>
          </a:r>
          <a:r>
            <a:rPr lang="en-US" smtClean="0"/>
            <a:t> with best &amp; worst values</a:t>
          </a:r>
          <a:endParaRPr lang="en-US"/>
        </a:p>
      </dgm:t>
    </dgm:pt>
    <dgm:pt modelId="{0A9A57B9-BC33-40D8-99B1-E45036EFBBB7}" type="parTrans" cxnId="{31395EDE-693F-4D0E-AE1C-302E0BD7BD9C}">
      <dgm:prSet/>
      <dgm:spPr/>
      <dgm:t>
        <a:bodyPr/>
        <a:lstStyle/>
        <a:p>
          <a:endParaRPr lang="en-US"/>
        </a:p>
      </dgm:t>
    </dgm:pt>
    <dgm:pt modelId="{68D5DE58-4DB2-42BD-8C06-AFE335CDBD9C}" type="sibTrans" cxnId="{31395EDE-693F-4D0E-AE1C-302E0BD7BD9C}">
      <dgm:prSet/>
      <dgm:spPr/>
      <dgm:t>
        <a:bodyPr/>
        <a:lstStyle/>
        <a:p>
          <a:endParaRPr lang="en-US"/>
        </a:p>
      </dgm:t>
    </dgm:pt>
    <dgm:pt modelId="{085ACE6D-D154-4B81-B16A-BBFD1C5FE585}">
      <dgm:prSet/>
      <dgm:spPr/>
      <dgm:t>
        <a:bodyPr/>
        <a:lstStyle/>
        <a:p>
          <a:pPr rtl="0"/>
          <a:r>
            <a:rPr lang="en-US" smtClean="0"/>
            <a:t>Most frequently occurring values per metric</a:t>
          </a:r>
          <a:endParaRPr lang="en-US"/>
        </a:p>
      </dgm:t>
    </dgm:pt>
    <dgm:pt modelId="{3306F033-5E3B-4DB3-A208-68E0516AE3EE}" type="parTrans" cxnId="{4F99C97E-4196-4F32-BFBD-830D3B6AEDBA}">
      <dgm:prSet/>
      <dgm:spPr/>
      <dgm:t>
        <a:bodyPr/>
        <a:lstStyle/>
        <a:p>
          <a:endParaRPr lang="en-US"/>
        </a:p>
      </dgm:t>
    </dgm:pt>
    <dgm:pt modelId="{52CE1DD2-A232-4142-B36E-0B92B6AD8C51}" type="sibTrans" cxnId="{4F99C97E-4196-4F32-BFBD-830D3B6AEDBA}">
      <dgm:prSet/>
      <dgm:spPr/>
      <dgm:t>
        <a:bodyPr/>
        <a:lstStyle/>
        <a:p>
          <a:endParaRPr lang="en-US"/>
        </a:p>
      </dgm:t>
    </dgm:pt>
    <dgm:pt modelId="{DB281EB4-CA1B-406A-A24B-173E1276BE22}">
      <dgm:prSet/>
      <dgm:spPr/>
      <dgm:t>
        <a:bodyPr/>
        <a:lstStyle/>
        <a:p>
          <a:pPr rtl="0"/>
          <a:r>
            <a:rPr lang="en-US" smtClean="0"/>
            <a:t>Insights into user satisfaction &amp; potential bottlenecks</a:t>
          </a:r>
          <a:endParaRPr lang="en-US"/>
        </a:p>
      </dgm:t>
    </dgm:pt>
    <dgm:pt modelId="{106399A8-F768-4ACB-AC35-A0FFBEC746A7}" type="parTrans" cxnId="{79F3C5F4-807E-498B-ADD4-9C7B50BFCF25}">
      <dgm:prSet/>
      <dgm:spPr/>
      <dgm:t>
        <a:bodyPr/>
        <a:lstStyle/>
        <a:p>
          <a:endParaRPr lang="en-US"/>
        </a:p>
      </dgm:t>
    </dgm:pt>
    <dgm:pt modelId="{36989691-29C1-4C3E-B619-917444540E69}" type="sibTrans" cxnId="{79F3C5F4-807E-498B-ADD4-9C7B50BFCF25}">
      <dgm:prSet/>
      <dgm:spPr/>
      <dgm:t>
        <a:bodyPr/>
        <a:lstStyle/>
        <a:p>
          <a:endParaRPr lang="en-US"/>
        </a:p>
      </dgm:t>
    </dgm:pt>
    <dgm:pt modelId="{1A533C4C-C358-446F-9350-141AF9171390}" type="pres">
      <dgm:prSet presAssocID="{BFB5432F-E09D-4D3B-BF74-F58D9509AE32}" presName="Name0" presStyleCnt="0">
        <dgm:presLayoutVars>
          <dgm:dir/>
        </dgm:presLayoutVars>
      </dgm:prSet>
      <dgm:spPr/>
      <dgm:t>
        <a:bodyPr/>
        <a:lstStyle/>
        <a:p>
          <a:endParaRPr lang="en-US"/>
        </a:p>
      </dgm:t>
    </dgm:pt>
    <dgm:pt modelId="{4EFD1B19-3D8A-4C1E-AA98-636AF8E686EC}" type="pres">
      <dgm:prSet presAssocID="{B51798B4-22A5-41E1-8A38-6CE6CB213611}" presName="noChildren" presStyleCnt="0"/>
      <dgm:spPr/>
    </dgm:pt>
    <dgm:pt modelId="{F8BD7043-62AF-4084-9478-59901D70DA55}" type="pres">
      <dgm:prSet presAssocID="{B51798B4-22A5-41E1-8A38-6CE6CB213611}" presName="gap" presStyleCnt="0"/>
      <dgm:spPr/>
    </dgm:pt>
    <dgm:pt modelId="{F27BD20D-44F5-449D-9E68-15B53B50C8E9}" type="pres">
      <dgm:prSet presAssocID="{B51798B4-22A5-41E1-8A38-6CE6CB213611}" presName="medCircle2" presStyleLbl="vennNode1" presStyleIdx="0" presStyleCnt="11"/>
      <dgm:spPr/>
    </dgm:pt>
    <dgm:pt modelId="{7C9EDCCE-F63A-4492-887F-13371A28DF16}" type="pres">
      <dgm:prSet presAssocID="{B51798B4-22A5-41E1-8A38-6CE6CB213611}" presName="txLvlOnly1" presStyleLbl="revTx" presStyleIdx="0" presStyleCnt="11"/>
      <dgm:spPr/>
      <dgm:t>
        <a:bodyPr/>
        <a:lstStyle/>
        <a:p>
          <a:endParaRPr lang="en-US"/>
        </a:p>
      </dgm:t>
    </dgm:pt>
    <dgm:pt modelId="{8DD937C1-7B6E-4081-B2F7-B4D2A613F131}" type="pres">
      <dgm:prSet presAssocID="{18B0CAB7-9E35-450F-8D24-EF728E0B0C7B}" presName="noChildren" presStyleCnt="0"/>
      <dgm:spPr/>
    </dgm:pt>
    <dgm:pt modelId="{5A6FE319-AA6D-4E63-A13A-D03DBEA23580}" type="pres">
      <dgm:prSet presAssocID="{18B0CAB7-9E35-450F-8D24-EF728E0B0C7B}" presName="gap" presStyleCnt="0"/>
      <dgm:spPr/>
    </dgm:pt>
    <dgm:pt modelId="{2B1FE0DD-3AB3-484F-AA02-4B59445CB33A}" type="pres">
      <dgm:prSet presAssocID="{18B0CAB7-9E35-450F-8D24-EF728E0B0C7B}" presName="medCircle2" presStyleLbl="vennNode1" presStyleIdx="1" presStyleCnt="11"/>
      <dgm:spPr/>
    </dgm:pt>
    <dgm:pt modelId="{3CE48725-7452-4AE1-92AA-0D68CF6E6AA1}" type="pres">
      <dgm:prSet presAssocID="{18B0CAB7-9E35-450F-8D24-EF728E0B0C7B}" presName="txLvlOnly1" presStyleLbl="revTx" presStyleIdx="1" presStyleCnt="11"/>
      <dgm:spPr/>
      <dgm:t>
        <a:bodyPr/>
        <a:lstStyle/>
        <a:p>
          <a:endParaRPr lang="en-US"/>
        </a:p>
      </dgm:t>
    </dgm:pt>
    <dgm:pt modelId="{A423EE3B-DDCC-49A2-A0BF-9A64D39520B0}" type="pres">
      <dgm:prSet presAssocID="{85C19409-322E-4E78-BAA6-DE9F43CE68F8}" presName="noChildren" presStyleCnt="0"/>
      <dgm:spPr/>
    </dgm:pt>
    <dgm:pt modelId="{591537A0-F3DE-4683-BC4F-D396018FD15A}" type="pres">
      <dgm:prSet presAssocID="{85C19409-322E-4E78-BAA6-DE9F43CE68F8}" presName="gap" presStyleCnt="0"/>
      <dgm:spPr/>
    </dgm:pt>
    <dgm:pt modelId="{998355A5-AB27-4050-9389-DB4E82571631}" type="pres">
      <dgm:prSet presAssocID="{85C19409-322E-4E78-BAA6-DE9F43CE68F8}" presName="medCircle2" presStyleLbl="vennNode1" presStyleIdx="2" presStyleCnt="11"/>
      <dgm:spPr/>
    </dgm:pt>
    <dgm:pt modelId="{87661140-8DE9-45AA-9170-42DEFB071EA6}" type="pres">
      <dgm:prSet presAssocID="{85C19409-322E-4E78-BAA6-DE9F43CE68F8}" presName="txLvlOnly1" presStyleLbl="revTx" presStyleIdx="2" presStyleCnt="11"/>
      <dgm:spPr/>
      <dgm:t>
        <a:bodyPr/>
        <a:lstStyle/>
        <a:p>
          <a:endParaRPr lang="en-US"/>
        </a:p>
      </dgm:t>
    </dgm:pt>
    <dgm:pt modelId="{03248A76-62A6-4DAD-8835-2D0D7929DB52}" type="pres">
      <dgm:prSet presAssocID="{F353E03C-CC5D-4BC0-9EDC-F7C9FE874048}" presName="noChildren" presStyleCnt="0"/>
      <dgm:spPr/>
    </dgm:pt>
    <dgm:pt modelId="{F263B877-9E25-4B08-B5C4-1E1EEDA2B091}" type="pres">
      <dgm:prSet presAssocID="{F353E03C-CC5D-4BC0-9EDC-F7C9FE874048}" presName="gap" presStyleCnt="0"/>
      <dgm:spPr/>
    </dgm:pt>
    <dgm:pt modelId="{A8A08530-8DBC-451D-9D91-767F12C78047}" type="pres">
      <dgm:prSet presAssocID="{F353E03C-CC5D-4BC0-9EDC-F7C9FE874048}" presName="medCircle2" presStyleLbl="vennNode1" presStyleIdx="3" presStyleCnt="11"/>
      <dgm:spPr/>
    </dgm:pt>
    <dgm:pt modelId="{17E35B4A-C84A-486A-915F-DED51C0EE52F}" type="pres">
      <dgm:prSet presAssocID="{F353E03C-CC5D-4BC0-9EDC-F7C9FE874048}" presName="txLvlOnly1" presStyleLbl="revTx" presStyleIdx="3" presStyleCnt="11"/>
      <dgm:spPr/>
      <dgm:t>
        <a:bodyPr/>
        <a:lstStyle/>
        <a:p>
          <a:endParaRPr lang="en-US"/>
        </a:p>
      </dgm:t>
    </dgm:pt>
    <dgm:pt modelId="{BB2964F0-2F10-4E77-B689-D2FD04EAA612}" type="pres">
      <dgm:prSet presAssocID="{A07165D2-45BF-4882-A9AC-A971E0CBA8BA}" presName="noChildren" presStyleCnt="0"/>
      <dgm:spPr/>
    </dgm:pt>
    <dgm:pt modelId="{52C50FC2-9478-49DC-9F94-88370CA68D92}" type="pres">
      <dgm:prSet presAssocID="{A07165D2-45BF-4882-A9AC-A971E0CBA8BA}" presName="gap" presStyleCnt="0"/>
      <dgm:spPr/>
    </dgm:pt>
    <dgm:pt modelId="{3EAA24BF-B3D8-4DAF-8CD2-DD12427AD4F4}" type="pres">
      <dgm:prSet presAssocID="{A07165D2-45BF-4882-A9AC-A971E0CBA8BA}" presName="medCircle2" presStyleLbl="vennNode1" presStyleIdx="4" presStyleCnt="11"/>
      <dgm:spPr/>
    </dgm:pt>
    <dgm:pt modelId="{C7542164-673B-4399-8B19-AED0BB007785}" type="pres">
      <dgm:prSet presAssocID="{A07165D2-45BF-4882-A9AC-A971E0CBA8BA}" presName="txLvlOnly1" presStyleLbl="revTx" presStyleIdx="4" presStyleCnt="11"/>
      <dgm:spPr/>
      <dgm:t>
        <a:bodyPr/>
        <a:lstStyle/>
        <a:p>
          <a:endParaRPr lang="en-US"/>
        </a:p>
      </dgm:t>
    </dgm:pt>
    <dgm:pt modelId="{6F6296E8-4AD2-41BC-9490-18F55B0D3876}" type="pres">
      <dgm:prSet presAssocID="{9FF7D8DE-7AC4-4CDE-A3BB-7A0A4B988A1B}" presName="noChildren" presStyleCnt="0"/>
      <dgm:spPr/>
    </dgm:pt>
    <dgm:pt modelId="{B87C868B-7D4E-4857-AFE1-4CF6FA84554B}" type="pres">
      <dgm:prSet presAssocID="{9FF7D8DE-7AC4-4CDE-A3BB-7A0A4B988A1B}" presName="gap" presStyleCnt="0"/>
      <dgm:spPr/>
    </dgm:pt>
    <dgm:pt modelId="{69B13883-2C00-4209-8754-4FB98C701D38}" type="pres">
      <dgm:prSet presAssocID="{9FF7D8DE-7AC4-4CDE-A3BB-7A0A4B988A1B}" presName="medCircle2" presStyleLbl="vennNode1" presStyleIdx="5" presStyleCnt="11"/>
      <dgm:spPr/>
    </dgm:pt>
    <dgm:pt modelId="{7ADC4976-CE1E-4CF4-BE54-9AF89F9F5D95}" type="pres">
      <dgm:prSet presAssocID="{9FF7D8DE-7AC4-4CDE-A3BB-7A0A4B988A1B}" presName="txLvlOnly1" presStyleLbl="revTx" presStyleIdx="5" presStyleCnt="11"/>
      <dgm:spPr/>
      <dgm:t>
        <a:bodyPr/>
        <a:lstStyle/>
        <a:p>
          <a:endParaRPr lang="en-US"/>
        </a:p>
      </dgm:t>
    </dgm:pt>
    <dgm:pt modelId="{EBE0244D-9852-4FDF-98C0-749218835DF6}" type="pres">
      <dgm:prSet presAssocID="{52B0C0B3-8506-4203-AB9E-431DFAC39EA9}" presName="noChildren" presStyleCnt="0"/>
      <dgm:spPr/>
    </dgm:pt>
    <dgm:pt modelId="{6A80C91A-C2D3-45F3-B207-57B67408EC60}" type="pres">
      <dgm:prSet presAssocID="{52B0C0B3-8506-4203-AB9E-431DFAC39EA9}" presName="gap" presStyleCnt="0"/>
      <dgm:spPr/>
    </dgm:pt>
    <dgm:pt modelId="{C1643482-73E0-4C35-B1AF-7914621E299F}" type="pres">
      <dgm:prSet presAssocID="{52B0C0B3-8506-4203-AB9E-431DFAC39EA9}" presName="medCircle2" presStyleLbl="vennNode1" presStyleIdx="6" presStyleCnt="11"/>
      <dgm:spPr/>
    </dgm:pt>
    <dgm:pt modelId="{68DAEC7E-9F7E-4B25-9F96-40E61C3AA313}" type="pres">
      <dgm:prSet presAssocID="{52B0C0B3-8506-4203-AB9E-431DFAC39EA9}" presName="txLvlOnly1" presStyleLbl="revTx" presStyleIdx="6" presStyleCnt="11"/>
      <dgm:spPr/>
      <dgm:t>
        <a:bodyPr/>
        <a:lstStyle/>
        <a:p>
          <a:endParaRPr lang="en-US"/>
        </a:p>
      </dgm:t>
    </dgm:pt>
    <dgm:pt modelId="{7CEABB00-9B66-458F-9F4A-0CCC6DBA276E}" type="pres">
      <dgm:prSet presAssocID="{79A456DC-FDC0-4B46-BDBA-C50AE12C874C}" presName="noChildren" presStyleCnt="0"/>
      <dgm:spPr/>
    </dgm:pt>
    <dgm:pt modelId="{30E2E834-CC47-498B-A9C9-71585D48DC0B}" type="pres">
      <dgm:prSet presAssocID="{79A456DC-FDC0-4B46-BDBA-C50AE12C874C}" presName="gap" presStyleCnt="0"/>
      <dgm:spPr/>
    </dgm:pt>
    <dgm:pt modelId="{3C8901DB-6E3F-4290-8478-31F28A11D6FE}" type="pres">
      <dgm:prSet presAssocID="{79A456DC-FDC0-4B46-BDBA-C50AE12C874C}" presName="medCircle2" presStyleLbl="vennNode1" presStyleIdx="7" presStyleCnt="11"/>
      <dgm:spPr/>
    </dgm:pt>
    <dgm:pt modelId="{51AC9F26-9E19-4B68-A409-E8A4C5886705}" type="pres">
      <dgm:prSet presAssocID="{79A456DC-FDC0-4B46-BDBA-C50AE12C874C}" presName="txLvlOnly1" presStyleLbl="revTx" presStyleIdx="7" presStyleCnt="11"/>
      <dgm:spPr/>
      <dgm:t>
        <a:bodyPr/>
        <a:lstStyle/>
        <a:p>
          <a:endParaRPr lang="en-US"/>
        </a:p>
      </dgm:t>
    </dgm:pt>
    <dgm:pt modelId="{A571B0A4-6B92-4FA9-B5CB-0523D60722D8}" type="pres">
      <dgm:prSet presAssocID="{96CA5970-0E9C-41D8-8101-595F25954E13}" presName="noChildren" presStyleCnt="0"/>
      <dgm:spPr/>
    </dgm:pt>
    <dgm:pt modelId="{BF0ABE48-569C-4791-A96F-B24C7E9465ED}" type="pres">
      <dgm:prSet presAssocID="{96CA5970-0E9C-41D8-8101-595F25954E13}" presName="gap" presStyleCnt="0"/>
      <dgm:spPr/>
    </dgm:pt>
    <dgm:pt modelId="{AEC46753-1BB4-4813-9337-FBF881D956F8}" type="pres">
      <dgm:prSet presAssocID="{96CA5970-0E9C-41D8-8101-595F25954E13}" presName="medCircle2" presStyleLbl="vennNode1" presStyleIdx="8" presStyleCnt="11"/>
      <dgm:spPr/>
    </dgm:pt>
    <dgm:pt modelId="{237770BA-1D81-41BC-86D9-1551A869B036}" type="pres">
      <dgm:prSet presAssocID="{96CA5970-0E9C-41D8-8101-595F25954E13}" presName="txLvlOnly1" presStyleLbl="revTx" presStyleIdx="8" presStyleCnt="11"/>
      <dgm:spPr/>
      <dgm:t>
        <a:bodyPr/>
        <a:lstStyle/>
        <a:p>
          <a:endParaRPr lang="en-US"/>
        </a:p>
      </dgm:t>
    </dgm:pt>
    <dgm:pt modelId="{38505D8F-CE90-4006-A3D7-0FB4BEC24F18}" type="pres">
      <dgm:prSet presAssocID="{085ACE6D-D154-4B81-B16A-BBFD1C5FE585}" presName="noChildren" presStyleCnt="0"/>
      <dgm:spPr/>
    </dgm:pt>
    <dgm:pt modelId="{34248B5B-7AF8-4FFB-BAAB-477A95B2C36A}" type="pres">
      <dgm:prSet presAssocID="{085ACE6D-D154-4B81-B16A-BBFD1C5FE585}" presName="gap" presStyleCnt="0"/>
      <dgm:spPr/>
    </dgm:pt>
    <dgm:pt modelId="{1D6D2E61-6440-47E6-B20F-561988940625}" type="pres">
      <dgm:prSet presAssocID="{085ACE6D-D154-4B81-B16A-BBFD1C5FE585}" presName="medCircle2" presStyleLbl="vennNode1" presStyleIdx="9" presStyleCnt="11"/>
      <dgm:spPr/>
    </dgm:pt>
    <dgm:pt modelId="{65B739DF-B822-4A89-9F85-8B8923674EAA}" type="pres">
      <dgm:prSet presAssocID="{085ACE6D-D154-4B81-B16A-BBFD1C5FE585}" presName="txLvlOnly1" presStyleLbl="revTx" presStyleIdx="9" presStyleCnt="11"/>
      <dgm:spPr/>
      <dgm:t>
        <a:bodyPr/>
        <a:lstStyle/>
        <a:p>
          <a:endParaRPr lang="en-US"/>
        </a:p>
      </dgm:t>
    </dgm:pt>
    <dgm:pt modelId="{0E61A1E4-E0F0-4704-BEA7-C5590C2488ED}" type="pres">
      <dgm:prSet presAssocID="{DB281EB4-CA1B-406A-A24B-173E1276BE22}" presName="noChildren" presStyleCnt="0"/>
      <dgm:spPr/>
    </dgm:pt>
    <dgm:pt modelId="{E6162FB1-64C0-4E64-A362-76AB443C8602}" type="pres">
      <dgm:prSet presAssocID="{DB281EB4-CA1B-406A-A24B-173E1276BE22}" presName="gap" presStyleCnt="0"/>
      <dgm:spPr/>
    </dgm:pt>
    <dgm:pt modelId="{AB94CCB6-CE93-4790-A9D0-53355863DD15}" type="pres">
      <dgm:prSet presAssocID="{DB281EB4-CA1B-406A-A24B-173E1276BE22}" presName="medCircle2" presStyleLbl="vennNode1" presStyleIdx="10" presStyleCnt="11"/>
      <dgm:spPr/>
    </dgm:pt>
    <dgm:pt modelId="{13A260A2-0EAC-4F9E-8086-4C8F06292204}" type="pres">
      <dgm:prSet presAssocID="{DB281EB4-CA1B-406A-A24B-173E1276BE22}" presName="txLvlOnly1" presStyleLbl="revTx" presStyleIdx="10" presStyleCnt="11"/>
      <dgm:spPr/>
      <dgm:t>
        <a:bodyPr/>
        <a:lstStyle/>
        <a:p>
          <a:endParaRPr lang="en-US"/>
        </a:p>
      </dgm:t>
    </dgm:pt>
  </dgm:ptLst>
  <dgm:cxnLst>
    <dgm:cxn modelId="{F30BD756-F5C3-43B6-8C33-B67EEDB5AFEA}" srcId="{BFB5432F-E09D-4D3B-BF74-F58D9509AE32}" destId="{79A456DC-FDC0-4B46-BDBA-C50AE12C874C}" srcOrd="7" destOrd="0" parTransId="{722B41D2-5734-4057-AE3D-D19DBF22DD8C}" sibTransId="{2BA02447-9504-4935-9D2D-AB7D0C85540D}"/>
    <dgm:cxn modelId="{DEE19A5A-B038-4FE1-BACB-FEAF78FBF980}" srcId="{BFB5432F-E09D-4D3B-BF74-F58D9509AE32}" destId="{F353E03C-CC5D-4BC0-9EDC-F7C9FE874048}" srcOrd="3" destOrd="0" parTransId="{D55974DF-8D53-476A-85E2-02BFA646F1D5}" sibTransId="{CF322903-9547-4682-944C-CDC0584E3CB5}"/>
    <dgm:cxn modelId="{13E4445D-E2BE-47B1-8ACC-93C0810ECF7F}" srcId="{BFB5432F-E09D-4D3B-BF74-F58D9509AE32}" destId="{A07165D2-45BF-4882-A9AC-A971E0CBA8BA}" srcOrd="4" destOrd="0" parTransId="{BBD2B8CA-141B-4BCC-AC86-4F466DF63D4A}" sibTransId="{86AFDF47-22A7-45CC-905D-700A57E4F325}"/>
    <dgm:cxn modelId="{141A3554-3BDF-4936-A903-DF8FACF1F976}" type="presOf" srcId="{085ACE6D-D154-4B81-B16A-BBFD1C5FE585}" destId="{65B739DF-B822-4A89-9F85-8B8923674EAA}" srcOrd="0" destOrd="0" presId="urn:microsoft.com/office/officeart/2008/layout/VerticalCircleList"/>
    <dgm:cxn modelId="{4F99C97E-4196-4F32-BFBD-830D3B6AEDBA}" srcId="{BFB5432F-E09D-4D3B-BF74-F58D9509AE32}" destId="{085ACE6D-D154-4B81-B16A-BBFD1C5FE585}" srcOrd="9" destOrd="0" parTransId="{3306F033-5E3B-4DB3-A208-68E0516AE3EE}" sibTransId="{52CE1DD2-A232-4142-B36E-0B92B6AD8C51}"/>
    <dgm:cxn modelId="{57A5EBA6-5485-448B-9567-C00B1DD0B529}" srcId="{BFB5432F-E09D-4D3B-BF74-F58D9509AE32}" destId="{85C19409-322E-4E78-BAA6-DE9F43CE68F8}" srcOrd="2" destOrd="0" parTransId="{03514522-A05C-4D52-8969-84A5CC955244}" sibTransId="{4EDCFE37-6B10-4593-AE44-A79D645E1C35}"/>
    <dgm:cxn modelId="{31395EDE-693F-4D0E-AE1C-302E0BD7BD9C}" srcId="{BFB5432F-E09D-4D3B-BF74-F58D9509AE32}" destId="{96CA5970-0E9C-41D8-8101-595F25954E13}" srcOrd="8" destOrd="0" parTransId="{0A9A57B9-BC33-40D8-99B1-E45036EFBBB7}" sibTransId="{68D5DE58-4DB2-42BD-8C06-AFE335CDBD9C}"/>
    <dgm:cxn modelId="{36E65FE7-2A26-4EE2-ACAE-57C2C64B4971}" type="presOf" srcId="{F353E03C-CC5D-4BC0-9EDC-F7C9FE874048}" destId="{17E35B4A-C84A-486A-915F-DED51C0EE52F}" srcOrd="0" destOrd="0" presId="urn:microsoft.com/office/officeart/2008/layout/VerticalCircleList"/>
    <dgm:cxn modelId="{DFD29F4A-EB0C-4795-87CF-1A2D3FD40B47}" srcId="{BFB5432F-E09D-4D3B-BF74-F58D9509AE32}" destId="{B51798B4-22A5-41E1-8A38-6CE6CB213611}" srcOrd="0" destOrd="0" parTransId="{D598F588-1016-47FB-AD0A-6E45DB4C50EB}" sibTransId="{545116FD-FDD8-40C9-89D5-4C49D109FC74}"/>
    <dgm:cxn modelId="{13EC75A8-C086-400F-9FE5-A8F2B44E898C}" type="presOf" srcId="{B51798B4-22A5-41E1-8A38-6CE6CB213611}" destId="{7C9EDCCE-F63A-4492-887F-13371A28DF16}" srcOrd="0" destOrd="0" presId="urn:microsoft.com/office/officeart/2008/layout/VerticalCircleList"/>
    <dgm:cxn modelId="{1F94716E-A07B-492A-A929-45C07CBF73E3}" type="presOf" srcId="{18B0CAB7-9E35-450F-8D24-EF728E0B0C7B}" destId="{3CE48725-7452-4AE1-92AA-0D68CF6E6AA1}" srcOrd="0" destOrd="0" presId="urn:microsoft.com/office/officeart/2008/layout/VerticalCircleList"/>
    <dgm:cxn modelId="{557075C9-32C0-4D33-9220-5E96AE6C8E94}" type="presOf" srcId="{52B0C0B3-8506-4203-AB9E-431DFAC39EA9}" destId="{68DAEC7E-9F7E-4B25-9F96-40E61C3AA313}" srcOrd="0" destOrd="0" presId="urn:microsoft.com/office/officeart/2008/layout/VerticalCircleList"/>
    <dgm:cxn modelId="{79F3C5F4-807E-498B-ADD4-9C7B50BFCF25}" srcId="{BFB5432F-E09D-4D3B-BF74-F58D9509AE32}" destId="{DB281EB4-CA1B-406A-A24B-173E1276BE22}" srcOrd="10" destOrd="0" parTransId="{106399A8-F768-4ACB-AC35-A0FFBEC746A7}" sibTransId="{36989691-29C1-4C3E-B619-917444540E69}"/>
    <dgm:cxn modelId="{F1C24B34-0E27-44B7-82A6-71CFC6E30178}" srcId="{BFB5432F-E09D-4D3B-BF74-F58D9509AE32}" destId="{18B0CAB7-9E35-450F-8D24-EF728E0B0C7B}" srcOrd="1" destOrd="0" parTransId="{D47860B1-E30B-4663-B5F4-1F705A0BD0FF}" sibTransId="{E74FFE6A-359F-4DE9-9C97-3297A7F99F88}"/>
    <dgm:cxn modelId="{F9374FB7-47AC-487F-B972-B781F4E67958}" type="presOf" srcId="{A07165D2-45BF-4882-A9AC-A971E0CBA8BA}" destId="{C7542164-673B-4399-8B19-AED0BB007785}" srcOrd="0" destOrd="0" presId="urn:microsoft.com/office/officeart/2008/layout/VerticalCircleList"/>
    <dgm:cxn modelId="{AB314D22-9A6D-4F3B-845F-600761382E47}" srcId="{BFB5432F-E09D-4D3B-BF74-F58D9509AE32}" destId="{9FF7D8DE-7AC4-4CDE-A3BB-7A0A4B988A1B}" srcOrd="5" destOrd="0" parTransId="{323FAA73-60A8-4E7B-B765-958997A6EB6C}" sibTransId="{70873602-1652-4691-B4DA-FA9969DE599D}"/>
    <dgm:cxn modelId="{F2343FD4-8C4F-4B4E-8DDB-90F7959B458B}" type="presOf" srcId="{79A456DC-FDC0-4B46-BDBA-C50AE12C874C}" destId="{51AC9F26-9E19-4B68-A409-E8A4C5886705}" srcOrd="0" destOrd="0" presId="urn:microsoft.com/office/officeart/2008/layout/VerticalCircleList"/>
    <dgm:cxn modelId="{BAF0EB1D-18BA-45E5-A8FA-BDE4D76437E6}" srcId="{BFB5432F-E09D-4D3B-BF74-F58D9509AE32}" destId="{52B0C0B3-8506-4203-AB9E-431DFAC39EA9}" srcOrd="6" destOrd="0" parTransId="{44D7C99A-45C8-45E6-AE57-BB6204F5F635}" sibTransId="{48E9F190-B1C0-49D3-8F85-C4E53D379A29}"/>
    <dgm:cxn modelId="{182E4F86-CE29-4F19-A0B7-FCB611D09987}" type="presOf" srcId="{85C19409-322E-4E78-BAA6-DE9F43CE68F8}" destId="{87661140-8DE9-45AA-9170-42DEFB071EA6}" srcOrd="0" destOrd="0" presId="urn:microsoft.com/office/officeart/2008/layout/VerticalCircleList"/>
    <dgm:cxn modelId="{0A5C8465-4FBC-483C-9D9B-FA4D0AE066EF}" type="presOf" srcId="{DB281EB4-CA1B-406A-A24B-173E1276BE22}" destId="{13A260A2-0EAC-4F9E-8086-4C8F06292204}" srcOrd="0" destOrd="0" presId="urn:microsoft.com/office/officeart/2008/layout/VerticalCircleList"/>
    <dgm:cxn modelId="{A741CC14-FFBB-4EC4-AFED-5B5A9A1E8C57}" type="presOf" srcId="{96CA5970-0E9C-41D8-8101-595F25954E13}" destId="{237770BA-1D81-41BC-86D9-1551A869B036}" srcOrd="0" destOrd="0" presId="urn:microsoft.com/office/officeart/2008/layout/VerticalCircleList"/>
    <dgm:cxn modelId="{D5792802-4D6B-484B-A9C6-C25701A5D087}" type="presOf" srcId="{9FF7D8DE-7AC4-4CDE-A3BB-7A0A4B988A1B}" destId="{7ADC4976-CE1E-4CF4-BE54-9AF89F9F5D95}" srcOrd="0" destOrd="0" presId="urn:microsoft.com/office/officeart/2008/layout/VerticalCircleList"/>
    <dgm:cxn modelId="{C16B1E4A-FC78-4B98-9700-C0A6D6C02CFD}" type="presOf" srcId="{BFB5432F-E09D-4D3B-BF74-F58D9509AE32}" destId="{1A533C4C-C358-446F-9350-141AF9171390}" srcOrd="0" destOrd="0" presId="urn:microsoft.com/office/officeart/2008/layout/VerticalCircleList"/>
    <dgm:cxn modelId="{D7BFB7A7-CA5F-4173-854B-45D9C0F9E6FF}" type="presParOf" srcId="{1A533C4C-C358-446F-9350-141AF9171390}" destId="{4EFD1B19-3D8A-4C1E-AA98-636AF8E686EC}" srcOrd="0" destOrd="0" presId="urn:microsoft.com/office/officeart/2008/layout/VerticalCircleList"/>
    <dgm:cxn modelId="{256893CE-6FC6-4348-964B-83844C89C2C3}" type="presParOf" srcId="{4EFD1B19-3D8A-4C1E-AA98-636AF8E686EC}" destId="{F8BD7043-62AF-4084-9478-59901D70DA55}" srcOrd="0" destOrd="0" presId="urn:microsoft.com/office/officeart/2008/layout/VerticalCircleList"/>
    <dgm:cxn modelId="{79E2E89E-198F-4937-AC76-0BC7F061954D}" type="presParOf" srcId="{4EFD1B19-3D8A-4C1E-AA98-636AF8E686EC}" destId="{F27BD20D-44F5-449D-9E68-15B53B50C8E9}" srcOrd="1" destOrd="0" presId="urn:microsoft.com/office/officeart/2008/layout/VerticalCircleList"/>
    <dgm:cxn modelId="{4FB9BB0E-63B8-4604-81FF-6EB362DF5391}" type="presParOf" srcId="{4EFD1B19-3D8A-4C1E-AA98-636AF8E686EC}" destId="{7C9EDCCE-F63A-4492-887F-13371A28DF16}" srcOrd="2" destOrd="0" presId="urn:microsoft.com/office/officeart/2008/layout/VerticalCircleList"/>
    <dgm:cxn modelId="{EB6E37E0-7E3C-4925-BD36-852ABBF871BA}" type="presParOf" srcId="{1A533C4C-C358-446F-9350-141AF9171390}" destId="{8DD937C1-7B6E-4081-B2F7-B4D2A613F131}" srcOrd="1" destOrd="0" presId="urn:microsoft.com/office/officeart/2008/layout/VerticalCircleList"/>
    <dgm:cxn modelId="{1F41E743-4EFC-4F59-8253-7A089BEBFE99}" type="presParOf" srcId="{8DD937C1-7B6E-4081-B2F7-B4D2A613F131}" destId="{5A6FE319-AA6D-4E63-A13A-D03DBEA23580}" srcOrd="0" destOrd="0" presId="urn:microsoft.com/office/officeart/2008/layout/VerticalCircleList"/>
    <dgm:cxn modelId="{A2888EC3-383E-40DB-9BD9-07085A0FEDEF}" type="presParOf" srcId="{8DD937C1-7B6E-4081-B2F7-B4D2A613F131}" destId="{2B1FE0DD-3AB3-484F-AA02-4B59445CB33A}" srcOrd="1" destOrd="0" presId="urn:microsoft.com/office/officeart/2008/layout/VerticalCircleList"/>
    <dgm:cxn modelId="{277E1E8B-7663-41E8-AF86-AE30C258D61D}" type="presParOf" srcId="{8DD937C1-7B6E-4081-B2F7-B4D2A613F131}" destId="{3CE48725-7452-4AE1-92AA-0D68CF6E6AA1}" srcOrd="2" destOrd="0" presId="urn:microsoft.com/office/officeart/2008/layout/VerticalCircleList"/>
    <dgm:cxn modelId="{B814AFC5-A08E-47FE-9055-227E5D75702A}" type="presParOf" srcId="{1A533C4C-C358-446F-9350-141AF9171390}" destId="{A423EE3B-DDCC-49A2-A0BF-9A64D39520B0}" srcOrd="2" destOrd="0" presId="urn:microsoft.com/office/officeart/2008/layout/VerticalCircleList"/>
    <dgm:cxn modelId="{D7057A21-B249-47A6-9895-B03919D7E0E0}" type="presParOf" srcId="{A423EE3B-DDCC-49A2-A0BF-9A64D39520B0}" destId="{591537A0-F3DE-4683-BC4F-D396018FD15A}" srcOrd="0" destOrd="0" presId="urn:microsoft.com/office/officeart/2008/layout/VerticalCircleList"/>
    <dgm:cxn modelId="{9B8A03E5-DF72-40F4-BF26-7EFB528B435D}" type="presParOf" srcId="{A423EE3B-DDCC-49A2-A0BF-9A64D39520B0}" destId="{998355A5-AB27-4050-9389-DB4E82571631}" srcOrd="1" destOrd="0" presId="urn:microsoft.com/office/officeart/2008/layout/VerticalCircleList"/>
    <dgm:cxn modelId="{68340AB8-DFBF-4BC1-8B35-8DD29517B17C}" type="presParOf" srcId="{A423EE3B-DDCC-49A2-A0BF-9A64D39520B0}" destId="{87661140-8DE9-45AA-9170-42DEFB071EA6}" srcOrd="2" destOrd="0" presId="urn:microsoft.com/office/officeart/2008/layout/VerticalCircleList"/>
    <dgm:cxn modelId="{69F8F7AC-FF1D-4294-AEDB-54B333E35DFA}" type="presParOf" srcId="{1A533C4C-C358-446F-9350-141AF9171390}" destId="{03248A76-62A6-4DAD-8835-2D0D7929DB52}" srcOrd="3" destOrd="0" presId="urn:microsoft.com/office/officeart/2008/layout/VerticalCircleList"/>
    <dgm:cxn modelId="{17F47468-8E16-4D72-8CE7-6C11DDF572EF}" type="presParOf" srcId="{03248A76-62A6-4DAD-8835-2D0D7929DB52}" destId="{F263B877-9E25-4B08-B5C4-1E1EEDA2B091}" srcOrd="0" destOrd="0" presId="urn:microsoft.com/office/officeart/2008/layout/VerticalCircleList"/>
    <dgm:cxn modelId="{9DE9D82B-53D8-4439-844A-52641BA16F14}" type="presParOf" srcId="{03248A76-62A6-4DAD-8835-2D0D7929DB52}" destId="{A8A08530-8DBC-451D-9D91-767F12C78047}" srcOrd="1" destOrd="0" presId="urn:microsoft.com/office/officeart/2008/layout/VerticalCircleList"/>
    <dgm:cxn modelId="{C317079E-3867-4C2E-9B1F-CABD821FDA71}" type="presParOf" srcId="{03248A76-62A6-4DAD-8835-2D0D7929DB52}" destId="{17E35B4A-C84A-486A-915F-DED51C0EE52F}" srcOrd="2" destOrd="0" presId="urn:microsoft.com/office/officeart/2008/layout/VerticalCircleList"/>
    <dgm:cxn modelId="{CC7A93C1-AB2C-4D67-9D98-3BC8E439D27D}" type="presParOf" srcId="{1A533C4C-C358-446F-9350-141AF9171390}" destId="{BB2964F0-2F10-4E77-B689-D2FD04EAA612}" srcOrd="4" destOrd="0" presId="urn:microsoft.com/office/officeart/2008/layout/VerticalCircleList"/>
    <dgm:cxn modelId="{F5BAC07D-DAF9-4689-B08E-D9D1CA66BC57}" type="presParOf" srcId="{BB2964F0-2F10-4E77-B689-D2FD04EAA612}" destId="{52C50FC2-9478-49DC-9F94-88370CA68D92}" srcOrd="0" destOrd="0" presId="urn:microsoft.com/office/officeart/2008/layout/VerticalCircleList"/>
    <dgm:cxn modelId="{E9A45898-3B42-4E26-B860-7D7219971AEA}" type="presParOf" srcId="{BB2964F0-2F10-4E77-B689-D2FD04EAA612}" destId="{3EAA24BF-B3D8-4DAF-8CD2-DD12427AD4F4}" srcOrd="1" destOrd="0" presId="urn:microsoft.com/office/officeart/2008/layout/VerticalCircleList"/>
    <dgm:cxn modelId="{FD84C924-5C04-4308-95D4-62FC3457EE2E}" type="presParOf" srcId="{BB2964F0-2F10-4E77-B689-D2FD04EAA612}" destId="{C7542164-673B-4399-8B19-AED0BB007785}" srcOrd="2" destOrd="0" presId="urn:microsoft.com/office/officeart/2008/layout/VerticalCircleList"/>
    <dgm:cxn modelId="{648F68FC-7183-4487-B84F-8CB6BCBCDC2E}" type="presParOf" srcId="{1A533C4C-C358-446F-9350-141AF9171390}" destId="{6F6296E8-4AD2-41BC-9490-18F55B0D3876}" srcOrd="5" destOrd="0" presId="urn:microsoft.com/office/officeart/2008/layout/VerticalCircleList"/>
    <dgm:cxn modelId="{B9728A27-36BC-49CE-A0EF-959F92DF6293}" type="presParOf" srcId="{6F6296E8-4AD2-41BC-9490-18F55B0D3876}" destId="{B87C868B-7D4E-4857-AFE1-4CF6FA84554B}" srcOrd="0" destOrd="0" presId="urn:microsoft.com/office/officeart/2008/layout/VerticalCircleList"/>
    <dgm:cxn modelId="{0525EC89-8A2C-4B8E-B034-68C2B7E2D716}" type="presParOf" srcId="{6F6296E8-4AD2-41BC-9490-18F55B0D3876}" destId="{69B13883-2C00-4209-8754-4FB98C701D38}" srcOrd="1" destOrd="0" presId="urn:microsoft.com/office/officeart/2008/layout/VerticalCircleList"/>
    <dgm:cxn modelId="{89A2C9EB-C2D6-4F31-A0A4-B70035B5D661}" type="presParOf" srcId="{6F6296E8-4AD2-41BC-9490-18F55B0D3876}" destId="{7ADC4976-CE1E-4CF4-BE54-9AF89F9F5D95}" srcOrd="2" destOrd="0" presId="urn:microsoft.com/office/officeart/2008/layout/VerticalCircleList"/>
    <dgm:cxn modelId="{6FA6A09B-7FFF-4BD5-B8BC-A6A43F9D2FF1}" type="presParOf" srcId="{1A533C4C-C358-446F-9350-141AF9171390}" destId="{EBE0244D-9852-4FDF-98C0-749218835DF6}" srcOrd="6" destOrd="0" presId="urn:microsoft.com/office/officeart/2008/layout/VerticalCircleList"/>
    <dgm:cxn modelId="{8918843F-4333-4004-9A96-EDF242F7C5CB}" type="presParOf" srcId="{EBE0244D-9852-4FDF-98C0-749218835DF6}" destId="{6A80C91A-C2D3-45F3-B207-57B67408EC60}" srcOrd="0" destOrd="0" presId="urn:microsoft.com/office/officeart/2008/layout/VerticalCircleList"/>
    <dgm:cxn modelId="{9BAD7BA6-EE72-48CD-BAA6-A95CA824BF98}" type="presParOf" srcId="{EBE0244D-9852-4FDF-98C0-749218835DF6}" destId="{C1643482-73E0-4C35-B1AF-7914621E299F}" srcOrd="1" destOrd="0" presId="urn:microsoft.com/office/officeart/2008/layout/VerticalCircleList"/>
    <dgm:cxn modelId="{B11419E5-056E-402A-A0A0-2E6F9ACEA13C}" type="presParOf" srcId="{EBE0244D-9852-4FDF-98C0-749218835DF6}" destId="{68DAEC7E-9F7E-4B25-9F96-40E61C3AA313}" srcOrd="2" destOrd="0" presId="urn:microsoft.com/office/officeart/2008/layout/VerticalCircleList"/>
    <dgm:cxn modelId="{BC1E06AE-AFE5-487A-91C1-19ABF75518C8}" type="presParOf" srcId="{1A533C4C-C358-446F-9350-141AF9171390}" destId="{7CEABB00-9B66-458F-9F4A-0CCC6DBA276E}" srcOrd="7" destOrd="0" presId="urn:microsoft.com/office/officeart/2008/layout/VerticalCircleList"/>
    <dgm:cxn modelId="{36FB0D20-9CE1-4A8E-B8AF-391DA985585A}" type="presParOf" srcId="{7CEABB00-9B66-458F-9F4A-0CCC6DBA276E}" destId="{30E2E834-CC47-498B-A9C9-71585D48DC0B}" srcOrd="0" destOrd="0" presId="urn:microsoft.com/office/officeart/2008/layout/VerticalCircleList"/>
    <dgm:cxn modelId="{F01E64D6-F4CA-4165-A0CC-8D97705DFF4B}" type="presParOf" srcId="{7CEABB00-9B66-458F-9F4A-0CCC6DBA276E}" destId="{3C8901DB-6E3F-4290-8478-31F28A11D6FE}" srcOrd="1" destOrd="0" presId="urn:microsoft.com/office/officeart/2008/layout/VerticalCircleList"/>
    <dgm:cxn modelId="{9F70071F-45F1-4306-B14E-02E418CB16E1}" type="presParOf" srcId="{7CEABB00-9B66-458F-9F4A-0CCC6DBA276E}" destId="{51AC9F26-9E19-4B68-A409-E8A4C5886705}" srcOrd="2" destOrd="0" presId="urn:microsoft.com/office/officeart/2008/layout/VerticalCircleList"/>
    <dgm:cxn modelId="{6A705477-27CB-4EBB-8C46-8E7D81A14205}" type="presParOf" srcId="{1A533C4C-C358-446F-9350-141AF9171390}" destId="{A571B0A4-6B92-4FA9-B5CB-0523D60722D8}" srcOrd="8" destOrd="0" presId="urn:microsoft.com/office/officeart/2008/layout/VerticalCircleList"/>
    <dgm:cxn modelId="{62680A3B-E61D-49F1-ABFF-9B76AC1A8765}" type="presParOf" srcId="{A571B0A4-6B92-4FA9-B5CB-0523D60722D8}" destId="{BF0ABE48-569C-4791-A96F-B24C7E9465ED}" srcOrd="0" destOrd="0" presId="urn:microsoft.com/office/officeart/2008/layout/VerticalCircleList"/>
    <dgm:cxn modelId="{0C9E423D-7A15-4C25-BD61-B5B550E122AC}" type="presParOf" srcId="{A571B0A4-6B92-4FA9-B5CB-0523D60722D8}" destId="{AEC46753-1BB4-4813-9337-FBF881D956F8}" srcOrd="1" destOrd="0" presId="urn:microsoft.com/office/officeart/2008/layout/VerticalCircleList"/>
    <dgm:cxn modelId="{1EA445E5-50AE-42DB-906F-5705CC102FF8}" type="presParOf" srcId="{A571B0A4-6B92-4FA9-B5CB-0523D60722D8}" destId="{237770BA-1D81-41BC-86D9-1551A869B036}" srcOrd="2" destOrd="0" presId="urn:microsoft.com/office/officeart/2008/layout/VerticalCircleList"/>
    <dgm:cxn modelId="{63330D8C-30FD-4EFC-AF93-B1796F7631BD}" type="presParOf" srcId="{1A533C4C-C358-446F-9350-141AF9171390}" destId="{38505D8F-CE90-4006-A3D7-0FB4BEC24F18}" srcOrd="9" destOrd="0" presId="urn:microsoft.com/office/officeart/2008/layout/VerticalCircleList"/>
    <dgm:cxn modelId="{6B82862E-B6E0-4421-AB6B-C532E1B6B7F0}" type="presParOf" srcId="{38505D8F-CE90-4006-A3D7-0FB4BEC24F18}" destId="{34248B5B-7AF8-4FFB-BAAB-477A95B2C36A}" srcOrd="0" destOrd="0" presId="urn:microsoft.com/office/officeart/2008/layout/VerticalCircleList"/>
    <dgm:cxn modelId="{C659D8C2-2077-4625-81AB-A818F7C4D4EE}" type="presParOf" srcId="{38505D8F-CE90-4006-A3D7-0FB4BEC24F18}" destId="{1D6D2E61-6440-47E6-B20F-561988940625}" srcOrd="1" destOrd="0" presId="urn:microsoft.com/office/officeart/2008/layout/VerticalCircleList"/>
    <dgm:cxn modelId="{AC832745-C0CB-419A-9B97-436235E45FD1}" type="presParOf" srcId="{38505D8F-CE90-4006-A3D7-0FB4BEC24F18}" destId="{65B739DF-B822-4A89-9F85-8B8923674EAA}" srcOrd="2" destOrd="0" presId="urn:microsoft.com/office/officeart/2008/layout/VerticalCircleList"/>
    <dgm:cxn modelId="{A034B7B1-5BB2-4004-AB22-4971D0914B23}" type="presParOf" srcId="{1A533C4C-C358-446F-9350-141AF9171390}" destId="{0E61A1E4-E0F0-4704-BEA7-C5590C2488ED}" srcOrd="10" destOrd="0" presId="urn:microsoft.com/office/officeart/2008/layout/VerticalCircleList"/>
    <dgm:cxn modelId="{81D07776-4616-40FF-81F4-09FCFA103F52}" type="presParOf" srcId="{0E61A1E4-E0F0-4704-BEA7-C5590C2488ED}" destId="{E6162FB1-64C0-4E64-A362-76AB443C8602}" srcOrd="0" destOrd="0" presId="urn:microsoft.com/office/officeart/2008/layout/VerticalCircleList"/>
    <dgm:cxn modelId="{5E908DF5-9083-49C5-A833-BD8136CD356E}" type="presParOf" srcId="{0E61A1E4-E0F0-4704-BEA7-C5590C2488ED}" destId="{AB94CCB6-CE93-4790-A9D0-53355863DD15}" srcOrd="1" destOrd="0" presId="urn:microsoft.com/office/officeart/2008/layout/VerticalCircleList"/>
    <dgm:cxn modelId="{2F53186A-5A29-4FF4-80FA-3BA05A96BC08}" type="presParOf" srcId="{0E61A1E4-E0F0-4704-BEA7-C5590C2488ED}" destId="{13A260A2-0EAC-4F9E-8086-4C8F06292204}" srcOrd="2" destOrd="0" presId="urn:microsoft.com/office/officeart/2008/layout/Vertical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78FB134-9796-4E25-8928-1F8E07FC013A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48EB7D-A34A-4C67-BA94-A9D4F4AB3CFA}">
      <dgm:prSet/>
      <dgm:spPr/>
      <dgm:t>
        <a:bodyPr/>
        <a:lstStyle/>
        <a:p>
          <a:pPr rtl="0"/>
          <a:r>
            <a:rPr lang="en-US" b="1" smtClean="0"/>
            <a:t>🧮 Scoring Method:</a:t>
          </a:r>
          <a:endParaRPr lang="en-US"/>
        </a:p>
      </dgm:t>
    </dgm:pt>
    <dgm:pt modelId="{8C85EA00-83F6-4613-9A82-96FBBFCF35E2}" type="parTrans" cxnId="{E43A324D-E419-4A82-B6CE-F467EEF46694}">
      <dgm:prSet/>
      <dgm:spPr/>
      <dgm:t>
        <a:bodyPr/>
        <a:lstStyle/>
        <a:p>
          <a:endParaRPr lang="en-US"/>
        </a:p>
      </dgm:t>
    </dgm:pt>
    <dgm:pt modelId="{4E4E5016-4137-40AF-B384-C99AC394A316}" type="sibTrans" cxnId="{E43A324D-E419-4A82-B6CE-F467EEF46694}">
      <dgm:prSet/>
      <dgm:spPr/>
      <dgm:t>
        <a:bodyPr/>
        <a:lstStyle/>
        <a:p>
          <a:endParaRPr lang="en-US"/>
        </a:p>
      </dgm:t>
    </dgm:pt>
    <dgm:pt modelId="{D26FB886-B0D6-4055-B990-4D2E2C98A8E2}">
      <dgm:prSet/>
      <dgm:spPr/>
      <dgm:t>
        <a:bodyPr/>
        <a:lstStyle/>
        <a:p>
          <a:pPr rtl="0"/>
          <a:r>
            <a:rPr lang="en-US" b="1" smtClean="0"/>
            <a:t>Engagement Score</a:t>
          </a:r>
          <a:r>
            <a:rPr lang="en-US" smtClean="0"/>
            <a:t>: Based on normalized behavior metrics</a:t>
          </a:r>
          <a:endParaRPr lang="en-US"/>
        </a:p>
      </dgm:t>
    </dgm:pt>
    <dgm:pt modelId="{14ABBA29-E455-4B38-B955-959B198F1EDA}" type="parTrans" cxnId="{35B81581-5280-4CB2-8901-3E5F0BED772F}">
      <dgm:prSet/>
      <dgm:spPr/>
      <dgm:t>
        <a:bodyPr/>
        <a:lstStyle/>
        <a:p>
          <a:endParaRPr lang="en-US"/>
        </a:p>
      </dgm:t>
    </dgm:pt>
    <dgm:pt modelId="{597F73E8-1A6F-4465-9E7C-2DC3C95E6736}" type="sibTrans" cxnId="{35B81581-5280-4CB2-8901-3E5F0BED772F}">
      <dgm:prSet/>
      <dgm:spPr/>
      <dgm:t>
        <a:bodyPr/>
        <a:lstStyle/>
        <a:p>
          <a:endParaRPr lang="en-US"/>
        </a:p>
      </dgm:t>
    </dgm:pt>
    <dgm:pt modelId="{2E4C245A-8838-47CF-B8FA-16764CEB6771}">
      <dgm:prSet/>
      <dgm:spPr/>
      <dgm:t>
        <a:bodyPr/>
        <a:lstStyle/>
        <a:p>
          <a:pPr rtl="0"/>
          <a:r>
            <a:rPr lang="en-US" b="1" smtClean="0"/>
            <a:t>Experience Score</a:t>
          </a:r>
          <a:r>
            <a:rPr lang="en-US" smtClean="0"/>
            <a:t>: Based on network performance metrics</a:t>
          </a:r>
          <a:endParaRPr lang="en-US"/>
        </a:p>
      </dgm:t>
    </dgm:pt>
    <dgm:pt modelId="{AE1E68F0-40AB-4C93-82D5-AE3D1BB1F921}" type="parTrans" cxnId="{B7F36C34-EF02-4B94-A854-840EE4BB3309}">
      <dgm:prSet/>
      <dgm:spPr/>
      <dgm:t>
        <a:bodyPr/>
        <a:lstStyle/>
        <a:p>
          <a:endParaRPr lang="en-US"/>
        </a:p>
      </dgm:t>
    </dgm:pt>
    <dgm:pt modelId="{E13494B9-77D4-458D-A46D-3DF85B7E1A22}" type="sibTrans" cxnId="{B7F36C34-EF02-4B94-A854-840EE4BB3309}">
      <dgm:prSet/>
      <dgm:spPr/>
      <dgm:t>
        <a:bodyPr/>
        <a:lstStyle/>
        <a:p>
          <a:endParaRPr lang="en-US"/>
        </a:p>
      </dgm:t>
    </dgm:pt>
    <dgm:pt modelId="{CBF69140-84B0-4BD0-8C4A-51969ED940E6}">
      <dgm:prSet/>
      <dgm:spPr/>
      <dgm:t>
        <a:bodyPr/>
        <a:lstStyle/>
        <a:p>
          <a:pPr rtl="0"/>
          <a:r>
            <a:rPr lang="en-US" b="1" smtClean="0"/>
            <a:t>Satisfaction Score</a:t>
          </a:r>
          <a:r>
            <a:rPr lang="en-US" smtClean="0"/>
            <a:t> = Average of Engagement &amp; Experience Scores</a:t>
          </a:r>
          <a:endParaRPr lang="en-US"/>
        </a:p>
      </dgm:t>
    </dgm:pt>
    <dgm:pt modelId="{6E51E4FB-A34D-4980-95A4-4123130286BC}" type="parTrans" cxnId="{E5E5271E-F52A-4327-9669-10863DEC1642}">
      <dgm:prSet/>
      <dgm:spPr/>
      <dgm:t>
        <a:bodyPr/>
        <a:lstStyle/>
        <a:p>
          <a:endParaRPr lang="en-US"/>
        </a:p>
      </dgm:t>
    </dgm:pt>
    <dgm:pt modelId="{4B2B5E7F-B6E3-4930-9A8E-3067E5D2FAC0}" type="sibTrans" cxnId="{E5E5271E-F52A-4327-9669-10863DEC1642}">
      <dgm:prSet/>
      <dgm:spPr/>
      <dgm:t>
        <a:bodyPr/>
        <a:lstStyle/>
        <a:p>
          <a:endParaRPr lang="en-US"/>
        </a:p>
      </dgm:t>
    </dgm:pt>
    <dgm:pt modelId="{9CED6C64-55DB-4D8C-B3F3-DF5F3CF37E95}">
      <dgm:prSet/>
      <dgm:spPr/>
      <dgm:t>
        <a:bodyPr/>
        <a:lstStyle/>
        <a:p>
          <a:pPr rtl="0"/>
          <a:r>
            <a:rPr lang="en-US" b="1" smtClean="0"/>
            <a:t>🔢 Prediction Model:</a:t>
          </a:r>
          <a:endParaRPr lang="en-US"/>
        </a:p>
      </dgm:t>
    </dgm:pt>
    <dgm:pt modelId="{EB11FCD5-2247-48B2-93FE-4E8421759C52}" type="parTrans" cxnId="{EED4B215-ADB9-4B85-A03F-28D8BEF7492B}">
      <dgm:prSet/>
      <dgm:spPr/>
      <dgm:t>
        <a:bodyPr/>
        <a:lstStyle/>
        <a:p>
          <a:endParaRPr lang="en-US"/>
        </a:p>
      </dgm:t>
    </dgm:pt>
    <dgm:pt modelId="{FCAB07AA-4B06-4F69-BF00-28E40D9C2B50}" type="sibTrans" cxnId="{EED4B215-ADB9-4B85-A03F-28D8BEF7492B}">
      <dgm:prSet/>
      <dgm:spPr/>
      <dgm:t>
        <a:bodyPr/>
        <a:lstStyle/>
        <a:p>
          <a:endParaRPr lang="en-US"/>
        </a:p>
      </dgm:t>
    </dgm:pt>
    <dgm:pt modelId="{856AA035-C1C1-440E-9C54-1883AFBFEB2D}">
      <dgm:prSet/>
      <dgm:spPr/>
      <dgm:t>
        <a:bodyPr/>
        <a:lstStyle/>
        <a:p>
          <a:pPr rtl="0"/>
          <a:r>
            <a:rPr lang="en-US" b="1" smtClean="0"/>
            <a:t>Regression model</a:t>
          </a:r>
          <a:r>
            <a:rPr lang="en-US" smtClean="0"/>
            <a:t> trained to predict satisfaction</a:t>
          </a:r>
          <a:endParaRPr lang="en-US"/>
        </a:p>
      </dgm:t>
    </dgm:pt>
    <dgm:pt modelId="{05ED8EE0-1145-4876-BDF8-EB923961C4EC}" type="parTrans" cxnId="{5E8AC0C1-4A53-4BCE-91AF-A509E167C1B0}">
      <dgm:prSet/>
      <dgm:spPr/>
      <dgm:t>
        <a:bodyPr/>
        <a:lstStyle/>
        <a:p>
          <a:endParaRPr lang="en-US"/>
        </a:p>
      </dgm:t>
    </dgm:pt>
    <dgm:pt modelId="{16400D78-29FC-4A79-87AD-22890C7E568E}" type="sibTrans" cxnId="{5E8AC0C1-4A53-4BCE-91AF-A509E167C1B0}">
      <dgm:prSet/>
      <dgm:spPr/>
      <dgm:t>
        <a:bodyPr/>
        <a:lstStyle/>
        <a:p>
          <a:endParaRPr lang="en-US"/>
        </a:p>
      </dgm:t>
    </dgm:pt>
    <dgm:pt modelId="{9C73437A-F9F2-42FB-9DB7-905471D374D5}">
      <dgm:prSet/>
      <dgm:spPr/>
      <dgm:t>
        <a:bodyPr/>
        <a:lstStyle/>
        <a:p>
          <a:pPr rtl="0"/>
          <a:r>
            <a:rPr lang="en-US" smtClean="0"/>
            <a:t>Features: Engagement + Experience metrics</a:t>
          </a:r>
          <a:endParaRPr lang="en-US"/>
        </a:p>
      </dgm:t>
    </dgm:pt>
    <dgm:pt modelId="{5E19CC73-5C6C-448B-A138-3FBFD1D73C2C}" type="parTrans" cxnId="{B497A396-5A56-4340-9E44-2D18A15D89AF}">
      <dgm:prSet/>
      <dgm:spPr/>
      <dgm:t>
        <a:bodyPr/>
        <a:lstStyle/>
        <a:p>
          <a:endParaRPr lang="en-US"/>
        </a:p>
      </dgm:t>
    </dgm:pt>
    <dgm:pt modelId="{E5D44473-E7C6-467D-8386-C4F60FC4E084}" type="sibTrans" cxnId="{B497A396-5A56-4340-9E44-2D18A15D89AF}">
      <dgm:prSet/>
      <dgm:spPr/>
      <dgm:t>
        <a:bodyPr/>
        <a:lstStyle/>
        <a:p>
          <a:endParaRPr lang="en-US"/>
        </a:p>
      </dgm:t>
    </dgm:pt>
    <dgm:pt modelId="{DF9F7D7B-072A-4D3D-8824-C8D97E4EC14C}">
      <dgm:prSet/>
      <dgm:spPr/>
      <dgm:t>
        <a:bodyPr/>
        <a:lstStyle/>
        <a:p>
          <a:pPr rtl="0"/>
          <a:r>
            <a:rPr lang="en-US" b="1" smtClean="0"/>
            <a:t>📊 Clustering:</a:t>
          </a:r>
          <a:endParaRPr lang="en-US"/>
        </a:p>
      </dgm:t>
    </dgm:pt>
    <dgm:pt modelId="{681B73D0-AB10-4966-B2EF-ED24C1014851}" type="parTrans" cxnId="{C1911D5F-2E68-48FF-9824-A1FA491C55C6}">
      <dgm:prSet/>
      <dgm:spPr/>
      <dgm:t>
        <a:bodyPr/>
        <a:lstStyle/>
        <a:p>
          <a:endParaRPr lang="en-US"/>
        </a:p>
      </dgm:t>
    </dgm:pt>
    <dgm:pt modelId="{E37A46C1-1ED1-4D59-8C3A-58ED773E3D21}" type="sibTrans" cxnId="{C1911D5F-2E68-48FF-9824-A1FA491C55C6}">
      <dgm:prSet/>
      <dgm:spPr/>
      <dgm:t>
        <a:bodyPr/>
        <a:lstStyle/>
        <a:p>
          <a:endParaRPr lang="en-US"/>
        </a:p>
      </dgm:t>
    </dgm:pt>
    <dgm:pt modelId="{4EA4868C-03F2-474F-B531-3A8EB6E707B7}">
      <dgm:prSet/>
      <dgm:spPr/>
      <dgm:t>
        <a:bodyPr/>
        <a:lstStyle/>
        <a:p>
          <a:pPr rtl="0"/>
          <a:r>
            <a:rPr lang="en-US" b="1" smtClean="0"/>
            <a:t>KMeans (k=2)</a:t>
          </a:r>
          <a:r>
            <a:rPr lang="en-US" smtClean="0"/>
            <a:t> used to segment satisfied vs unsatisfied users</a:t>
          </a:r>
          <a:endParaRPr lang="en-US"/>
        </a:p>
      </dgm:t>
    </dgm:pt>
    <dgm:pt modelId="{8596BAD2-53F7-4FED-AF27-1407E627226D}" type="parTrans" cxnId="{7EF213E3-058F-4B19-AFE0-731150CD993E}">
      <dgm:prSet/>
      <dgm:spPr/>
      <dgm:t>
        <a:bodyPr/>
        <a:lstStyle/>
        <a:p>
          <a:endParaRPr lang="en-US"/>
        </a:p>
      </dgm:t>
    </dgm:pt>
    <dgm:pt modelId="{55AAA3FD-FCFD-4EC0-8D2F-4CB995FD5989}" type="sibTrans" cxnId="{7EF213E3-058F-4B19-AFE0-731150CD993E}">
      <dgm:prSet/>
      <dgm:spPr/>
      <dgm:t>
        <a:bodyPr/>
        <a:lstStyle/>
        <a:p>
          <a:endParaRPr lang="en-US"/>
        </a:p>
      </dgm:t>
    </dgm:pt>
    <dgm:pt modelId="{E2CF64F1-9D9D-468F-A4A1-28B734817674}" type="pres">
      <dgm:prSet presAssocID="{678FB134-9796-4E25-8928-1F8E07FC013A}" presName="Name0" presStyleCnt="0">
        <dgm:presLayoutVars>
          <dgm:dir/>
          <dgm:resizeHandles val="exact"/>
        </dgm:presLayoutVars>
      </dgm:prSet>
      <dgm:spPr/>
    </dgm:pt>
    <dgm:pt modelId="{0AB0A332-302C-4EC2-995F-96B278507483}" type="pres">
      <dgm:prSet presAssocID="{D26FB886-B0D6-4055-B990-4D2E2C98A8E2}" presName="node" presStyleLbl="node1" presStyleIdx="0" presStyleCnt="9">
        <dgm:presLayoutVars>
          <dgm:bulletEnabled val="1"/>
        </dgm:presLayoutVars>
      </dgm:prSet>
      <dgm:spPr/>
    </dgm:pt>
    <dgm:pt modelId="{F827DEA5-93BF-4372-BA62-19F6CC2386A1}" type="pres">
      <dgm:prSet presAssocID="{597F73E8-1A6F-4465-9E7C-2DC3C95E6736}" presName="sibTrans" presStyleLbl="sibTrans2D1" presStyleIdx="0" presStyleCnt="8"/>
      <dgm:spPr/>
    </dgm:pt>
    <dgm:pt modelId="{FF043798-B4B6-4BC4-B1B8-9F707F0B307C}" type="pres">
      <dgm:prSet presAssocID="{597F73E8-1A6F-4465-9E7C-2DC3C95E6736}" presName="connectorText" presStyleLbl="sibTrans2D1" presStyleIdx="0" presStyleCnt="8"/>
      <dgm:spPr/>
    </dgm:pt>
    <dgm:pt modelId="{B95BE7E3-7C74-4A66-8B2F-42BF8037BCC0}" type="pres">
      <dgm:prSet presAssocID="{7D48EB7D-A34A-4C67-BA94-A9D4F4AB3CFA}" presName="node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97C12C-9CA1-43BA-8CA9-7D6D2940706C}" type="pres">
      <dgm:prSet presAssocID="{4E4E5016-4137-40AF-B384-C99AC394A316}" presName="sibTrans" presStyleLbl="sibTrans2D1" presStyleIdx="1" presStyleCnt="8"/>
      <dgm:spPr/>
    </dgm:pt>
    <dgm:pt modelId="{B56A9D73-63D1-4304-B178-F9F02B428D0B}" type="pres">
      <dgm:prSet presAssocID="{4E4E5016-4137-40AF-B384-C99AC394A316}" presName="connectorText" presStyleLbl="sibTrans2D1" presStyleIdx="1" presStyleCnt="8"/>
      <dgm:spPr/>
    </dgm:pt>
    <dgm:pt modelId="{2AFDED58-AFE9-461C-B527-A72D7558CB76}" type="pres">
      <dgm:prSet presAssocID="{2E4C245A-8838-47CF-B8FA-16764CEB6771}" presName="node" presStyleLbl="node1" presStyleIdx="2" presStyleCnt="9">
        <dgm:presLayoutVars>
          <dgm:bulletEnabled val="1"/>
        </dgm:presLayoutVars>
      </dgm:prSet>
      <dgm:spPr/>
    </dgm:pt>
    <dgm:pt modelId="{C514366D-2F90-430F-B3B2-60A9F90D1B04}" type="pres">
      <dgm:prSet presAssocID="{E13494B9-77D4-458D-A46D-3DF85B7E1A22}" presName="sibTrans" presStyleLbl="sibTrans2D1" presStyleIdx="2" presStyleCnt="8"/>
      <dgm:spPr/>
    </dgm:pt>
    <dgm:pt modelId="{6207FD25-3E7E-452E-BC31-D3F80F8C3C9F}" type="pres">
      <dgm:prSet presAssocID="{E13494B9-77D4-458D-A46D-3DF85B7E1A22}" presName="connectorText" presStyleLbl="sibTrans2D1" presStyleIdx="2" presStyleCnt="8"/>
      <dgm:spPr/>
    </dgm:pt>
    <dgm:pt modelId="{8C929768-71C9-4F91-B634-0FEE80780B0D}" type="pres">
      <dgm:prSet presAssocID="{CBF69140-84B0-4BD0-8C4A-51969ED940E6}" presName="node" presStyleLbl="node1" presStyleIdx="3" presStyleCnt="9">
        <dgm:presLayoutVars>
          <dgm:bulletEnabled val="1"/>
        </dgm:presLayoutVars>
      </dgm:prSet>
      <dgm:spPr/>
    </dgm:pt>
    <dgm:pt modelId="{5011C974-22DD-4FE3-A4DC-C3D76B3B668F}" type="pres">
      <dgm:prSet presAssocID="{4B2B5E7F-B6E3-4930-9A8E-3067E5D2FAC0}" presName="sibTrans" presStyleLbl="sibTrans2D1" presStyleIdx="3" presStyleCnt="8"/>
      <dgm:spPr/>
    </dgm:pt>
    <dgm:pt modelId="{A5A1EE42-3B22-4D05-AD9D-3C47228AED88}" type="pres">
      <dgm:prSet presAssocID="{4B2B5E7F-B6E3-4930-9A8E-3067E5D2FAC0}" presName="connectorText" presStyleLbl="sibTrans2D1" presStyleIdx="3" presStyleCnt="8"/>
      <dgm:spPr/>
    </dgm:pt>
    <dgm:pt modelId="{7291510C-009C-440D-93A5-C01CEF34D12B}" type="pres">
      <dgm:prSet presAssocID="{9CED6C64-55DB-4D8C-B3F3-DF5F3CF37E95}" presName="node" presStyleLbl="node1" presStyleIdx="4" presStyleCnt="9">
        <dgm:presLayoutVars>
          <dgm:bulletEnabled val="1"/>
        </dgm:presLayoutVars>
      </dgm:prSet>
      <dgm:spPr/>
    </dgm:pt>
    <dgm:pt modelId="{FE268BB9-5E39-4B98-9BE1-9D791372A736}" type="pres">
      <dgm:prSet presAssocID="{FCAB07AA-4B06-4F69-BF00-28E40D9C2B50}" presName="sibTrans" presStyleLbl="sibTrans2D1" presStyleIdx="4" presStyleCnt="8"/>
      <dgm:spPr/>
    </dgm:pt>
    <dgm:pt modelId="{9EBEEE90-81E7-4DB9-83EC-257ACEF70882}" type="pres">
      <dgm:prSet presAssocID="{FCAB07AA-4B06-4F69-BF00-28E40D9C2B50}" presName="connectorText" presStyleLbl="sibTrans2D1" presStyleIdx="4" presStyleCnt="8"/>
      <dgm:spPr/>
    </dgm:pt>
    <dgm:pt modelId="{C09AD264-CDFA-4657-86A5-6495B5D33B5E}" type="pres">
      <dgm:prSet presAssocID="{856AA035-C1C1-440E-9C54-1883AFBFEB2D}" presName="node" presStyleLbl="node1" presStyleIdx="5" presStyleCnt="9">
        <dgm:presLayoutVars>
          <dgm:bulletEnabled val="1"/>
        </dgm:presLayoutVars>
      </dgm:prSet>
      <dgm:spPr/>
    </dgm:pt>
    <dgm:pt modelId="{7ABD2EE6-6C48-40E0-81A2-EEA9AEFFF507}" type="pres">
      <dgm:prSet presAssocID="{16400D78-29FC-4A79-87AD-22890C7E568E}" presName="sibTrans" presStyleLbl="sibTrans2D1" presStyleIdx="5" presStyleCnt="8"/>
      <dgm:spPr/>
    </dgm:pt>
    <dgm:pt modelId="{59000BF9-5855-4BCA-8980-50B4E97D02DD}" type="pres">
      <dgm:prSet presAssocID="{16400D78-29FC-4A79-87AD-22890C7E568E}" presName="connectorText" presStyleLbl="sibTrans2D1" presStyleIdx="5" presStyleCnt="8"/>
      <dgm:spPr/>
    </dgm:pt>
    <dgm:pt modelId="{B903980A-A20D-48C4-A233-37654E661214}" type="pres">
      <dgm:prSet presAssocID="{9C73437A-F9F2-42FB-9DB7-905471D374D5}" presName="node" presStyleLbl="node1" presStyleIdx="6" presStyleCnt="9">
        <dgm:presLayoutVars>
          <dgm:bulletEnabled val="1"/>
        </dgm:presLayoutVars>
      </dgm:prSet>
      <dgm:spPr/>
    </dgm:pt>
    <dgm:pt modelId="{21922D69-324A-44A6-A321-CDA6F313271E}" type="pres">
      <dgm:prSet presAssocID="{E5D44473-E7C6-467D-8386-C4F60FC4E084}" presName="sibTrans" presStyleLbl="sibTrans2D1" presStyleIdx="6" presStyleCnt="8"/>
      <dgm:spPr/>
    </dgm:pt>
    <dgm:pt modelId="{AA333B2B-41FC-4C45-A9C3-9F923A8EDDAA}" type="pres">
      <dgm:prSet presAssocID="{E5D44473-E7C6-467D-8386-C4F60FC4E084}" presName="connectorText" presStyleLbl="sibTrans2D1" presStyleIdx="6" presStyleCnt="8"/>
      <dgm:spPr/>
    </dgm:pt>
    <dgm:pt modelId="{6FC40E88-5E9A-4440-839B-9E12B8B05C3D}" type="pres">
      <dgm:prSet presAssocID="{DF9F7D7B-072A-4D3D-8824-C8D97E4EC14C}" presName="node" presStyleLbl="node1" presStyleIdx="7" presStyleCnt="9">
        <dgm:presLayoutVars>
          <dgm:bulletEnabled val="1"/>
        </dgm:presLayoutVars>
      </dgm:prSet>
      <dgm:spPr/>
    </dgm:pt>
    <dgm:pt modelId="{E4BC28BC-F675-4056-B4E4-D11288CBAF33}" type="pres">
      <dgm:prSet presAssocID="{E37A46C1-1ED1-4D59-8C3A-58ED773E3D21}" presName="sibTrans" presStyleLbl="sibTrans2D1" presStyleIdx="7" presStyleCnt="8"/>
      <dgm:spPr/>
    </dgm:pt>
    <dgm:pt modelId="{F2009D44-FC53-4107-85C7-BD8E580EB271}" type="pres">
      <dgm:prSet presAssocID="{E37A46C1-1ED1-4D59-8C3A-58ED773E3D21}" presName="connectorText" presStyleLbl="sibTrans2D1" presStyleIdx="7" presStyleCnt="8"/>
      <dgm:spPr/>
    </dgm:pt>
    <dgm:pt modelId="{8100146C-61E9-4411-B5C6-33EEDC30CCF3}" type="pres">
      <dgm:prSet presAssocID="{4EA4868C-03F2-474F-B531-3A8EB6E707B7}" presName="node" presStyleLbl="node1" presStyleIdx="8" presStyleCnt="9">
        <dgm:presLayoutVars>
          <dgm:bulletEnabled val="1"/>
        </dgm:presLayoutVars>
      </dgm:prSet>
      <dgm:spPr/>
    </dgm:pt>
  </dgm:ptLst>
  <dgm:cxnLst>
    <dgm:cxn modelId="{9F348EE1-ABC3-4693-907E-077A60DAC23C}" type="presOf" srcId="{597F73E8-1A6F-4465-9E7C-2DC3C95E6736}" destId="{FF043798-B4B6-4BC4-B1B8-9F707F0B307C}" srcOrd="1" destOrd="0" presId="urn:microsoft.com/office/officeart/2005/8/layout/process1"/>
    <dgm:cxn modelId="{6225352B-A0DB-4465-A674-FA202EDC7AB2}" type="presOf" srcId="{4B2B5E7F-B6E3-4930-9A8E-3067E5D2FAC0}" destId="{5011C974-22DD-4FE3-A4DC-C3D76B3B668F}" srcOrd="0" destOrd="0" presId="urn:microsoft.com/office/officeart/2005/8/layout/process1"/>
    <dgm:cxn modelId="{B497A396-5A56-4340-9E44-2D18A15D89AF}" srcId="{678FB134-9796-4E25-8928-1F8E07FC013A}" destId="{9C73437A-F9F2-42FB-9DB7-905471D374D5}" srcOrd="6" destOrd="0" parTransId="{5E19CC73-5C6C-448B-A138-3FBFD1D73C2C}" sibTransId="{E5D44473-E7C6-467D-8386-C4F60FC4E084}"/>
    <dgm:cxn modelId="{9ED07ED1-D690-42C1-9CD1-F585A2772B74}" type="presOf" srcId="{D26FB886-B0D6-4055-B990-4D2E2C98A8E2}" destId="{0AB0A332-302C-4EC2-995F-96B278507483}" srcOrd="0" destOrd="0" presId="urn:microsoft.com/office/officeart/2005/8/layout/process1"/>
    <dgm:cxn modelId="{2233BCF7-8E4F-40AD-B266-8DD286B91518}" type="presOf" srcId="{4E4E5016-4137-40AF-B384-C99AC394A316}" destId="{B56A9D73-63D1-4304-B178-F9F02B428D0B}" srcOrd="1" destOrd="0" presId="urn:microsoft.com/office/officeart/2005/8/layout/process1"/>
    <dgm:cxn modelId="{CDEAFC8F-5D87-426C-B058-140EDD7CDA18}" type="presOf" srcId="{856AA035-C1C1-440E-9C54-1883AFBFEB2D}" destId="{C09AD264-CDFA-4657-86A5-6495B5D33B5E}" srcOrd="0" destOrd="0" presId="urn:microsoft.com/office/officeart/2005/8/layout/process1"/>
    <dgm:cxn modelId="{F4CA72F8-F8F0-45FE-AED5-14AFD6C9334C}" type="presOf" srcId="{7D48EB7D-A34A-4C67-BA94-A9D4F4AB3CFA}" destId="{B95BE7E3-7C74-4A66-8B2F-42BF8037BCC0}" srcOrd="0" destOrd="0" presId="urn:microsoft.com/office/officeart/2005/8/layout/process1"/>
    <dgm:cxn modelId="{EED4B215-ADB9-4B85-A03F-28D8BEF7492B}" srcId="{678FB134-9796-4E25-8928-1F8E07FC013A}" destId="{9CED6C64-55DB-4D8C-B3F3-DF5F3CF37E95}" srcOrd="4" destOrd="0" parTransId="{EB11FCD5-2247-48B2-93FE-4E8421759C52}" sibTransId="{FCAB07AA-4B06-4F69-BF00-28E40D9C2B50}"/>
    <dgm:cxn modelId="{B7F36C34-EF02-4B94-A854-840EE4BB3309}" srcId="{678FB134-9796-4E25-8928-1F8E07FC013A}" destId="{2E4C245A-8838-47CF-B8FA-16764CEB6771}" srcOrd="2" destOrd="0" parTransId="{AE1E68F0-40AB-4C93-82D5-AE3D1BB1F921}" sibTransId="{E13494B9-77D4-458D-A46D-3DF85B7E1A22}"/>
    <dgm:cxn modelId="{9499A500-3709-42B0-BC93-CEED79B3E4A5}" type="presOf" srcId="{DF9F7D7B-072A-4D3D-8824-C8D97E4EC14C}" destId="{6FC40E88-5E9A-4440-839B-9E12B8B05C3D}" srcOrd="0" destOrd="0" presId="urn:microsoft.com/office/officeart/2005/8/layout/process1"/>
    <dgm:cxn modelId="{E2E7E06D-8964-4E58-A8FC-972657D04428}" type="presOf" srcId="{CBF69140-84B0-4BD0-8C4A-51969ED940E6}" destId="{8C929768-71C9-4F91-B634-0FEE80780B0D}" srcOrd="0" destOrd="0" presId="urn:microsoft.com/office/officeart/2005/8/layout/process1"/>
    <dgm:cxn modelId="{28E143DD-AB20-44CB-89F1-524E651BD41C}" type="presOf" srcId="{9C73437A-F9F2-42FB-9DB7-905471D374D5}" destId="{B903980A-A20D-48C4-A233-37654E661214}" srcOrd="0" destOrd="0" presId="urn:microsoft.com/office/officeart/2005/8/layout/process1"/>
    <dgm:cxn modelId="{387A88E1-80D3-4AB9-A30A-E2377029D7D2}" type="presOf" srcId="{16400D78-29FC-4A79-87AD-22890C7E568E}" destId="{7ABD2EE6-6C48-40E0-81A2-EEA9AEFFF507}" srcOrd="0" destOrd="0" presId="urn:microsoft.com/office/officeart/2005/8/layout/process1"/>
    <dgm:cxn modelId="{E5E5271E-F52A-4327-9669-10863DEC1642}" srcId="{678FB134-9796-4E25-8928-1F8E07FC013A}" destId="{CBF69140-84B0-4BD0-8C4A-51969ED940E6}" srcOrd="3" destOrd="0" parTransId="{6E51E4FB-A34D-4980-95A4-4123130286BC}" sibTransId="{4B2B5E7F-B6E3-4930-9A8E-3067E5D2FAC0}"/>
    <dgm:cxn modelId="{DDD032EF-B519-4BF1-AF7C-B9F639226D52}" type="presOf" srcId="{FCAB07AA-4B06-4F69-BF00-28E40D9C2B50}" destId="{FE268BB9-5E39-4B98-9BE1-9D791372A736}" srcOrd="0" destOrd="0" presId="urn:microsoft.com/office/officeart/2005/8/layout/process1"/>
    <dgm:cxn modelId="{A3853A54-CB0A-41F5-A571-7033D54B667C}" type="presOf" srcId="{4B2B5E7F-B6E3-4930-9A8E-3067E5D2FAC0}" destId="{A5A1EE42-3B22-4D05-AD9D-3C47228AED88}" srcOrd="1" destOrd="0" presId="urn:microsoft.com/office/officeart/2005/8/layout/process1"/>
    <dgm:cxn modelId="{22D1B014-4450-4DC1-AC48-4119C8E5B533}" type="presOf" srcId="{E37A46C1-1ED1-4D59-8C3A-58ED773E3D21}" destId="{F2009D44-FC53-4107-85C7-BD8E580EB271}" srcOrd="1" destOrd="0" presId="urn:microsoft.com/office/officeart/2005/8/layout/process1"/>
    <dgm:cxn modelId="{C1911D5F-2E68-48FF-9824-A1FA491C55C6}" srcId="{678FB134-9796-4E25-8928-1F8E07FC013A}" destId="{DF9F7D7B-072A-4D3D-8824-C8D97E4EC14C}" srcOrd="7" destOrd="0" parTransId="{681B73D0-AB10-4966-B2EF-ED24C1014851}" sibTransId="{E37A46C1-1ED1-4D59-8C3A-58ED773E3D21}"/>
    <dgm:cxn modelId="{174DE482-EA15-42A6-8526-01D7C729026B}" type="presOf" srcId="{E5D44473-E7C6-467D-8386-C4F60FC4E084}" destId="{21922D69-324A-44A6-A321-CDA6F313271E}" srcOrd="0" destOrd="0" presId="urn:microsoft.com/office/officeart/2005/8/layout/process1"/>
    <dgm:cxn modelId="{3E4A2E59-7DAD-454C-ADB3-F8CDFED2D2D2}" type="presOf" srcId="{E37A46C1-1ED1-4D59-8C3A-58ED773E3D21}" destId="{E4BC28BC-F675-4056-B4E4-D11288CBAF33}" srcOrd="0" destOrd="0" presId="urn:microsoft.com/office/officeart/2005/8/layout/process1"/>
    <dgm:cxn modelId="{DB511B65-ABE9-462D-868F-DF9B17DFBFB9}" type="presOf" srcId="{678FB134-9796-4E25-8928-1F8E07FC013A}" destId="{E2CF64F1-9D9D-468F-A4A1-28B734817674}" srcOrd="0" destOrd="0" presId="urn:microsoft.com/office/officeart/2005/8/layout/process1"/>
    <dgm:cxn modelId="{8AD80E7D-5C64-42D9-B6A0-3065907BC26F}" type="presOf" srcId="{E13494B9-77D4-458D-A46D-3DF85B7E1A22}" destId="{C514366D-2F90-430F-B3B2-60A9F90D1B04}" srcOrd="0" destOrd="0" presId="urn:microsoft.com/office/officeart/2005/8/layout/process1"/>
    <dgm:cxn modelId="{7EF213E3-058F-4B19-AFE0-731150CD993E}" srcId="{678FB134-9796-4E25-8928-1F8E07FC013A}" destId="{4EA4868C-03F2-474F-B531-3A8EB6E707B7}" srcOrd="8" destOrd="0" parTransId="{8596BAD2-53F7-4FED-AF27-1407E627226D}" sibTransId="{55AAA3FD-FCFD-4EC0-8D2F-4CB995FD5989}"/>
    <dgm:cxn modelId="{E93FC88F-7C60-4372-AA90-55B138DB711E}" type="presOf" srcId="{4EA4868C-03F2-474F-B531-3A8EB6E707B7}" destId="{8100146C-61E9-4411-B5C6-33EEDC30CCF3}" srcOrd="0" destOrd="0" presId="urn:microsoft.com/office/officeart/2005/8/layout/process1"/>
    <dgm:cxn modelId="{E43A324D-E419-4A82-B6CE-F467EEF46694}" srcId="{678FB134-9796-4E25-8928-1F8E07FC013A}" destId="{7D48EB7D-A34A-4C67-BA94-A9D4F4AB3CFA}" srcOrd="1" destOrd="0" parTransId="{8C85EA00-83F6-4613-9A82-96FBBFCF35E2}" sibTransId="{4E4E5016-4137-40AF-B384-C99AC394A316}"/>
    <dgm:cxn modelId="{976DB8F3-14B1-484F-9FED-0FF2CA37BB86}" type="presOf" srcId="{2E4C245A-8838-47CF-B8FA-16764CEB6771}" destId="{2AFDED58-AFE9-461C-B527-A72D7558CB76}" srcOrd="0" destOrd="0" presId="urn:microsoft.com/office/officeart/2005/8/layout/process1"/>
    <dgm:cxn modelId="{801F143B-FBDB-4888-A68E-889850B6A3E3}" type="presOf" srcId="{E13494B9-77D4-458D-A46D-3DF85B7E1A22}" destId="{6207FD25-3E7E-452E-BC31-D3F80F8C3C9F}" srcOrd="1" destOrd="0" presId="urn:microsoft.com/office/officeart/2005/8/layout/process1"/>
    <dgm:cxn modelId="{DD31D551-3AD0-4848-A51C-DFF473F1F383}" type="presOf" srcId="{4E4E5016-4137-40AF-B384-C99AC394A316}" destId="{B597C12C-9CA1-43BA-8CA9-7D6D2940706C}" srcOrd="0" destOrd="0" presId="urn:microsoft.com/office/officeart/2005/8/layout/process1"/>
    <dgm:cxn modelId="{845E14E8-99BF-437E-A1F4-F4A96121B8A8}" type="presOf" srcId="{FCAB07AA-4B06-4F69-BF00-28E40D9C2B50}" destId="{9EBEEE90-81E7-4DB9-83EC-257ACEF70882}" srcOrd="1" destOrd="0" presId="urn:microsoft.com/office/officeart/2005/8/layout/process1"/>
    <dgm:cxn modelId="{8FD7B12B-D46C-4173-ADC6-52D69F04A58A}" type="presOf" srcId="{16400D78-29FC-4A79-87AD-22890C7E568E}" destId="{59000BF9-5855-4BCA-8980-50B4E97D02DD}" srcOrd="1" destOrd="0" presId="urn:microsoft.com/office/officeart/2005/8/layout/process1"/>
    <dgm:cxn modelId="{35B81581-5280-4CB2-8901-3E5F0BED772F}" srcId="{678FB134-9796-4E25-8928-1F8E07FC013A}" destId="{D26FB886-B0D6-4055-B990-4D2E2C98A8E2}" srcOrd="0" destOrd="0" parTransId="{14ABBA29-E455-4B38-B955-959B198F1EDA}" sibTransId="{597F73E8-1A6F-4465-9E7C-2DC3C95E6736}"/>
    <dgm:cxn modelId="{71C1C615-616D-4FBD-B341-CC9EC102CD76}" type="presOf" srcId="{597F73E8-1A6F-4465-9E7C-2DC3C95E6736}" destId="{F827DEA5-93BF-4372-BA62-19F6CC2386A1}" srcOrd="0" destOrd="0" presId="urn:microsoft.com/office/officeart/2005/8/layout/process1"/>
    <dgm:cxn modelId="{5E8AC0C1-4A53-4BCE-91AF-A509E167C1B0}" srcId="{678FB134-9796-4E25-8928-1F8E07FC013A}" destId="{856AA035-C1C1-440E-9C54-1883AFBFEB2D}" srcOrd="5" destOrd="0" parTransId="{05ED8EE0-1145-4876-BDF8-EB923961C4EC}" sibTransId="{16400D78-29FC-4A79-87AD-22890C7E568E}"/>
    <dgm:cxn modelId="{503EFB38-81FA-4AA2-AA3D-1E3958FFE173}" type="presOf" srcId="{E5D44473-E7C6-467D-8386-C4F60FC4E084}" destId="{AA333B2B-41FC-4C45-A9C3-9F923A8EDDAA}" srcOrd="1" destOrd="0" presId="urn:microsoft.com/office/officeart/2005/8/layout/process1"/>
    <dgm:cxn modelId="{AC2B1BE2-68F6-48B2-AC16-B0C5CD659906}" type="presOf" srcId="{9CED6C64-55DB-4D8C-B3F3-DF5F3CF37E95}" destId="{7291510C-009C-440D-93A5-C01CEF34D12B}" srcOrd="0" destOrd="0" presId="urn:microsoft.com/office/officeart/2005/8/layout/process1"/>
    <dgm:cxn modelId="{95E6097A-0E3B-4559-B659-4C907B739396}" type="presParOf" srcId="{E2CF64F1-9D9D-468F-A4A1-28B734817674}" destId="{0AB0A332-302C-4EC2-995F-96B278507483}" srcOrd="0" destOrd="0" presId="urn:microsoft.com/office/officeart/2005/8/layout/process1"/>
    <dgm:cxn modelId="{40CD8051-6F39-41E1-9DD7-6D091CFCBF9B}" type="presParOf" srcId="{E2CF64F1-9D9D-468F-A4A1-28B734817674}" destId="{F827DEA5-93BF-4372-BA62-19F6CC2386A1}" srcOrd="1" destOrd="0" presId="urn:microsoft.com/office/officeart/2005/8/layout/process1"/>
    <dgm:cxn modelId="{DA4EC0AC-A994-49B5-9813-6DBBFAE809C4}" type="presParOf" srcId="{F827DEA5-93BF-4372-BA62-19F6CC2386A1}" destId="{FF043798-B4B6-4BC4-B1B8-9F707F0B307C}" srcOrd="0" destOrd="0" presId="urn:microsoft.com/office/officeart/2005/8/layout/process1"/>
    <dgm:cxn modelId="{BA68415A-FC6C-4E2A-BF3D-0CBF611E473B}" type="presParOf" srcId="{E2CF64F1-9D9D-468F-A4A1-28B734817674}" destId="{B95BE7E3-7C74-4A66-8B2F-42BF8037BCC0}" srcOrd="2" destOrd="0" presId="urn:microsoft.com/office/officeart/2005/8/layout/process1"/>
    <dgm:cxn modelId="{4EBEA67F-336E-4EE3-9D81-2371D681096D}" type="presParOf" srcId="{E2CF64F1-9D9D-468F-A4A1-28B734817674}" destId="{B597C12C-9CA1-43BA-8CA9-7D6D2940706C}" srcOrd="3" destOrd="0" presId="urn:microsoft.com/office/officeart/2005/8/layout/process1"/>
    <dgm:cxn modelId="{ABCF79A4-6BBC-4B09-B4A7-ED90DBFF41BB}" type="presParOf" srcId="{B597C12C-9CA1-43BA-8CA9-7D6D2940706C}" destId="{B56A9D73-63D1-4304-B178-F9F02B428D0B}" srcOrd="0" destOrd="0" presId="urn:microsoft.com/office/officeart/2005/8/layout/process1"/>
    <dgm:cxn modelId="{3D6FC8C1-8C31-4781-A9D9-7C363A7C3F70}" type="presParOf" srcId="{E2CF64F1-9D9D-468F-A4A1-28B734817674}" destId="{2AFDED58-AFE9-461C-B527-A72D7558CB76}" srcOrd="4" destOrd="0" presId="urn:microsoft.com/office/officeart/2005/8/layout/process1"/>
    <dgm:cxn modelId="{1AA99E4A-A805-43BA-8420-965B23EFC4C4}" type="presParOf" srcId="{E2CF64F1-9D9D-468F-A4A1-28B734817674}" destId="{C514366D-2F90-430F-B3B2-60A9F90D1B04}" srcOrd="5" destOrd="0" presId="urn:microsoft.com/office/officeart/2005/8/layout/process1"/>
    <dgm:cxn modelId="{91675B3A-BF7F-4BCB-B11B-F16E6D85F7CC}" type="presParOf" srcId="{C514366D-2F90-430F-B3B2-60A9F90D1B04}" destId="{6207FD25-3E7E-452E-BC31-D3F80F8C3C9F}" srcOrd="0" destOrd="0" presId="urn:microsoft.com/office/officeart/2005/8/layout/process1"/>
    <dgm:cxn modelId="{E28EAAAD-0202-4D73-ADB5-DC186153D383}" type="presParOf" srcId="{E2CF64F1-9D9D-468F-A4A1-28B734817674}" destId="{8C929768-71C9-4F91-B634-0FEE80780B0D}" srcOrd="6" destOrd="0" presId="urn:microsoft.com/office/officeart/2005/8/layout/process1"/>
    <dgm:cxn modelId="{A0810ABB-F622-4823-AEA4-39D13FF16D5C}" type="presParOf" srcId="{E2CF64F1-9D9D-468F-A4A1-28B734817674}" destId="{5011C974-22DD-4FE3-A4DC-C3D76B3B668F}" srcOrd="7" destOrd="0" presId="urn:microsoft.com/office/officeart/2005/8/layout/process1"/>
    <dgm:cxn modelId="{0E645AFF-3D15-4FCE-9C62-013E0F5AD990}" type="presParOf" srcId="{5011C974-22DD-4FE3-A4DC-C3D76B3B668F}" destId="{A5A1EE42-3B22-4D05-AD9D-3C47228AED88}" srcOrd="0" destOrd="0" presId="urn:microsoft.com/office/officeart/2005/8/layout/process1"/>
    <dgm:cxn modelId="{95CC0968-DD57-4780-8558-D241A43052DC}" type="presParOf" srcId="{E2CF64F1-9D9D-468F-A4A1-28B734817674}" destId="{7291510C-009C-440D-93A5-C01CEF34D12B}" srcOrd="8" destOrd="0" presId="urn:microsoft.com/office/officeart/2005/8/layout/process1"/>
    <dgm:cxn modelId="{828CD232-6C76-4B55-8E94-5B71656B1FA7}" type="presParOf" srcId="{E2CF64F1-9D9D-468F-A4A1-28B734817674}" destId="{FE268BB9-5E39-4B98-9BE1-9D791372A736}" srcOrd="9" destOrd="0" presId="urn:microsoft.com/office/officeart/2005/8/layout/process1"/>
    <dgm:cxn modelId="{327FEF03-5E3C-484C-BA72-E5E5CB2A17BD}" type="presParOf" srcId="{FE268BB9-5E39-4B98-9BE1-9D791372A736}" destId="{9EBEEE90-81E7-4DB9-83EC-257ACEF70882}" srcOrd="0" destOrd="0" presId="urn:microsoft.com/office/officeart/2005/8/layout/process1"/>
    <dgm:cxn modelId="{4EF1EBE0-B655-400B-ADC3-321C0D7BB762}" type="presParOf" srcId="{E2CF64F1-9D9D-468F-A4A1-28B734817674}" destId="{C09AD264-CDFA-4657-86A5-6495B5D33B5E}" srcOrd="10" destOrd="0" presId="urn:microsoft.com/office/officeart/2005/8/layout/process1"/>
    <dgm:cxn modelId="{D2964E12-11D4-4D60-9F9C-82FB2BE9B637}" type="presParOf" srcId="{E2CF64F1-9D9D-468F-A4A1-28B734817674}" destId="{7ABD2EE6-6C48-40E0-81A2-EEA9AEFFF507}" srcOrd="11" destOrd="0" presId="urn:microsoft.com/office/officeart/2005/8/layout/process1"/>
    <dgm:cxn modelId="{A876D5C0-6474-4D9E-8BD0-39EBEF83429E}" type="presParOf" srcId="{7ABD2EE6-6C48-40E0-81A2-EEA9AEFFF507}" destId="{59000BF9-5855-4BCA-8980-50B4E97D02DD}" srcOrd="0" destOrd="0" presId="urn:microsoft.com/office/officeart/2005/8/layout/process1"/>
    <dgm:cxn modelId="{65867363-695D-4F13-897A-D492B8EE41FF}" type="presParOf" srcId="{E2CF64F1-9D9D-468F-A4A1-28B734817674}" destId="{B903980A-A20D-48C4-A233-37654E661214}" srcOrd="12" destOrd="0" presId="urn:microsoft.com/office/officeart/2005/8/layout/process1"/>
    <dgm:cxn modelId="{AFA1E3D3-19A1-4B5A-A630-ABCC2AE0C8FF}" type="presParOf" srcId="{E2CF64F1-9D9D-468F-A4A1-28B734817674}" destId="{21922D69-324A-44A6-A321-CDA6F313271E}" srcOrd="13" destOrd="0" presId="urn:microsoft.com/office/officeart/2005/8/layout/process1"/>
    <dgm:cxn modelId="{ED64DF0A-6158-45F5-9329-6E1AF7BA1ED1}" type="presParOf" srcId="{21922D69-324A-44A6-A321-CDA6F313271E}" destId="{AA333B2B-41FC-4C45-A9C3-9F923A8EDDAA}" srcOrd="0" destOrd="0" presId="urn:microsoft.com/office/officeart/2005/8/layout/process1"/>
    <dgm:cxn modelId="{37573706-8569-43BF-ADF3-868350AB21C5}" type="presParOf" srcId="{E2CF64F1-9D9D-468F-A4A1-28B734817674}" destId="{6FC40E88-5E9A-4440-839B-9E12B8B05C3D}" srcOrd="14" destOrd="0" presId="urn:microsoft.com/office/officeart/2005/8/layout/process1"/>
    <dgm:cxn modelId="{B2B3B689-AA34-47FD-B912-4B7CA823A882}" type="presParOf" srcId="{E2CF64F1-9D9D-468F-A4A1-28B734817674}" destId="{E4BC28BC-F675-4056-B4E4-D11288CBAF33}" srcOrd="15" destOrd="0" presId="urn:microsoft.com/office/officeart/2005/8/layout/process1"/>
    <dgm:cxn modelId="{FBA4D0CC-E54D-4E29-891B-00A2F0A2A19E}" type="presParOf" srcId="{E4BC28BC-F675-4056-B4E4-D11288CBAF33}" destId="{F2009D44-FC53-4107-85C7-BD8E580EB271}" srcOrd="0" destOrd="0" presId="urn:microsoft.com/office/officeart/2005/8/layout/process1"/>
    <dgm:cxn modelId="{F1C5F320-2F01-4046-8696-E66DCA1AAE31}" type="presParOf" srcId="{E2CF64F1-9D9D-468F-A4A1-28B734817674}" destId="{8100146C-61E9-4411-B5C6-33EEDC30CCF3}" srcOrd="1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399BE88-6770-460F-81A2-411B7FDBF42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36B8665-627F-434B-ACBB-762CD8C90D75}">
      <dgm:prSet/>
      <dgm:spPr/>
      <dgm:t>
        <a:bodyPr/>
        <a:lstStyle/>
        <a:p>
          <a:pPr rtl="0"/>
          <a:r>
            <a:rPr lang="en-US" b="1" smtClean="0"/>
            <a:t>📦 Final Table:</a:t>
          </a:r>
          <a:endParaRPr lang="en-US"/>
        </a:p>
      </dgm:t>
    </dgm:pt>
    <dgm:pt modelId="{36CD261F-CBD5-4ABD-B993-E803C975D63D}" type="parTrans" cxnId="{2293660E-847F-4C42-AA5E-1247F00466C3}">
      <dgm:prSet/>
      <dgm:spPr/>
      <dgm:t>
        <a:bodyPr/>
        <a:lstStyle/>
        <a:p>
          <a:endParaRPr lang="en-US"/>
        </a:p>
      </dgm:t>
    </dgm:pt>
    <dgm:pt modelId="{E9E56A48-4E1F-469E-895F-EA90BFE693A2}" type="sibTrans" cxnId="{2293660E-847F-4C42-AA5E-1247F00466C3}">
      <dgm:prSet/>
      <dgm:spPr/>
      <dgm:t>
        <a:bodyPr/>
        <a:lstStyle/>
        <a:p>
          <a:endParaRPr lang="en-US"/>
        </a:p>
      </dgm:t>
    </dgm:pt>
    <dgm:pt modelId="{6C808841-E518-4DB3-B618-8D4392EE948C}">
      <dgm:prSet/>
      <dgm:spPr/>
      <dgm:t>
        <a:bodyPr/>
        <a:lstStyle/>
        <a:p>
          <a:pPr rtl="0"/>
          <a:r>
            <a:rPr lang="en-US" smtClean="0"/>
            <a:t>Includes: MSISDN, Engagement Score, Experience Score, Satisfaction Score, Cluster</a:t>
          </a:r>
          <a:endParaRPr lang="en-US"/>
        </a:p>
      </dgm:t>
    </dgm:pt>
    <dgm:pt modelId="{BF4CA807-1E8C-45F8-B3E8-A9162D5AADBC}" type="parTrans" cxnId="{450E5E7F-3B8D-43A6-AD50-BC6FA5CF714E}">
      <dgm:prSet/>
      <dgm:spPr/>
      <dgm:t>
        <a:bodyPr/>
        <a:lstStyle/>
        <a:p>
          <a:endParaRPr lang="en-US"/>
        </a:p>
      </dgm:t>
    </dgm:pt>
    <dgm:pt modelId="{29AAF1FF-7396-4CC5-A82F-75401F039B98}" type="sibTrans" cxnId="{450E5E7F-3B8D-43A6-AD50-BC6FA5CF714E}">
      <dgm:prSet/>
      <dgm:spPr/>
      <dgm:t>
        <a:bodyPr/>
        <a:lstStyle/>
        <a:p>
          <a:endParaRPr lang="en-US"/>
        </a:p>
      </dgm:t>
    </dgm:pt>
    <dgm:pt modelId="{38FBF922-93FD-441C-A359-BF6D4E710ECA}">
      <dgm:prSet/>
      <dgm:spPr/>
      <dgm:t>
        <a:bodyPr/>
        <a:lstStyle/>
        <a:p>
          <a:pPr rtl="0"/>
          <a:r>
            <a:rPr lang="en-US" b="1" smtClean="0"/>
            <a:t>🛢️ Exported to MySQL:</a:t>
          </a:r>
          <a:endParaRPr lang="en-US"/>
        </a:p>
      </dgm:t>
    </dgm:pt>
    <dgm:pt modelId="{7D238C63-95BF-42F2-9283-B8CB0567BEFA}" type="parTrans" cxnId="{A256D34B-E38A-4D72-8F95-988820B42EDF}">
      <dgm:prSet/>
      <dgm:spPr/>
      <dgm:t>
        <a:bodyPr/>
        <a:lstStyle/>
        <a:p>
          <a:endParaRPr lang="en-US"/>
        </a:p>
      </dgm:t>
    </dgm:pt>
    <dgm:pt modelId="{3BEFA065-7D38-4658-8D13-1D5D7360C07A}" type="sibTrans" cxnId="{A256D34B-E38A-4D72-8F95-988820B42EDF}">
      <dgm:prSet/>
      <dgm:spPr/>
      <dgm:t>
        <a:bodyPr/>
        <a:lstStyle/>
        <a:p>
          <a:endParaRPr lang="en-US"/>
        </a:p>
      </dgm:t>
    </dgm:pt>
    <dgm:pt modelId="{30676757-24D7-4341-B38A-574904C6FDE8}">
      <dgm:prSet/>
      <dgm:spPr/>
      <dgm:t>
        <a:bodyPr/>
        <a:lstStyle/>
        <a:p>
          <a:pPr rtl="0"/>
          <a:r>
            <a:rPr lang="en-US" smtClean="0"/>
            <a:t>user_scores table</a:t>
          </a:r>
          <a:endParaRPr lang="en-US"/>
        </a:p>
      </dgm:t>
    </dgm:pt>
    <dgm:pt modelId="{802F1AFC-3957-4C23-9C60-46562DCE6EE2}" type="parTrans" cxnId="{F28AF31C-9148-420C-8328-1D83A0435A5B}">
      <dgm:prSet/>
      <dgm:spPr/>
      <dgm:t>
        <a:bodyPr/>
        <a:lstStyle/>
        <a:p>
          <a:endParaRPr lang="en-US"/>
        </a:p>
      </dgm:t>
    </dgm:pt>
    <dgm:pt modelId="{1F3EA479-EF08-49A8-89FA-28E7508A05C7}" type="sibTrans" cxnId="{F28AF31C-9148-420C-8328-1D83A0435A5B}">
      <dgm:prSet/>
      <dgm:spPr/>
      <dgm:t>
        <a:bodyPr/>
        <a:lstStyle/>
        <a:p>
          <a:endParaRPr lang="en-US"/>
        </a:p>
      </dgm:t>
    </dgm:pt>
    <dgm:pt modelId="{EB613E5E-B909-4F86-88C4-135A430497AF}">
      <dgm:prSet/>
      <dgm:spPr/>
      <dgm:t>
        <a:bodyPr/>
        <a:lstStyle/>
        <a:p>
          <a:pPr rtl="0"/>
          <a:r>
            <a:rPr lang="en-US" b="1" smtClean="0"/>
            <a:t>🖥️ Screenshot:</a:t>
          </a:r>
          <a:endParaRPr lang="en-US"/>
        </a:p>
      </dgm:t>
    </dgm:pt>
    <dgm:pt modelId="{5419FD02-F2A7-47B3-8A26-0148EE61A483}" type="parTrans" cxnId="{6CBCD587-FF1F-47DB-9D0F-4526B28E85BD}">
      <dgm:prSet/>
      <dgm:spPr/>
      <dgm:t>
        <a:bodyPr/>
        <a:lstStyle/>
        <a:p>
          <a:endParaRPr lang="en-US"/>
        </a:p>
      </dgm:t>
    </dgm:pt>
    <dgm:pt modelId="{70097818-26AF-491F-BA9C-93B7DE929A6D}" type="sibTrans" cxnId="{6CBCD587-FF1F-47DB-9D0F-4526B28E85BD}">
      <dgm:prSet/>
      <dgm:spPr/>
      <dgm:t>
        <a:bodyPr/>
        <a:lstStyle/>
        <a:p>
          <a:endParaRPr lang="en-US"/>
        </a:p>
      </dgm:t>
    </dgm:pt>
    <dgm:pt modelId="{682B6475-5A0C-4835-A353-524C8C4E6EBB}">
      <dgm:prSet/>
      <dgm:spPr/>
      <dgm:t>
        <a:bodyPr/>
        <a:lstStyle/>
        <a:p>
          <a:pPr rtl="0"/>
          <a:r>
            <a:rPr lang="en-US" smtClean="0"/>
            <a:t>Sample SQL: SELECT * FROM user_scores LIMIT 10;</a:t>
          </a:r>
          <a:endParaRPr lang="en-US"/>
        </a:p>
      </dgm:t>
    </dgm:pt>
    <dgm:pt modelId="{C1F7EA12-2B58-4816-93A1-728C9DC6DC65}" type="parTrans" cxnId="{83A86542-6031-425A-959B-9EAF897ED9BB}">
      <dgm:prSet/>
      <dgm:spPr/>
      <dgm:t>
        <a:bodyPr/>
        <a:lstStyle/>
        <a:p>
          <a:endParaRPr lang="en-US"/>
        </a:p>
      </dgm:t>
    </dgm:pt>
    <dgm:pt modelId="{9602A927-C79F-46F4-9FCE-93286C195CD6}" type="sibTrans" cxnId="{83A86542-6031-425A-959B-9EAF897ED9BB}">
      <dgm:prSet/>
      <dgm:spPr/>
      <dgm:t>
        <a:bodyPr/>
        <a:lstStyle/>
        <a:p>
          <a:endParaRPr lang="en-US"/>
        </a:p>
      </dgm:t>
    </dgm:pt>
    <dgm:pt modelId="{5A7C6162-EE3B-4A8A-98E5-9593CD597446}" type="pres">
      <dgm:prSet presAssocID="{5399BE88-6770-460F-81A2-411B7FDBF426}" presName="vert0" presStyleCnt="0">
        <dgm:presLayoutVars>
          <dgm:dir/>
          <dgm:animOne val="branch"/>
          <dgm:animLvl val="lvl"/>
        </dgm:presLayoutVars>
      </dgm:prSet>
      <dgm:spPr/>
    </dgm:pt>
    <dgm:pt modelId="{E6AD2469-D553-4CF4-86E4-FB825E0588A6}" type="pres">
      <dgm:prSet presAssocID="{436B8665-627F-434B-ACBB-762CD8C90D75}" presName="thickLine" presStyleLbl="alignNode1" presStyleIdx="0" presStyleCnt="6"/>
      <dgm:spPr/>
    </dgm:pt>
    <dgm:pt modelId="{04A0ABFC-4833-45F2-9F97-F77F8B1E3811}" type="pres">
      <dgm:prSet presAssocID="{436B8665-627F-434B-ACBB-762CD8C90D75}" presName="horz1" presStyleCnt="0"/>
      <dgm:spPr/>
    </dgm:pt>
    <dgm:pt modelId="{468FD5D3-DCED-4804-82A5-B079B124EBFD}" type="pres">
      <dgm:prSet presAssocID="{436B8665-627F-434B-ACBB-762CD8C90D75}" presName="tx1" presStyleLbl="revTx" presStyleIdx="0" presStyleCnt="6"/>
      <dgm:spPr/>
    </dgm:pt>
    <dgm:pt modelId="{E08A4E99-9C2D-43B2-87CC-FFF4CE75B3E7}" type="pres">
      <dgm:prSet presAssocID="{436B8665-627F-434B-ACBB-762CD8C90D75}" presName="vert1" presStyleCnt="0"/>
      <dgm:spPr/>
    </dgm:pt>
    <dgm:pt modelId="{7527E887-44AF-4818-9BA3-9853C8F8C0AD}" type="pres">
      <dgm:prSet presAssocID="{6C808841-E518-4DB3-B618-8D4392EE948C}" presName="thickLine" presStyleLbl="alignNode1" presStyleIdx="1" presStyleCnt="6"/>
      <dgm:spPr/>
    </dgm:pt>
    <dgm:pt modelId="{5D6A36F7-1B6C-4FFB-BA0D-0C949A2FBCE3}" type="pres">
      <dgm:prSet presAssocID="{6C808841-E518-4DB3-B618-8D4392EE948C}" presName="horz1" presStyleCnt="0"/>
      <dgm:spPr/>
    </dgm:pt>
    <dgm:pt modelId="{B90BAB7C-2FA0-4B2F-B80C-36F42853B254}" type="pres">
      <dgm:prSet presAssocID="{6C808841-E518-4DB3-B618-8D4392EE948C}" presName="tx1" presStyleLbl="revTx" presStyleIdx="1" presStyleCnt="6"/>
      <dgm:spPr/>
    </dgm:pt>
    <dgm:pt modelId="{F592B613-8C40-49E0-B302-4E7E23E3412C}" type="pres">
      <dgm:prSet presAssocID="{6C808841-E518-4DB3-B618-8D4392EE948C}" presName="vert1" presStyleCnt="0"/>
      <dgm:spPr/>
    </dgm:pt>
    <dgm:pt modelId="{CBEF6D7B-72A3-4594-BCAF-CB32C0C16595}" type="pres">
      <dgm:prSet presAssocID="{38FBF922-93FD-441C-A359-BF6D4E710ECA}" presName="thickLine" presStyleLbl="alignNode1" presStyleIdx="2" presStyleCnt="6"/>
      <dgm:spPr/>
    </dgm:pt>
    <dgm:pt modelId="{B668DB68-1773-4124-86CA-155A4AFD919F}" type="pres">
      <dgm:prSet presAssocID="{38FBF922-93FD-441C-A359-BF6D4E710ECA}" presName="horz1" presStyleCnt="0"/>
      <dgm:spPr/>
    </dgm:pt>
    <dgm:pt modelId="{A3BD28EF-5337-4FAF-BF26-AE80C2BF6AEA}" type="pres">
      <dgm:prSet presAssocID="{38FBF922-93FD-441C-A359-BF6D4E710ECA}" presName="tx1" presStyleLbl="revTx" presStyleIdx="2" presStyleCnt="6"/>
      <dgm:spPr/>
    </dgm:pt>
    <dgm:pt modelId="{FBAE9B17-75C8-4582-80A5-598D3ED099E2}" type="pres">
      <dgm:prSet presAssocID="{38FBF922-93FD-441C-A359-BF6D4E710ECA}" presName="vert1" presStyleCnt="0"/>
      <dgm:spPr/>
    </dgm:pt>
    <dgm:pt modelId="{36B31583-6DF5-40EC-8B09-0995BFA702EA}" type="pres">
      <dgm:prSet presAssocID="{30676757-24D7-4341-B38A-574904C6FDE8}" presName="thickLine" presStyleLbl="alignNode1" presStyleIdx="3" presStyleCnt="6"/>
      <dgm:spPr/>
    </dgm:pt>
    <dgm:pt modelId="{5CEEC711-2795-4B25-AF7E-506C4BE52FB6}" type="pres">
      <dgm:prSet presAssocID="{30676757-24D7-4341-B38A-574904C6FDE8}" presName="horz1" presStyleCnt="0"/>
      <dgm:spPr/>
    </dgm:pt>
    <dgm:pt modelId="{9B1DE678-79F8-4F45-8F21-C2DC7C1A60E4}" type="pres">
      <dgm:prSet presAssocID="{30676757-24D7-4341-B38A-574904C6FDE8}" presName="tx1" presStyleLbl="revTx" presStyleIdx="3" presStyleCnt="6"/>
      <dgm:spPr/>
    </dgm:pt>
    <dgm:pt modelId="{7572FC9A-B4E0-41C6-9B9B-B544F8D691F7}" type="pres">
      <dgm:prSet presAssocID="{30676757-24D7-4341-B38A-574904C6FDE8}" presName="vert1" presStyleCnt="0"/>
      <dgm:spPr/>
    </dgm:pt>
    <dgm:pt modelId="{53EDA7EC-F7BA-4902-88FA-7BF1C46F67E0}" type="pres">
      <dgm:prSet presAssocID="{EB613E5E-B909-4F86-88C4-135A430497AF}" presName="thickLine" presStyleLbl="alignNode1" presStyleIdx="4" presStyleCnt="6"/>
      <dgm:spPr/>
    </dgm:pt>
    <dgm:pt modelId="{ACAB2AEF-4F83-4C95-B8FA-F0B68E70063E}" type="pres">
      <dgm:prSet presAssocID="{EB613E5E-B909-4F86-88C4-135A430497AF}" presName="horz1" presStyleCnt="0"/>
      <dgm:spPr/>
    </dgm:pt>
    <dgm:pt modelId="{A7F6AD80-7A4A-4552-A418-2387257C19EE}" type="pres">
      <dgm:prSet presAssocID="{EB613E5E-B909-4F86-88C4-135A430497AF}" presName="tx1" presStyleLbl="revTx" presStyleIdx="4" presStyleCnt="6"/>
      <dgm:spPr/>
    </dgm:pt>
    <dgm:pt modelId="{89DF9088-D6BB-4D21-9D12-C6740C93C678}" type="pres">
      <dgm:prSet presAssocID="{EB613E5E-B909-4F86-88C4-135A430497AF}" presName="vert1" presStyleCnt="0"/>
      <dgm:spPr/>
    </dgm:pt>
    <dgm:pt modelId="{928E5435-677B-4B65-A2A5-BE558CFB6E50}" type="pres">
      <dgm:prSet presAssocID="{682B6475-5A0C-4835-A353-524C8C4E6EBB}" presName="thickLine" presStyleLbl="alignNode1" presStyleIdx="5" presStyleCnt="6"/>
      <dgm:spPr/>
    </dgm:pt>
    <dgm:pt modelId="{FB98217D-1414-4699-B9BA-830BBB549B08}" type="pres">
      <dgm:prSet presAssocID="{682B6475-5A0C-4835-A353-524C8C4E6EBB}" presName="horz1" presStyleCnt="0"/>
      <dgm:spPr/>
    </dgm:pt>
    <dgm:pt modelId="{39C699FF-9B53-40F3-9A89-E552198CFC67}" type="pres">
      <dgm:prSet presAssocID="{682B6475-5A0C-4835-A353-524C8C4E6EBB}" presName="tx1" presStyleLbl="revTx" presStyleIdx="5" presStyleCnt="6"/>
      <dgm:spPr/>
    </dgm:pt>
    <dgm:pt modelId="{19EC01A7-CB9A-4CBF-A0D8-3CFC127C6DFA}" type="pres">
      <dgm:prSet presAssocID="{682B6475-5A0C-4835-A353-524C8C4E6EBB}" presName="vert1" presStyleCnt="0"/>
      <dgm:spPr/>
    </dgm:pt>
  </dgm:ptLst>
  <dgm:cxnLst>
    <dgm:cxn modelId="{2442EA74-C7D2-44FB-97E3-FB877271B0DB}" type="presOf" srcId="{EB613E5E-B909-4F86-88C4-135A430497AF}" destId="{A7F6AD80-7A4A-4552-A418-2387257C19EE}" srcOrd="0" destOrd="0" presId="urn:microsoft.com/office/officeart/2008/layout/LinedList"/>
    <dgm:cxn modelId="{6CBCD587-FF1F-47DB-9D0F-4526B28E85BD}" srcId="{5399BE88-6770-460F-81A2-411B7FDBF426}" destId="{EB613E5E-B909-4F86-88C4-135A430497AF}" srcOrd="4" destOrd="0" parTransId="{5419FD02-F2A7-47B3-8A26-0148EE61A483}" sibTransId="{70097818-26AF-491F-BA9C-93B7DE929A6D}"/>
    <dgm:cxn modelId="{E63188DD-B0DB-4967-9B6F-713C482D48B2}" type="presOf" srcId="{6C808841-E518-4DB3-B618-8D4392EE948C}" destId="{B90BAB7C-2FA0-4B2F-B80C-36F42853B254}" srcOrd="0" destOrd="0" presId="urn:microsoft.com/office/officeart/2008/layout/LinedList"/>
    <dgm:cxn modelId="{C5E97E15-D276-4C91-8D3E-7A8CA2042ACB}" type="presOf" srcId="{30676757-24D7-4341-B38A-574904C6FDE8}" destId="{9B1DE678-79F8-4F45-8F21-C2DC7C1A60E4}" srcOrd="0" destOrd="0" presId="urn:microsoft.com/office/officeart/2008/layout/LinedList"/>
    <dgm:cxn modelId="{6FB91115-2CBD-40A9-A908-54B13BB955A8}" type="presOf" srcId="{5399BE88-6770-460F-81A2-411B7FDBF426}" destId="{5A7C6162-EE3B-4A8A-98E5-9593CD597446}" srcOrd="0" destOrd="0" presId="urn:microsoft.com/office/officeart/2008/layout/LinedList"/>
    <dgm:cxn modelId="{23732581-E8DA-4F4E-9F80-D5E86BA92381}" type="presOf" srcId="{682B6475-5A0C-4835-A353-524C8C4E6EBB}" destId="{39C699FF-9B53-40F3-9A89-E552198CFC67}" srcOrd="0" destOrd="0" presId="urn:microsoft.com/office/officeart/2008/layout/LinedList"/>
    <dgm:cxn modelId="{F28AF31C-9148-420C-8328-1D83A0435A5B}" srcId="{5399BE88-6770-460F-81A2-411B7FDBF426}" destId="{30676757-24D7-4341-B38A-574904C6FDE8}" srcOrd="3" destOrd="0" parTransId="{802F1AFC-3957-4C23-9C60-46562DCE6EE2}" sibTransId="{1F3EA479-EF08-49A8-89FA-28E7508A05C7}"/>
    <dgm:cxn modelId="{145EF05D-0F9C-4C2D-9880-1CBC60F15AED}" type="presOf" srcId="{436B8665-627F-434B-ACBB-762CD8C90D75}" destId="{468FD5D3-DCED-4804-82A5-B079B124EBFD}" srcOrd="0" destOrd="0" presId="urn:microsoft.com/office/officeart/2008/layout/LinedList"/>
    <dgm:cxn modelId="{A256D34B-E38A-4D72-8F95-988820B42EDF}" srcId="{5399BE88-6770-460F-81A2-411B7FDBF426}" destId="{38FBF922-93FD-441C-A359-BF6D4E710ECA}" srcOrd="2" destOrd="0" parTransId="{7D238C63-95BF-42F2-9283-B8CB0567BEFA}" sibTransId="{3BEFA065-7D38-4658-8D13-1D5D7360C07A}"/>
    <dgm:cxn modelId="{D66768BA-8EEF-47CB-9509-C013DA3B13C2}" type="presOf" srcId="{38FBF922-93FD-441C-A359-BF6D4E710ECA}" destId="{A3BD28EF-5337-4FAF-BF26-AE80C2BF6AEA}" srcOrd="0" destOrd="0" presId="urn:microsoft.com/office/officeart/2008/layout/LinedList"/>
    <dgm:cxn modelId="{450E5E7F-3B8D-43A6-AD50-BC6FA5CF714E}" srcId="{5399BE88-6770-460F-81A2-411B7FDBF426}" destId="{6C808841-E518-4DB3-B618-8D4392EE948C}" srcOrd="1" destOrd="0" parTransId="{BF4CA807-1E8C-45F8-B3E8-A9162D5AADBC}" sibTransId="{29AAF1FF-7396-4CC5-A82F-75401F039B98}"/>
    <dgm:cxn modelId="{2293660E-847F-4C42-AA5E-1247F00466C3}" srcId="{5399BE88-6770-460F-81A2-411B7FDBF426}" destId="{436B8665-627F-434B-ACBB-762CD8C90D75}" srcOrd="0" destOrd="0" parTransId="{36CD261F-CBD5-4ABD-B993-E803C975D63D}" sibTransId="{E9E56A48-4E1F-469E-895F-EA90BFE693A2}"/>
    <dgm:cxn modelId="{83A86542-6031-425A-959B-9EAF897ED9BB}" srcId="{5399BE88-6770-460F-81A2-411B7FDBF426}" destId="{682B6475-5A0C-4835-A353-524C8C4E6EBB}" srcOrd="5" destOrd="0" parTransId="{C1F7EA12-2B58-4816-93A1-728C9DC6DC65}" sibTransId="{9602A927-C79F-46F4-9FCE-93286C195CD6}"/>
    <dgm:cxn modelId="{A81F0B3C-F1FA-42DE-9AFC-AC9E0BA19679}" type="presParOf" srcId="{5A7C6162-EE3B-4A8A-98E5-9593CD597446}" destId="{E6AD2469-D553-4CF4-86E4-FB825E0588A6}" srcOrd="0" destOrd="0" presId="urn:microsoft.com/office/officeart/2008/layout/LinedList"/>
    <dgm:cxn modelId="{20CCB323-F77D-4621-9AFE-FDAD82B62E9F}" type="presParOf" srcId="{5A7C6162-EE3B-4A8A-98E5-9593CD597446}" destId="{04A0ABFC-4833-45F2-9F97-F77F8B1E3811}" srcOrd="1" destOrd="0" presId="urn:microsoft.com/office/officeart/2008/layout/LinedList"/>
    <dgm:cxn modelId="{855F840F-8EFC-4932-B104-E34792B1B776}" type="presParOf" srcId="{04A0ABFC-4833-45F2-9F97-F77F8B1E3811}" destId="{468FD5D3-DCED-4804-82A5-B079B124EBFD}" srcOrd="0" destOrd="0" presId="urn:microsoft.com/office/officeart/2008/layout/LinedList"/>
    <dgm:cxn modelId="{288DCD1F-2462-49F6-995A-FF771B152400}" type="presParOf" srcId="{04A0ABFC-4833-45F2-9F97-F77F8B1E3811}" destId="{E08A4E99-9C2D-43B2-87CC-FFF4CE75B3E7}" srcOrd="1" destOrd="0" presId="urn:microsoft.com/office/officeart/2008/layout/LinedList"/>
    <dgm:cxn modelId="{427E8BFF-C527-4EE7-BB18-7F4ACE89C571}" type="presParOf" srcId="{5A7C6162-EE3B-4A8A-98E5-9593CD597446}" destId="{7527E887-44AF-4818-9BA3-9853C8F8C0AD}" srcOrd="2" destOrd="0" presId="urn:microsoft.com/office/officeart/2008/layout/LinedList"/>
    <dgm:cxn modelId="{CEAEF56D-A8F5-47DA-AAD0-E982AB34E392}" type="presParOf" srcId="{5A7C6162-EE3B-4A8A-98E5-9593CD597446}" destId="{5D6A36F7-1B6C-4FFB-BA0D-0C949A2FBCE3}" srcOrd="3" destOrd="0" presId="urn:microsoft.com/office/officeart/2008/layout/LinedList"/>
    <dgm:cxn modelId="{BA60512F-74DB-444C-904E-72EF9137D40D}" type="presParOf" srcId="{5D6A36F7-1B6C-4FFB-BA0D-0C949A2FBCE3}" destId="{B90BAB7C-2FA0-4B2F-B80C-36F42853B254}" srcOrd="0" destOrd="0" presId="urn:microsoft.com/office/officeart/2008/layout/LinedList"/>
    <dgm:cxn modelId="{6180AA46-1B16-446D-B072-5854621696C2}" type="presParOf" srcId="{5D6A36F7-1B6C-4FFB-BA0D-0C949A2FBCE3}" destId="{F592B613-8C40-49E0-B302-4E7E23E3412C}" srcOrd="1" destOrd="0" presId="urn:microsoft.com/office/officeart/2008/layout/LinedList"/>
    <dgm:cxn modelId="{DA71A243-74B8-4E47-938B-B263B9D25479}" type="presParOf" srcId="{5A7C6162-EE3B-4A8A-98E5-9593CD597446}" destId="{CBEF6D7B-72A3-4594-BCAF-CB32C0C16595}" srcOrd="4" destOrd="0" presId="urn:microsoft.com/office/officeart/2008/layout/LinedList"/>
    <dgm:cxn modelId="{E7EBA903-6E58-4D0E-A06B-26040FBE0BF6}" type="presParOf" srcId="{5A7C6162-EE3B-4A8A-98E5-9593CD597446}" destId="{B668DB68-1773-4124-86CA-155A4AFD919F}" srcOrd="5" destOrd="0" presId="urn:microsoft.com/office/officeart/2008/layout/LinedList"/>
    <dgm:cxn modelId="{BD6234A3-9CA6-4D53-AACD-34B4F8885D3B}" type="presParOf" srcId="{B668DB68-1773-4124-86CA-155A4AFD919F}" destId="{A3BD28EF-5337-4FAF-BF26-AE80C2BF6AEA}" srcOrd="0" destOrd="0" presId="urn:microsoft.com/office/officeart/2008/layout/LinedList"/>
    <dgm:cxn modelId="{B8E26EF1-1758-4B78-BFEA-CDAC1A099A87}" type="presParOf" srcId="{B668DB68-1773-4124-86CA-155A4AFD919F}" destId="{FBAE9B17-75C8-4582-80A5-598D3ED099E2}" srcOrd="1" destOrd="0" presId="urn:microsoft.com/office/officeart/2008/layout/LinedList"/>
    <dgm:cxn modelId="{28E0A420-7271-4BDF-BDF1-D554CD4DB856}" type="presParOf" srcId="{5A7C6162-EE3B-4A8A-98E5-9593CD597446}" destId="{36B31583-6DF5-40EC-8B09-0995BFA702EA}" srcOrd="6" destOrd="0" presId="urn:microsoft.com/office/officeart/2008/layout/LinedList"/>
    <dgm:cxn modelId="{95771274-E14F-4770-A677-BA1C2D91D1B5}" type="presParOf" srcId="{5A7C6162-EE3B-4A8A-98E5-9593CD597446}" destId="{5CEEC711-2795-4B25-AF7E-506C4BE52FB6}" srcOrd="7" destOrd="0" presId="urn:microsoft.com/office/officeart/2008/layout/LinedList"/>
    <dgm:cxn modelId="{0B6208E2-753F-41D2-9062-9A9FE041F406}" type="presParOf" srcId="{5CEEC711-2795-4B25-AF7E-506C4BE52FB6}" destId="{9B1DE678-79F8-4F45-8F21-C2DC7C1A60E4}" srcOrd="0" destOrd="0" presId="urn:microsoft.com/office/officeart/2008/layout/LinedList"/>
    <dgm:cxn modelId="{88E97B87-96B7-47AB-9735-B5EB975791F4}" type="presParOf" srcId="{5CEEC711-2795-4B25-AF7E-506C4BE52FB6}" destId="{7572FC9A-B4E0-41C6-9B9B-B544F8D691F7}" srcOrd="1" destOrd="0" presId="urn:microsoft.com/office/officeart/2008/layout/LinedList"/>
    <dgm:cxn modelId="{89C7E17F-D266-40CE-AC04-CDB0F4335501}" type="presParOf" srcId="{5A7C6162-EE3B-4A8A-98E5-9593CD597446}" destId="{53EDA7EC-F7BA-4902-88FA-7BF1C46F67E0}" srcOrd="8" destOrd="0" presId="urn:microsoft.com/office/officeart/2008/layout/LinedList"/>
    <dgm:cxn modelId="{FB6D2AA3-4AA2-4434-A836-8526AF47C950}" type="presParOf" srcId="{5A7C6162-EE3B-4A8A-98E5-9593CD597446}" destId="{ACAB2AEF-4F83-4C95-B8FA-F0B68E70063E}" srcOrd="9" destOrd="0" presId="urn:microsoft.com/office/officeart/2008/layout/LinedList"/>
    <dgm:cxn modelId="{8703626C-41A8-4721-A103-06EED877B47C}" type="presParOf" srcId="{ACAB2AEF-4F83-4C95-B8FA-F0B68E70063E}" destId="{A7F6AD80-7A4A-4552-A418-2387257C19EE}" srcOrd="0" destOrd="0" presId="urn:microsoft.com/office/officeart/2008/layout/LinedList"/>
    <dgm:cxn modelId="{331AB1F4-647E-42C3-964E-D94DF8D0E43B}" type="presParOf" srcId="{ACAB2AEF-4F83-4C95-B8FA-F0B68E70063E}" destId="{89DF9088-D6BB-4D21-9D12-C6740C93C678}" srcOrd="1" destOrd="0" presId="urn:microsoft.com/office/officeart/2008/layout/LinedList"/>
    <dgm:cxn modelId="{CE4FFD89-C6C7-4D9C-85B7-BA32FF75F172}" type="presParOf" srcId="{5A7C6162-EE3B-4A8A-98E5-9593CD597446}" destId="{928E5435-677B-4B65-A2A5-BE558CFB6E50}" srcOrd="10" destOrd="0" presId="urn:microsoft.com/office/officeart/2008/layout/LinedList"/>
    <dgm:cxn modelId="{83508420-7B27-4DC0-96E2-A743698026AD}" type="presParOf" srcId="{5A7C6162-EE3B-4A8A-98E5-9593CD597446}" destId="{FB98217D-1414-4699-B9BA-830BBB549B08}" srcOrd="11" destOrd="0" presId="urn:microsoft.com/office/officeart/2008/layout/LinedList"/>
    <dgm:cxn modelId="{41601488-005E-410A-8BE8-C7707A7218D1}" type="presParOf" srcId="{FB98217D-1414-4699-B9BA-830BBB549B08}" destId="{39C699FF-9B53-40F3-9A89-E552198CFC67}" srcOrd="0" destOrd="0" presId="urn:microsoft.com/office/officeart/2008/layout/LinedList"/>
    <dgm:cxn modelId="{16FE3E8C-6B2D-4B7E-839F-5466BBD748EA}" type="presParOf" srcId="{FB98217D-1414-4699-B9BA-830BBB549B08}" destId="{19EC01A7-CB9A-4CBF-A0D8-3CFC127C6DF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BDCA13-5D12-47E6-A062-89F8ABD5A14F}" type="doc">
      <dgm:prSet loTypeId="urn:microsoft.com/office/officeart/2005/8/layout/pyramid2" loCatId="pyramid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25C583-3609-4891-883C-E4AF1045260B}">
      <dgm:prSet custT="1"/>
      <dgm:spPr/>
      <dgm:t>
        <a:bodyPr/>
        <a:lstStyle/>
        <a:p>
          <a:pPr rtl="0"/>
          <a:r>
            <a:rPr lang="en-US" sz="1600" b="1" dirty="0" smtClean="0"/>
            <a:t>📱 Top 10 Handsets by Usage:</a:t>
          </a:r>
          <a:endParaRPr lang="en-US" sz="1600" b="1" dirty="0"/>
        </a:p>
      </dgm:t>
    </dgm:pt>
    <dgm:pt modelId="{4196FA5D-56F5-4C54-BB23-799D9407B744}" type="parTrans" cxnId="{C2FB9417-3F6D-4A55-A0E8-CD5E7E4D7860}">
      <dgm:prSet/>
      <dgm:spPr/>
      <dgm:t>
        <a:bodyPr/>
        <a:lstStyle/>
        <a:p>
          <a:endParaRPr lang="en-US"/>
        </a:p>
      </dgm:t>
    </dgm:pt>
    <dgm:pt modelId="{5339841E-3B57-460B-B1CC-F22408C60D20}" type="sibTrans" cxnId="{C2FB9417-3F6D-4A55-A0E8-CD5E7E4D7860}">
      <dgm:prSet/>
      <dgm:spPr/>
      <dgm:t>
        <a:bodyPr/>
        <a:lstStyle/>
        <a:p>
          <a:endParaRPr lang="en-US"/>
        </a:p>
      </dgm:t>
    </dgm:pt>
    <dgm:pt modelId="{6A722C43-73BF-40EA-AF8E-BCED9C1E3796}">
      <dgm:prSet custT="1"/>
      <dgm:spPr/>
      <dgm:t>
        <a:bodyPr/>
        <a:lstStyle/>
        <a:p>
          <a:pPr rtl="0"/>
          <a:r>
            <a:rPr lang="en-US" sz="1000" b="1" dirty="0" smtClean="0"/>
            <a:t>Identified based on the number of sessions and traffic.</a:t>
          </a:r>
          <a:endParaRPr lang="en-US" sz="1000" b="1" dirty="0"/>
        </a:p>
      </dgm:t>
    </dgm:pt>
    <dgm:pt modelId="{700D29A1-93D3-4FD9-963E-939D9FADB29B}" type="parTrans" cxnId="{0468D8F2-C300-4AEE-B809-712D36FCB7F3}">
      <dgm:prSet/>
      <dgm:spPr/>
      <dgm:t>
        <a:bodyPr/>
        <a:lstStyle/>
        <a:p>
          <a:endParaRPr lang="en-US"/>
        </a:p>
      </dgm:t>
    </dgm:pt>
    <dgm:pt modelId="{DEEB27E5-5747-405A-88B4-F5B5532B4C1C}" type="sibTrans" cxnId="{0468D8F2-C300-4AEE-B809-712D36FCB7F3}">
      <dgm:prSet/>
      <dgm:spPr/>
      <dgm:t>
        <a:bodyPr/>
        <a:lstStyle/>
        <a:p>
          <a:endParaRPr lang="en-US"/>
        </a:p>
      </dgm:t>
    </dgm:pt>
    <dgm:pt modelId="{A72B3CC1-0583-4C76-88BF-2B5B0076F416}">
      <dgm:prSet custT="1"/>
      <dgm:spPr/>
      <dgm:t>
        <a:bodyPr/>
        <a:lstStyle/>
        <a:p>
          <a:pPr rtl="0"/>
          <a:r>
            <a:rPr lang="en-US" sz="1000" b="1" dirty="0" smtClean="0"/>
            <a:t>Reflects the most popular devices among users.</a:t>
          </a:r>
          <a:endParaRPr lang="en-US" sz="1000" b="1" dirty="0"/>
        </a:p>
      </dgm:t>
    </dgm:pt>
    <dgm:pt modelId="{CF8BC7B8-8477-44AB-A1D6-9A9DFE51B467}" type="parTrans" cxnId="{6B4AE239-C129-4687-9AAE-600842CACA3E}">
      <dgm:prSet/>
      <dgm:spPr/>
      <dgm:t>
        <a:bodyPr/>
        <a:lstStyle/>
        <a:p>
          <a:endParaRPr lang="en-US"/>
        </a:p>
      </dgm:t>
    </dgm:pt>
    <dgm:pt modelId="{97F22FD0-6E09-46FC-9758-90BDB549D661}" type="sibTrans" cxnId="{6B4AE239-C129-4687-9AAE-600842CACA3E}">
      <dgm:prSet/>
      <dgm:spPr/>
      <dgm:t>
        <a:bodyPr/>
        <a:lstStyle/>
        <a:p>
          <a:endParaRPr lang="en-US"/>
        </a:p>
      </dgm:t>
    </dgm:pt>
    <dgm:pt modelId="{1A5D495D-FBE6-455E-8C5B-EAD24314D786}">
      <dgm:prSet custT="1"/>
      <dgm:spPr/>
      <dgm:t>
        <a:bodyPr/>
        <a:lstStyle/>
        <a:p>
          <a:pPr rtl="0"/>
          <a:r>
            <a:rPr lang="en-US" sz="1600" b="1" dirty="0" smtClean="0"/>
            <a:t>🏭 Top 3 Manufacturers:</a:t>
          </a:r>
          <a:endParaRPr lang="en-US" sz="1600" b="1" dirty="0"/>
        </a:p>
      </dgm:t>
    </dgm:pt>
    <dgm:pt modelId="{7AC69320-957A-47A8-B18F-1976D7DA50DB}" type="parTrans" cxnId="{0B0B37E2-2692-4A08-B4F2-12B631DA0C57}">
      <dgm:prSet/>
      <dgm:spPr/>
      <dgm:t>
        <a:bodyPr/>
        <a:lstStyle/>
        <a:p>
          <a:endParaRPr lang="en-US"/>
        </a:p>
      </dgm:t>
    </dgm:pt>
    <dgm:pt modelId="{C99B0652-28A3-481D-AE02-98880F2CBB46}" type="sibTrans" cxnId="{0B0B37E2-2692-4A08-B4F2-12B631DA0C57}">
      <dgm:prSet/>
      <dgm:spPr/>
      <dgm:t>
        <a:bodyPr/>
        <a:lstStyle/>
        <a:p>
          <a:endParaRPr lang="en-US"/>
        </a:p>
      </dgm:t>
    </dgm:pt>
    <dgm:pt modelId="{CD01B73F-BCED-4931-84D2-EA85A4B5C33E}">
      <dgm:prSet custT="1"/>
      <dgm:spPr/>
      <dgm:t>
        <a:bodyPr/>
        <a:lstStyle/>
        <a:p>
          <a:pPr rtl="0"/>
          <a:r>
            <a:rPr lang="en-US" sz="1000" b="1" dirty="0" smtClean="0"/>
            <a:t>Ranked by the number of handsets in use.</a:t>
          </a:r>
          <a:endParaRPr lang="en-US" sz="1000" b="1" dirty="0"/>
        </a:p>
      </dgm:t>
    </dgm:pt>
    <dgm:pt modelId="{AC6FE8B7-E6F4-44DE-8895-AEDA60664F8A}" type="parTrans" cxnId="{D4E5764B-7FEC-4AC4-AECA-1D2408435550}">
      <dgm:prSet/>
      <dgm:spPr/>
      <dgm:t>
        <a:bodyPr/>
        <a:lstStyle/>
        <a:p>
          <a:endParaRPr lang="en-US"/>
        </a:p>
      </dgm:t>
    </dgm:pt>
    <dgm:pt modelId="{EE5C3BB2-0FC1-4F56-ACD7-A9402DDE4ABD}" type="sibTrans" cxnId="{D4E5764B-7FEC-4AC4-AECA-1D2408435550}">
      <dgm:prSet/>
      <dgm:spPr/>
      <dgm:t>
        <a:bodyPr/>
        <a:lstStyle/>
        <a:p>
          <a:endParaRPr lang="en-US"/>
        </a:p>
      </dgm:t>
    </dgm:pt>
    <dgm:pt modelId="{2FA491C6-7EDC-4C68-9B0E-A766FE1254DC}">
      <dgm:prSet custT="1"/>
      <dgm:spPr/>
      <dgm:t>
        <a:bodyPr/>
        <a:lstStyle/>
        <a:p>
          <a:pPr rtl="0"/>
          <a:r>
            <a:rPr lang="en-US" sz="1000" b="1" dirty="0" smtClean="0"/>
            <a:t>Helps identify dominant market players.</a:t>
          </a:r>
          <a:endParaRPr lang="en-US" sz="1000" b="1" dirty="0"/>
        </a:p>
      </dgm:t>
    </dgm:pt>
    <dgm:pt modelId="{CECB0BD4-50DD-4F6C-9C7D-7B9283359621}" type="parTrans" cxnId="{D134AC5C-7B5E-4CBD-95F6-21EBEDE9C48C}">
      <dgm:prSet/>
      <dgm:spPr/>
      <dgm:t>
        <a:bodyPr/>
        <a:lstStyle/>
        <a:p>
          <a:endParaRPr lang="en-US"/>
        </a:p>
      </dgm:t>
    </dgm:pt>
    <dgm:pt modelId="{2BD1C65D-03C7-4A06-B81B-170C7F9D2E72}" type="sibTrans" cxnId="{D134AC5C-7B5E-4CBD-95F6-21EBEDE9C48C}">
      <dgm:prSet/>
      <dgm:spPr/>
      <dgm:t>
        <a:bodyPr/>
        <a:lstStyle/>
        <a:p>
          <a:endParaRPr lang="en-US"/>
        </a:p>
      </dgm:t>
    </dgm:pt>
    <dgm:pt modelId="{7A482699-87A9-4D40-B62D-FD58C6CE541F}">
      <dgm:prSet custT="1"/>
      <dgm:spPr/>
      <dgm:t>
        <a:bodyPr/>
        <a:lstStyle/>
        <a:p>
          <a:pPr rtl="0"/>
          <a:r>
            <a:rPr lang="en-US" sz="1200" b="1" dirty="0" smtClean="0"/>
            <a:t>📊 Top 5 Handsets per Top 3 Manufacturer:</a:t>
          </a:r>
          <a:endParaRPr lang="en-US" sz="1200" b="1" dirty="0"/>
        </a:p>
      </dgm:t>
    </dgm:pt>
    <dgm:pt modelId="{27637992-24A9-47BA-9A8B-DDAB5321F5FC}" type="parTrans" cxnId="{56E8FC2D-3211-4421-B268-BD95FE80D08B}">
      <dgm:prSet/>
      <dgm:spPr/>
      <dgm:t>
        <a:bodyPr/>
        <a:lstStyle/>
        <a:p>
          <a:endParaRPr lang="en-US"/>
        </a:p>
      </dgm:t>
    </dgm:pt>
    <dgm:pt modelId="{6FC49FB4-8507-492E-8D85-F287164E3DCF}" type="sibTrans" cxnId="{56E8FC2D-3211-4421-B268-BD95FE80D08B}">
      <dgm:prSet/>
      <dgm:spPr/>
      <dgm:t>
        <a:bodyPr/>
        <a:lstStyle/>
        <a:p>
          <a:endParaRPr lang="en-US"/>
        </a:p>
      </dgm:t>
    </dgm:pt>
    <dgm:pt modelId="{3D2AF29D-F99C-4F8B-84CE-ED09F4632865}">
      <dgm:prSet custT="1"/>
      <dgm:spPr/>
      <dgm:t>
        <a:bodyPr/>
        <a:lstStyle/>
        <a:p>
          <a:pPr rtl="0"/>
          <a:r>
            <a:rPr lang="en-US" sz="1000" b="1" dirty="0" smtClean="0"/>
            <a:t>Further granularity on brand-specific popularity.</a:t>
          </a:r>
          <a:endParaRPr lang="en-US" sz="1000" b="1" dirty="0"/>
        </a:p>
      </dgm:t>
    </dgm:pt>
    <dgm:pt modelId="{29E5AC9D-34EF-4C36-B61C-919C6FA6E035}" type="parTrans" cxnId="{BD684245-C112-4C53-9A88-3B1A2AE0C25F}">
      <dgm:prSet/>
      <dgm:spPr/>
      <dgm:t>
        <a:bodyPr/>
        <a:lstStyle/>
        <a:p>
          <a:endParaRPr lang="en-US"/>
        </a:p>
      </dgm:t>
    </dgm:pt>
    <dgm:pt modelId="{74C802BB-DCF0-46BB-92E6-26106979137B}" type="sibTrans" cxnId="{BD684245-C112-4C53-9A88-3B1A2AE0C25F}">
      <dgm:prSet/>
      <dgm:spPr/>
      <dgm:t>
        <a:bodyPr/>
        <a:lstStyle/>
        <a:p>
          <a:endParaRPr lang="en-US"/>
        </a:p>
      </dgm:t>
    </dgm:pt>
    <dgm:pt modelId="{A16FAF0E-9979-40F0-8E70-DB4B58DEAAC3}">
      <dgm:prSet custT="1"/>
      <dgm:spPr/>
      <dgm:t>
        <a:bodyPr/>
        <a:lstStyle/>
        <a:p>
          <a:pPr rtl="0"/>
          <a:r>
            <a:rPr lang="en-US" sz="1000" b="1" dirty="0" smtClean="0"/>
            <a:t>Supports brand-level marketing and partnership decisions.</a:t>
          </a:r>
          <a:endParaRPr lang="en-US" sz="1000" b="1" dirty="0"/>
        </a:p>
      </dgm:t>
    </dgm:pt>
    <dgm:pt modelId="{CB33A2B5-93E9-4DCA-A269-B31269A4468E}" type="parTrans" cxnId="{38A6EE7D-6299-4515-B9D0-B3E9F9869CB1}">
      <dgm:prSet/>
      <dgm:spPr/>
      <dgm:t>
        <a:bodyPr/>
        <a:lstStyle/>
        <a:p>
          <a:endParaRPr lang="en-US"/>
        </a:p>
      </dgm:t>
    </dgm:pt>
    <dgm:pt modelId="{79CFBF7E-33DB-46D8-9E03-C0AB44E9F205}" type="sibTrans" cxnId="{38A6EE7D-6299-4515-B9D0-B3E9F9869CB1}">
      <dgm:prSet/>
      <dgm:spPr/>
      <dgm:t>
        <a:bodyPr/>
        <a:lstStyle/>
        <a:p>
          <a:endParaRPr lang="en-US"/>
        </a:p>
      </dgm:t>
    </dgm:pt>
    <dgm:pt modelId="{CE192148-1C73-43AA-84F6-8C28C5E39406}" type="pres">
      <dgm:prSet presAssocID="{51BDCA13-5D12-47E6-A062-89F8ABD5A14F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US"/>
        </a:p>
      </dgm:t>
    </dgm:pt>
    <dgm:pt modelId="{A1CCF459-A808-434A-9E61-0966D56802E8}" type="pres">
      <dgm:prSet presAssocID="{51BDCA13-5D12-47E6-A062-89F8ABD5A14F}" presName="pyramid" presStyleLbl="node1" presStyleIdx="0" presStyleCnt="1"/>
      <dgm:spPr/>
    </dgm:pt>
    <dgm:pt modelId="{E4DC83F4-3555-4BD8-8737-73F0A21B8266}" type="pres">
      <dgm:prSet presAssocID="{51BDCA13-5D12-47E6-A062-89F8ABD5A14F}" presName="theList" presStyleCnt="0"/>
      <dgm:spPr/>
    </dgm:pt>
    <dgm:pt modelId="{BCE6550F-CE5A-4139-A4C2-7E06A50A7A3A}" type="pres">
      <dgm:prSet presAssocID="{4A25C583-3609-4891-883C-E4AF1045260B}" presName="aNode" presStyleLbl="fgAcc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3B93204-157B-4867-BBF7-B80E9605DAFB}" type="pres">
      <dgm:prSet presAssocID="{4A25C583-3609-4891-883C-E4AF1045260B}" presName="aSpace" presStyleCnt="0"/>
      <dgm:spPr/>
    </dgm:pt>
    <dgm:pt modelId="{E2F853D7-D7F8-488B-8525-645146192EF3}" type="pres">
      <dgm:prSet presAssocID="{6A722C43-73BF-40EA-AF8E-BCED9C1E3796}" presName="aNode" presStyleLbl="fgAcc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57CDA3-7F67-44C5-BDA9-78DDEA8A3A5E}" type="pres">
      <dgm:prSet presAssocID="{6A722C43-73BF-40EA-AF8E-BCED9C1E3796}" presName="aSpace" presStyleCnt="0"/>
      <dgm:spPr/>
    </dgm:pt>
    <dgm:pt modelId="{0BA7C341-E097-433E-A97C-BA42FAE2A987}" type="pres">
      <dgm:prSet presAssocID="{A72B3CC1-0583-4C76-88BF-2B5B0076F416}" presName="aNode" presStyleLbl="fgAcc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F5C327-A628-4D0D-BBD9-3E046DC7F7C3}" type="pres">
      <dgm:prSet presAssocID="{A72B3CC1-0583-4C76-88BF-2B5B0076F416}" presName="aSpace" presStyleCnt="0"/>
      <dgm:spPr/>
    </dgm:pt>
    <dgm:pt modelId="{15C5B554-969C-4CAA-A4B2-FFF1F627A557}" type="pres">
      <dgm:prSet presAssocID="{1A5D495D-FBE6-455E-8C5B-EAD24314D786}" presName="aNode" presStyleLbl="fgAcc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5ED56B6-F574-40B5-8076-E8DAF84D6ABC}" type="pres">
      <dgm:prSet presAssocID="{1A5D495D-FBE6-455E-8C5B-EAD24314D786}" presName="aSpace" presStyleCnt="0"/>
      <dgm:spPr/>
    </dgm:pt>
    <dgm:pt modelId="{706FD7E9-9CFF-4454-A4D9-FFF8908F3B95}" type="pres">
      <dgm:prSet presAssocID="{CD01B73F-BCED-4931-84D2-EA85A4B5C33E}" presName="aNode" presStyleLbl="fgAcc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A2593ED-0B79-4495-91BE-250D9F5E46EF}" type="pres">
      <dgm:prSet presAssocID="{CD01B73F-BCED-4931-84D2-EA85A4B5C33E}" presName="aSpace" presStyleCnt="0"/>
      <dgm:spPr/>
    </dgm:pt>
    <dgm:pt modelId="{9C93BA41-3716-408A-80D1-35FC4F6ED710}" type="pres">
      <dgm:prSet presAssocID="{2FA491C6-7EDC-4C68-9B0E-A766FE1254DC}" presName="aNode" presStyleLbl="fgAcc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0CBDE5-B7F8-4485-9C08-D7DA65C433C1}" type="pres">
      <dgm:prSet presAssocID="{2FA491C6-7EDC-4C68-9B0E-A766FE1254DC}" presName="aSpace" presStyleCnt="0"/>
      <dgm:spPr/>
    </dgm:pt>
    <dgm:pt modelId="{35F01140-1E8D-43A3-A916-C8169B49133F}" type="pres">
      <dgm:prSet presAssocID="{7A482699-87A9-4D40-B62D-FD58C6CE541F}" presName="aNode" presStyleLbl="fgAcc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894A18-1E68-4503-A10F-CB3968AC8F60}" type="pres">
      <dgm:prSet presAssocID="{7A482699-87A9-4D40-B62D-FD58C6CE541F}" presName="aSpace" presStyleCnt="0"/>
      <dgm:spPr/>
    </dgm:pt>
    <dgm:pt modelId="{4EA85C76-D4E2-4B4E-BC78-19CC7255B6B0}" type="pres">
      <dgm:prSet presAssocID="{3D2AF29D-F99C-4F8B-84CE-ED09F4632865}" presName="aNode" presStyleLbl="fgAcc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C9A7F8-DFF9-4CD1-9D66-36E5BD38599F}" type="pres">
      <dgm:prSet presAssocID="{3D2AF29D-F99C-4F8B-84CE-ED09F4632865}" presName="aSpace" presStyleCnt="0"/>
      <dgm:spPr/>
    </dgm:pt>
    <dgm:pt modelId="{D2FE895A-0ACA-4868-B5C1-7DF8E0C7927C}" type="pres">
      <dgm:prSet presAssocID="{A16FAF0E-9979-40F0-8E70-DB4B58DEAAC3}" presName="aNode" presStyleLbl="fgAcc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BBB963-B807-476E-874B-08AB788C6B0D}" type="pres">
      <dgm:prSet presAssocID="{A16FAF0E-9979-40F0-8E70-DB4B58DEAAC3}" presName="aSpace" presStyleCnt="0"/>
      <dgm:spPr/>
    </dgm:pt>
  </dgm:ptLst>
  <dgm:cxnLst>
    <dgm:cxn modelId="{6AFDB9CE-F5CF-40DC-A9C6-256B314360DE}" type="presOf" srcId="{A16FAF0E-9979-40F0-8E70-DB4B58DEAAC3}" destId="{D2FE895A-0ACA-4868-B5C1-7DF8E0C7927C}" srcOrd="0" destOrd="0" presId="urn:microsoft.com/office/officeart/2005/8/layout/pyramid2"/>
    <dgm:cxn modelId="{BD684245-C112-4C53-9A88-3B1A2AE0C25F}" srcId="{51BDCA13-5D12-47E6-A062-89F8ABD5A14F}" destId="{3D2AF29D-F99C-4F8B-84CE-ED09F4632865}" srcOrd="7" destOrd="0" parTransId="{29E5AC9D-34EF-4C36-B61C-919C6FA6E035}" sibTransId="{74C802BB-DCF0-46BB-92E6-26106979137B}"/>
    <dgm:cxn modelId="{D134AC5C-7B5E-4CBD-95F6-21EBEDE9C48C}" srcId="{51BDCA13-5D12-47E6-A062-89F8ABD5A14F}" destId="{2FA491C6-7EDC-4C68-9B0E-A766FE1254DC}" srcOrd="5" destOrd="0" parTransId="{CECB0BD4-50DD-4F6C-9C7D-7B9283359621}" sibTransId="{2BD1C65D-03C7-4A06-B81B-170C7F9D2E72}"/>
    <dgm:cxn modelId="{D4E5764B-7FEC-4AC4-AECA-1D2408435550}" srcId="{51BDCA13-5D12-47E6-A062-89F8ABD5A14F}" destId="{CD01B73F-BCED-4931-84D2-EA85A4B5C33E}" srcOrd="4" destOrd="0" parTransId="{AC6FE8B7-E6F4-44DE-8895-AEDA60664F8A}" sibTransId="{EE5C3BB2-0FC1-4F56-ACD7-A9402DDE4ABD}"/>
    <dgm:cxn modelId="{FB3FC383-19F0-4B71-A8A3-F8B871900737}" type="presOf" srcId="{A72B3CC1-0583-4C76-88BF-2B5B0076F416}" destId="{0BA7C341-E097-433E-A97C-BA42FAE2A987}" srcOrd="0" destOrd="0" presId="urn:microsoft.com/office/officeart/2005/8/layout/pyramid2"/>
    <dgm:cxn modelId="{0BB58746-1191-4DF3-9102-7AB7273967BC}" type="presOf" srcId="{1A5D495D-FBE6-455E-8C5B-EAD24314D786}" destId="{15C5B554-969C-4CAA-A4B2-FFF1F627A557}" srcOrd="0" destOrd="0" presId="urn:microsoft.com/office/officeart/2005/8/layout/pyramid2"/>
    <dgm:cxn modelId="{E1535409-E77F-4B74-800F-9F156C52694D}" type="presOf" srcId="{7A482699-87A9-4D40-B62D-FD58C6CE541F}" destId="{35F01140-1E8D-43A3-A916-C8169B49133F}" srcOrd="0" destOrd="0" presId="urn:microsoft.com/office/officeart/2005/8/layout/pyramid2"/>
    <dgm:cxn modelId="{9C514458-8C9C-4E5B-B716-F43DBA5B2F89}" type="presOf" srcId="{4A25C583-3609-4891-883C-E4AF1045260B}" destId="{BCE6550F-CE5A-4139-A4C2-7E06A50A7A3A}" srcOrd="0" destOrd="0" presId="urn:microsoft.com/office/officeart/2005/8/layout/pyramid2"/>
    <dgm:cxn modelId="{0468D8F2-C300-4AEE-B809-712D36FCB7F3}" srcId="{51BDCA13-5D12-47E6-A062-89F8ABD5A14F}" destId="{6A722C43-73BF-40EA-AF8E-BCED9C1E3796}" srcOrd="1" destOrd="0" parTransId="{700D29A1-93D3-4FD9-963E-939D9FADB29B}" sibTransId="{DEEB27E5-5747-405A-88B4-F5B5532B4C1C}"/>
    <dgm:cxn modelId="{0B0B37E2-2692-4A08-B4F2-12B631DA0C57}" srcId="{51BDCA13-5D12-47E6-A062-89F8ABD5A14F}" destId="{1A5D495D-FBE6-455E-8C5B-EAD24314D786}" srcOrd="3" destOrd="0" parTransId="{7AC69320-957A-47A8-B18F-1976D7DA50DB}" sibTransId="{C99B0652-28A3-481D-AE02-98880F2CBB46}"/>
    <dgm:cxn modelId="{25E2ACEE-8734-4D3B-BA52-A30340FD7B97}" type="presOf" srcId="{51BDCA13-5D12-47E6-A062-89F8ABD5A14F}" destId="{CE192148-1C73-43AA-84F6-8C28C5E39406}" srcOrd="0" destOrd="0" presId="urn:microsoft.com/office/officeart/2005/8/layout/pyramid2"/>
    <dgm:cxn modelId="{7B2E2E94-1AAA-46D6-8AE2-94B9FE73C09E}" type="presOf" srcId="{3D2AF29D-F99C-4F8B-84CE-ED09F4632865}" destId="{4EA85C76-D4E2-4B4E-BC78-19CC7255B6B0}" srcOrd="0" destOrd="0" presId="urn:microsoft.com/office/officeart/2005/8/layout/pyramid2"/>
    <dgm:cxn modelId="{5C60D751-C817-4CBB-93A0-9102C82EDE48}" type="presOf" srcId="{6A722C43-73BF-40EA-AF8E-BCED9C1E3796}" destId="{E2F853D7-D7F8-488B-8525-645146192EF3}" srcOrd="0" destOrd="0" presId="urn:microsoft.com/office/officeart/2005/8/layout/pyramid2"/>
    <dgm:cxn modelId="{6B4AE239-C129-4687-9AAE-600842CACA3E}" srcId="{51BDCA13-5D12-47E6-A062-89F8ABD5A14F}" destId="{A72B3CC1-0583-4C76-88BF-2B5B0076F416}" srcOrd="2" destOrd="0" parTransId="{CF8BC7B8-8477-44AB-A1D6-9A9DFE51B467}" sibTransId="{97F22FD0-6E09-46FC-9758-90BDB549D661}"/>
    <dgm:cxn modelId="{38A6EE7D-6299-4515-B9D0-B3E9F9869CB1}" srcId="{51BDCA13-5D12-47E6-A062-89F8ABD5A14F}" destId="{A16FAF0E-9979-40F0-8E70-DB4B58DEAAC3}" srcOrd="8" destOrd="0" parTransId="{CB33A2B5-93E9-4DCA-A269-B31269A4468E}" sibTransId="{79CFBF7E-33DB-46D8-9E03-C0AB44E9F205}"/>
    <dgm:cxn modelId="{56E8FC2D-3211-4421-B268-BD95FE80D08B}" srcId="{51BDCA13-5D12-47E6-A062-89F8ABD5A14F}" destId="{7A482699-87A9-4D40-B62D-FD58C6CE541F}" srcOrd="6" destOrd="0" parTransId="{27637992-24A9-47BA-9A8B-DDAB5321F5FC}" sibTransId="{6FC49FB4-8507-492E-8D85-F287164E3DCF}"/>
    <dgm:cxn modelId="{C2FB9417-3F6D-4A55-A0E8-CD5E7E4D7860}" srcId="{51BDCA13-5D12-47E6-A062-89F8ABD5A14F}" destId="{4A25C583-3609-4891-883C-E4AF1045260B}" srcOrd="0" destOrd="0" parTransId="{4196FA5D-56F5-4C54-BB23-799D9407B744}" sibTransId="{5339841E-3B57-460B-B1CC-F22408C60D20}"/>
    <dgm:cxn modelId="{FC5DD07A-002B-4590-8DFE-038EEAEE679C}" type="presOf" srcId="{CD01B73F-BCED-4931-84D2-EA85A4B5C33E}" destId="{706FD7E9-9CFF-4454-A4D9-FFF8908F3B95}" srcOrd="0" destOrd="0" presId="urn:microsoft.com/office/officeart/2005/8/layout/pyramid2"/>
    <dgm:cxn modelId="{A7E016B5-ECAC-460A-B19F-4D156FCB352F}" type="presOf" srcId="{2FA491C6-7EDC-4C68-9B0E-A766FE1254DC}" destId="{9C93BA41-3716-408A-80D1-35FC4F6ED710}" srcOrd="0" destOrd="0" presId="urn:microsoft.com/office/officeart/2005/8/layout/pyramid2"/>
    <dgm:cxn modelId="{438C36D1-8D3C-436D-B551-071087CF4322}" type="presParOf" srcId="{CE192148-1C73-43AA-84F6-8C28C5E39406}" destId="{A1CCF459-A808-434A-9E61-0966D56802E8}" srcOrd="0" destOrd="0" presId="urn:microsoft.com/office/officeart/2005/8/layout/pyramid2"/>
    <dgm:cxn modelId="{8026EC3B-0867-47AA-A92E-36B80431B9CA}" type="presParOf" srcId="{CE192148-1C73-43AA-84F6-8C28C5E39406}" destId="{E4DC83F4-3555-4BD8-8737-73F0A21B8266}" srcOrd="1" destOrd="0" presId="urn:microsoft.com/office/officeart/2005/8/layout/pyramid2"/>
    <dgm:cxn modelId="{E88D664B-171C-42A3-BCA2-409BDFA4F9F9}" type="presParOf" srcId="{E4DC83F4-3555-4BD8-8737-73F0A21B8266}" destId="{BCE6550F-CE5A-4139-A4C2-7E06A50A7A3A}" srcOrd="0" destOrd="0" presId="urn:microsoft.com/office/officeart/2005/8/layout/pyramid2"/>
    <dgm:cxn modelId="{8A746D4E-FA69-4F4C-A93D-3A7B89905E3B}" type="presParOf" srcId="{E4DC83F4-3555-4BD8-8737-73F0A21B8266}" destId="{63B93204-157B-4867-BBF7-B80E9605DAFB}" srcOrd="1" destOrd="0" presId="urn:microsoft.com/office/officeart/2005/8/layout/pyramid2"/>
    <dgm:cxn modelId="{086D39C5-9B16-40FF-B7FF-2A281B118513}" type="presParOf" srcId="{E4DC83F4-3555-4BD8-8737-73F0A21B8266}" destId="{E2F853D7-D7F8-488B-8525-645146192EF3}" srcOrd="2" destOrd="0" presId="urn:microsoft.com/office/officeart/2005/8/layout/pyramid2"/>
    <dgm:cxn modelId="{63F39FA0-C34F-4F94-A0C2-2C8063802549}" type="presParOf" srcId="{E4DC83F4-3555-4BD8-8737-73F0A21B8266}" destId="{8A57CDA3-7F67-44C5-BDA9-78DDEA8A3A5E}" srcOrd="3" destOrd="0" presId="urn:microsoft.com/office/officeart/2005/8/layout/pyramid2"/>
    <dgm:cxn modelId="{A354003A-BAFB-417C-A52E-89771587EE91}" type="presParOf" srcId="{E4DC83F4-3555-4BD8-8737-73F0A21B8266}" destId="{0BA7C341-E097-433E-A97C-BA42FAE2A987}" srcOrd="4" destOrd="0" presId="urn:microsoft.com/office/officeart/2005/8/layout/pyramid2"/>
    <dgm:cxn modelId="{CC572297-5EC5-4A44-BCA8-9CDD264453EC}" type="presParOf" srcId="{E4DC83F4-3555-4BD8-8737-73F0A21B8266}" destId="{71F5C327-A628-4D0D-BBD9-3E046DC7F7C3}" srcOrd="5" destOrd="0" presId="urn:microsoft.com/office/officeart/2005/8/layout/pyramid2"/>
    <dgm:cxn modelId="{999A9FDE-8316-448D-8B14-1FE53C319089}" type="presParOf" srcId="{E4DC83F4-3555-4BD8-8737-73F0A21B8266}" destId="{15C5B554-969C-4CAA-A4B2-FFF1F627A557}" srcOrd="6" destOrd="0" presId="urn:microsoft.com/office/officeart/2005/8/layout/pyramid2"/>
    <dgm:cxn modelId="{9F8E5322-D99F-4265-A29E-B80927702D5F}" type="presParOf" srcId="{E4DC83F4-3555-4BD8-8737-73F0A21B8266}" destId="{85ED56B6-F574-40B5-8076-E8DAF84D6ABC}" srcOrd="7" destOrd="0" presId="urn:microsoft.com/office/officeart/2005/8/layout/pyramid2"/>
    <dgm:cxn modelId="{7FA96B82-8633-4FD0-8C5E-418D5D29EE2E}" type="presParOf" srcId="{E4DC83F4-3555-4BD8-8737-73F0A21B8266}" destId="{706FD7E9-9CFF-4454-A4D9-FFF8908F3B95}" srcOrd="8" destOrd="0" presId="urn:microsoft.com/office/officeart/2005/8/layout/pyramid2"/>
    <dgm:cxn modelId="{B017908E-043F-450A-82F1-9639E77DD367}" type="presParOf" srcId="{E4DC83F4-3555-4BD8-8737-73F0A21B8266}" destId="{3A2593ED-0B79-4495-91BE-250D9F5E46EF}" srcOrd="9" destOrd="0" presId="urn:microsoft.com/office/officeart/2005/8/layout/pyramid2"/>
    <dgm:cxn modelId="{6D8435D4-E983-4838-8B3B-83D79AA69B78}" type="presParOf" srcId="{E4DC83F4-3555-4BD8-8737-73F0A21B8266}" destId="{9C93BA41-3716-408A-80D1-35FC4F6ED710}" srcOrd="10" destOrd="0" presId="urn:microsoft.com/office/officeart/2005/8/layout/pyramid2"/>
    <dgm:cxn modelId="{F3123D35-0B38-4CD0-90E4-24B27BF517C1}" type="presParOf" srcId="{E4DC83F4-3555-4BD8-8737-73F0A21B8266}" destId="{B20CBDE5-B7F8-4485-9C08-D7DA65C433C1}" srcOrd="11" destOrd="0" presId="urn:microsoft.com/office/officeart/2005/8/layout/pyramid2"/>
    <dgm:cxn modelId="{A916C03C-64E0-4742-B215-8D7F137DBC8A}" type="presParOf" srcId="{E4DC83F4-3555-4BD8-8737-73F0A21B8266}" destId="{35F01140-1E8D-43A3-A916-C8169B49133F}" srcOrd="12" destOrd="0" presId="urn:microsoft.com/office/officeart/2005/8/layout/pyramid2"/>
    <dgm:cxn modelId="{2C539B4E-869C-4CD6-A7C1-A5FC305DE646}" type="presParOf" srcId="{E4DC83F4-3555-4BD8-8737-73F0A21B8266}" destId="{F4894A18-1E68-4503-A10F-CB3968AC8F60}" srcOrd="13" destOrd="0" presId="urn:microsoft.com/office/officeart/2005/8/layout/pyramid2"/>
    <dgm:cxn modelId="{6921121C-A994-42F7-BE6D-F9FBE50E34EC}" type="presParOf" srcId="{E4DC83F4-3555-4BD8-8737-73F0A21B8266}" destId="{4EA85C76-D4E2-4B4E-BC78-19CC7255B6B0}" srcOrd="14" destOrd="0" presId="urn:microsoft.com/office/officeart/2005/8/layout/pyramid2"/>
    <dgm:cxn modelId="{9739D7E0-D2D6-4CCF-A281-5D86DB364329}" type="presParOf" srcId="{E4DC83F4-3555-4BD8-8737-73F0A21B8266}" destId="{95C9A7F8-DFF9-4CD1-9D66-36E5BD38599F}" srcOrd="15" destOrd="0" presId="urn:microsoft.com/office/officeart/2005/8/layout/pyramid2"/>
    <dgm:cxn modelId="{6928AA51-1907-443D-8D95-E4625BE0668B}" type="presParOf" srcId="{E4DC83F4-3555-4BD8-8737-73F0A21B8266}" destId="{D2FE895A-0ACA-4868-B5C1-7DF8E0C7927C}" srcOrd="16" destOrd="0" presId="urn:microsoft.com/office/officeart/2005/8/layout/pyramid2"/>
    <dgm:cxn modelId="{3B93536B-10DC-4BDA-91AD-7FDDCC743D8A}" type="presParOf" srcId="{E4DC83F4-3555-4BD8-8737-73F0A21B8266}" destId="{17BBB963-B807-476E-874B-08AB788C6B0D}" srcOrd="1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4B653DF-9AF7-4102-957E-1C612E2FD665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62C143-C418-4E35-9FE1-43829E4663A4}">
      <dgm:prSet/>
      <dgm:spPr/>
      <dgm:t>
        <a:bodyPr/>
        <a:lstStyle/>
        <a:p>
          <a:pPr rtl="0"/>
          <a:r>
            <a:rPr lang="en-US" b="1" smtClean="0"/>
            <a:t>Metrics per User:</a:t>
          </a:r>
          <a:endParaRPr lang="en-US" b="1"/>
        </a:p>
      </dgm:t>
    </dgm:pt>
    <dgm:pt modelId="{D2ABD8E8-8851-4AF5-8183-F9AA0EB7D0F9}" type="parTrans" cxnId="{332E9B0C-D11B-4473-9CC8-ABE606B2582F}">
      <dgm:prSet/>
      <dgm:spPr/>
      <dgm:t>
        <a:bodyPr/>
        <a:lstStyle/>
        <a:p>
          <a:endParaRPr lang="en-US" b="1"/>
        </a:p>
      </dgm:t>
    </dgm:pt>
    <dgm:pt modelId="{1FB19073-59FA-43A8-927D-AE0609E2753C}" type="sibTrans" cxnId="{332E9B0C-D11B-4473-9CC8-ABE606B2582F}">
      <dgm:prSet/>
      <dgm:spPr/>
      <dgm:t>
        <a:bodyPr/>
        <a:lstStyle/>
        <a:p>
          <a:endParaRPr lang="en-US" b="1"/>
        </a:p>
      </dgm:t>
    </dgm:pt>
    <dgm:pt modelId="{F416F102-088C-4C36-943A-D197D950C24E}">
      <dgm:prSet/>
      <dgm:spPr/>
      <dgm:t>
        <a:bodyPr/>
        <a:lstStyle/>
        <a:p>
          <a:pPr rtl="0"/>
          <a:r>
            <a:rPr lang="en-US" b="1" smtClean="0"/>
            <a:t>xDR Session Count:</a:t>
          </a:r>
          <a:endParaRPr lang="en-US" b="1"/>
        </a:p>
      </dgm:t>
    </dgm:pt>
    <dgm:pt modelId="{D43D5857-5DB7-4530-8ED5-110C4C495092}" type="parTrans" cxnId="{C4C72E8B-3A7E-4AAD-BDDF-833192319EA7}">
      <dgm:prSet/>
      <dgm:spPr/>
      <dgm:t>
        <a:bodyPr/>
        <a:lstStyle/>
        <a:p>
          <a:endParaRPr lang="en-US" b="1"/>
        </a:p>
      </dgm:t>
    </dgm:pt>
    <dgm:pt modelId="{B8A55051-544D-4EF5-864A-29046B65EBBF}" type="sibTrans" cxnId="{C4C72E8B-3A7E-4AAD-BDDF-833192319EA7}">
      <dgm:prSet/>
      <dgm:spPr/>
      <dgm:t>
        <a:bodyPr/>
        <a:lstStyle/>
        <a:p>
          <a:endParaRPr lang="en-US" b="1"/>
        </a:p>
      </dgm:t>
    </dgm:pt>
    <dgm:pt modelId="{6F63D66E-C316-43CF-9108-6D09336D0A21}">
      <dgm:prSet/>
      <dgm:spPr/>
      <dgm:t>
        <a:bodyPr/>
        <a:lstStyle/>
        <a:p>
          <a:pPr rtl="0"/>
          <a:r>
            <a:rPr lang="en-US" b="1" dirty="0" smtClean="0"/>
            <a:t>Total number of data sessions per user (MSISDN).</a:t>
          </a:r>
          <a:endParaRPr lang="en-US" b="1" dirty="0"/>
        </a:p>
      </dgm:t>
    </dgm:pt>
    <dgm:pt modelId="{6B59075A-D5E4-4E1D-8588-7A33B6D1B6E6}" type="parTrans" cxnId="{71B43D93-A895-4F36-8894-773FC762EB3F}">
      <dgm:prSet/>
      <dgm:spPr/>
      <dgm:t>
        <a:bodyPr/>
        <a:lstStyle/>
        <a:p>
          <a:endParaRPr lang="en-US" b="1"/>
        </a:p>
      </dgm:t>
    </dgm:pt>
    <dgm:pt modelId="{4FC8EE58-B0D9-4CAF-ACCF-7B823B007846}" type="sibTrans" cxnId="{71B43D93-A895-4F36-8894-773FC762EB3F}">
      <dgm:prSet/>
      <dgm:spPr/>
      <dgm:t>
        <a:bodyPr/>
        <a:lstStyle/>
        <a:p>
          <a:endParaRPr lang="en-US" b="1"/>
        </a:p>
      </dgm:t>
    </dgm:pt>
    <dgm:pt modelId="{27024857-3EA1-4B2E-897E-52D55919C802}">
      <dgm:prSet/>
      <dgm:spPr/>
      <dgm:t>
        <a:bodyPr/>
        <a:lstStyle/>
        <a:p>
          <a:pPr rtl="0"/>
          <a:r>
            <a:rPr lang="en-US" b="1" smtClean="0"/>
            <a:t>Session Duration:</a:t>
          </a:r>
          <a:endParaRPr lang="en-US" b="1"/>
        </a:p>
      </dgm:t>
    </dgm:pt>
    <dgm:pt modelId="{07F52108-B2E7-496E-84EC-32D269CE5FDB}" type="parTrans" cxnId="{5B6F58FC-5FF4-4393-BD7B-AE004C929608}">
      <dgm:prSet/>
      <dgm:spPr/>
      <dgm:t>
        <a:bodyPr/>
        <a:lstStyle/>
        <a:p>
          <a:endParaRPr lang="en-US" b="1"/>
        </a:p>
      </dgm:t>
    </dgm:pt>
    <dgm:pt modelId="{269E43E0-D2A0-4FDE-BEC3-969168B861AB}" type="sibTrans" cxnId="{5B6F58FC-5FF4-4393-BD7B-AE004C929608}">
      <dgm:prSet/>
      <dgm:spPr/>
      <dgm:t>
        <a:bodyPr/>
        <a:lstStyle/>
        <a:p>
          <a:endParaRPr lang="en-US" b="1"/>
        </a:p>
      </dgm:t>
    </dgm:pt>
    <dgm:pt modelId="{6375121C-6225-4913-BE71-EB6126097A51}">
      <dgm:prSet/>
      <dgm:spPr/>
      <dgm:t>
        <a:bodyPr/>
        <a:lstStyle/>
        <a:p>
          <a:pPr rtl="0"/>
          <a:r>
            <a:rPr lang="en-US" b="1" dirty="0" smtClean="0"/>
            <a:t>Total duration (in milliseconds) of all sessions per user.</a:t>
          </a:r>
          <a:endParaRPr lang="en-US" b="1" dirty="0"/>
        </a:p>
      </dgm:t>
    </dgm:pt>
    <dgm:pt modelId="{AFEF2B45-9BC8-4F7A-9B1F-7B04ECFA7445}" type="parTrans" cxnId="{C90A6CC1-3730-4DD8-89A3-43CAB7B6B587}">
      <dgm:prSet/>
      <dgm:spPr/>
      <dgm:t>
        <a:bodyPr/>
        <a:lstStyle/>
        <a:p>
          <a:endParaRPr lang="en-US" b="1"/>
        </a:p>
      </dgm:t>
    </dgm:pt>
    <dgm:pt modelId="{2A12E389-5E39-4515-84E3-A5EAF3AA16E5}" type="sibTrans" cxnId="{C90A6CC1-3730-4DD8-89A3-43CAB7B6B587}">
      <dgm:prSet/>
      <dgm:spPr/>
      <dgm:t>
        <a:bodyPr/>
        <a:lstStyle/>
        <a:p>
          <a:endParaRPr lang="en-US" b="1"/>
        </a:p>
      </dgm:t>
    </dgm:pt>
    <dgm:pt modelId="{1D80C2D7-F19F-4120-8CAD-6C12C17D4E2A}">
      <dgm:prSet/>
      <dgm:spPr/>
      <dgm:t>
        <a:bodyPr/>
        <a:lstStyle/>
        <a:p>
          <a:pPr rtl="0"/>
          <a:r>
            <a:rPr lang="en-US" b="1" smtClean="0"/>
            <a:t>Total DL + UL Traffic:</a:t>
          </a:r>
          <a:endParaRPr lang="en-US" b="1"/>
        </a:p>
      </dgm:t>
    </dgm:pt>
    <dgm:pt modelId="{D5C520FA-E7D3-4A22-ABD8-BF4B0C31ACC5}" type="parTrans" cxnId="{20E18477-A8F3-4FBF-8AC5-8D7CDE45CFC9}">
      <dgm:prSet/>
      <dgm:spPr/>
      <dgm:t>
        <a:bodyPr/>
        <a:lstStyle/>
        <a:p>
          <a:endParaRPr lang="en-US" b="1"/>
        </a:p>
      </dgm:t>
    </dgm:pt>
    <dgm:pt modelId="{9DC8051F-4DB3-4373-B258-0E8477F5D5C6}" type="sibTrans" cxnId="{20E18477-A8F3-4FBF-8AC5-8D7CDE45CFC9}">
      <dgm:prSet/>
      <dgm:spPr/>
      <dgm:t>
        <a:bodyPr/>
        <a:lstStyle/>
        <a:p>
          <a:endParaRPr lang="en-US" b="1"/>
        </a:p>
      </dgm:t>
    </dgm:pt>
    <dgm:pt modelId="{1BA51C59-D5AF-4B81-9730-25A52244A2D7}">
      <dgm:prSet/>
      <dgm:spPr/>
      <dgm:t>
        <a:bodyPr/>
        <a:lstStyle/>
        <a:p>
          <a:pPr rtl="0"/>
          <a:r>
            <a:rPr lang="en-US" b="1" smtClean="0"/>
            <a:t>Sum of download and upload traffic (in Bytes) per user.</a:t>
          </a:r>
          <a:endParaRPr lang="en-US" b="1"/>
        </a:p>
      </dgm:t>
    </dgm:pt>
    <dgm:pt modelId="{DCD65C38-D8EA-4572-BB40-08D49A654F21}" type="parTrans" cxnId="{5BF803AF-08C1-430C-8EBA-3E904D58EF3D}">
      <dgm:prSet/>
      <dgm:spPr/>
      <dgm:t>
        <a:bodyPr/>
        <a:lstStyle/>
        <a:p>
          <a:endParaRPr lang="en-US" b="1"/>
        </a:p>
      </dgm:t>
    </dgm:pt>
    <dgm:pt modelId="{B675863B-D58C-4D56-AB3A-55C3F34A05C8}" type="sibTrans" cxnId="{5BF803AF-08C1-430C-8EBA-3E904D58EF3D}">
      <dgm:prSet/>
      <dgm:spPr/>
      <dgm:t>
        <a:bodyPr/>
        <a:lstStyle/>
        <a:p>
          <a:endParaRPr lang="en-US" b="1"/>
        </a:p>
      </dgm:t>
    </dgm:pt>
    <dgm:pt modelId="{1B38E7E0-5C69-4078-A750-92C8D681023F}">
      <dgm:prSet/>
      <dgm:spPr/>
      <dgm:t>
        <a:bodyPr/>
        <a:lstStyle/>
        <a:p>
          <a:pPr rtl="0"/>
          <a:r>
            <a:rPr lang="en-US" b="1" smtClean="0"/>
            <a:t>App-Specific Data Usage:</a:t>
          </a:r>
          <a:endParaRPr lang="en-US" b="1"/>
        </a:p>
      </dgm:t>
    </dgm:pt>
    <dgm:pt modelId="{26AD160F-EA57-489B-ACEB-A39D7AF09607}" type="parTrans" cxnId="{B9482830-3F16-487E-AFEF-111CAD9B43BA}">
      <dgm:prSet/>
      <dgm:spPr/>
      <dgm:t>
        <a:bodyPr/>
        <a:lstStyle/>
        <a:p>
          <a:endParaRPr lang="en-US" b="1"/>
        </a:p>
      </dgm:t>
    </dgm:pt>
    <dgm:pt modelId="{ABA84354-7B23-4ACB-8B53-1B9B4BFB7E58}" type="sibTrans" cxnId="{B9482830-3F16-487E-AFEF-111CAD9B43BA}">
      <dgm:prSet/>
      <dgm:spPr/>
      <dgm:t>
        <a:bodyPr/>
        <a:lstStyle/>
        <a:p>
          <a:endParaRPr lang="en-US" b="1"/>
        </a:p>
      </dgm:t>
    </dgm:pt>
    <dgm:pt modelId="{8D77B161-DA21-47F9-A290-DE42FFB5660C}">
      <dgm:prSet/>
      <dgm:spPr/>
      <dgm:t>
        <a:bodyPr/>
        <a:lstStyle/>
        <a:p>
          <a:pPr rtl="0"/>
          <a:r>
            <a:rPr lang="en-US" b="1" smtClean="0"/>
            <a:t>Data usage for each application (e.g., Social Media, Google, YouTube, etc.) per user.</a:t>
          </a:r>
          <a:endParaRPr lang="en-US" b="1"/>
        </a:p>
      </dgm:t>
    </dgm:pt>
    <dgm:pt modelId="{AD259D37-74E4-44EE-9C71-64F49A05E24E}" type="parTrans" cxnId="{A48009BE-3288-42D9-B80B-25EE4A0DACAF}">
      <dgm:prSet/>
      <dgm:spPr/>
      <dgm:t>
        <a:bodyPr/>
        <a:lstStyle/>
        <a:p>
          <a:endParaRPr lang="en-US" b="1"/>
        </a:p>
      </dgm:t>
    </dgm:pt>
    <dgm:pt modelId="{273DB334-159F-44CD-8D43-AEC0C38FD667}" type="sibTrans" cxnId="{A48009BE-3288-42D9-B80B-25EE4A0DACAF}">
      <dgm:prSet/>
      <dgm:spPr/>
      <dgm:t>
        <a:bodyPr/>
        <a:lstStyle/>
        <a:p>
          <a:endParaRPr lang="en-US" b="1"/>
        </a:p>
      </dgm:t>
    </dgm:pt>
    <dgm:pt modelId="{8D694D00-FCD4-4822-A999-4FBF9BCB0EB0}" type="pres">
      <dgm:prSet presAssocID="{C4B653DF-9AF7-4102-957E-1C612E2FD66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DE3891C4-A98B-44AB-98DE-C6AE51CC1BC5}" type="pres">
      <dgm:prSet presAssocID="{D762C143-C418-4E35-9FE1-43829E4663A4}" presName="horFlow" presStyleCnt="0"/>
      <dgm:spPr/>
    </dgm:pt>
    <dgm:pt modelId="{7E89C0F4-195A-4B08-B72D-92DEDEBD228F}" type="pres">
      <dgm:prSet presAssocID="{D762C143-C418-4E35-9FE1-43829E4663A4}" presName="bigChev" presStyleLbl="node1" presStyleIdx="0" presStyleCnt="5" custLinFactNeighborX="28334" custLinFactNeighborY="-248"/>
      <dgm:spPr/>
      <dgm:t>
        <a:bodyPr/>
        <a:lstStyle/>
        <a:p>
          <a:endParaRPr lang="en-US"/>
        </a:p>
      </dgm:t>
    </dgm:pt>
    <dgm:pt modelId="{440474B4-E629-4E74-8AC8-16AFFD7C0AE4}" type="pres">
      <dgm:prSet presAssocID="{D762C143-C418-4E35-9FE1-43829E4663A4}" presName="vSp" presStyleCnt="0"/>
      <dgm:spPr/>
    </dgm:pt>
    <dgm:pt modelId="{00DC7BAE-947A-48A3-8767-9B867E978BE6}" type="pres">
      <dgm:prSet presAssocID="{F416F102-088C-4C36-943A-D197D950C24E}" presName="horFlow" presStyleCnt="0"/>
      <dgm:spPr/>
    </dgm:pt>
    <dgm:pt modelId="{B70818FB-4BA7-4014-952F-86549A22AC36}" type="pres">
      <dgm:prSet presAssocID="{F416F102-088C-4C36-943A-D197D950C24E}" presName="bigChev" presStyleLbl="node1" presStyleIdx="1" presStyleCnt="5"/>
      <dgm:spPr/>
      <dgm:t>
        <a:bodyPr/>
        <a:lstStyle/>
        <a:p>
          <a:endParaRPr lang="en-US"/>
        </a:p>
      </dgm:t>
    </dgm:pt>
    <dgm:pt modelId="{7F4315D3-7275-422D-8D87-A328E9EDEEBD}" type="pres">
      <dgm:prSet presAssocID="{6B59075A-D5E4-4E1D-8588-7A33B6D1B6E6}" presName="parTrans" presStyleCnt="0"/>
      <dgm:spPr/>
    </dgm:pt>
    <dgm:pt modelId="{2D97F274-9D05-4E32-838E-979097BA63DE}" type="pres">
      <dgm:prSet presAssocID="{6F63D66E-C316-43CF-9108-6D09336D0A21}" presName="node" presStyleLbl="alignAccFollow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74DA34-33FD-471F-B4BC-5450DA9DEEBA}" type="pres">
      <dgm:prSet presAssocID="{F416F102-088C-4C36-943A-D197D950C24E}" presName="vSp" presStyleCnt="0"/>
      <dgm:spPr/>
    </dgm:pt>
    <dgm:pt modelId="{624E77AD-7765-4B85-A704-F1B049BB356C}" type="pres">
      <dgm:prSet presAssocID="{27024857-3EA1-4B2E-897E-52D55919C802}" presName="horFlow" presStyleCnt="0"/>
      <dgm:spPr/>
    </dgm:pt>
    <dgm:pt modelId="{28C13B6F-9AAA-4B9E-92AF-0072448461FE}" type="pres">
      <dgm:prSet presAssocID="{27024857-3EA1-4B2E-897E-52D55919C802}" presName="bigChev" presStyleLbl="node1" presStyleIdx="2" presStyleCnt="5"/>
      <dgm:spPr/>
      <dgm:t>
        <a:bodyPr/>
        <a:lstStyle/>
        <a:p>
          <a:endParaRPr lang="en-US"/>
        </a:p>
      </dgm:t>
    </dgm:pt>
    <dgm:pt modelId="{B65A3FE6-B036-4DCF-8B31-C81E80F7C975}" type="pres">
      <dgm:prSet presAssocID="{AFEF2B45-9BC8-4F7A-9B1F-7B04ECFA7445}" presName="parTrans" presStyleCnt="0"/>
      <dgm:spPr/>
    </dgm:pt>
    <dgm:pt modelId="{B34C27BA-454A-4ED8-AC9C-697D3840E372}" type="pres">
      <dgm:prSet presAssocID="{6375121C-6225-4913-BE71-EB6126097A51}" presName="node" presStyleLbl="alignAccFollow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2B959D-C193-409A-9482-414CF2FD4C46}" type="pres">
      <dgm:prSet presAssocID="{27024857-3EA1-4B2E-897E-52D55919C802}" presName="vSp" presStyleCnt="0"/>
      <dgm:spPr/>
    </dgm:pt>
    <dgm:pt modelId="{D28482C2-8703-4CE9-A9B1-D8818BA21511}" type="pres">
      <dgm:prSet presAssocID="{1D80C2D7-F19F-4120-8CAD-6C12C17D4E2A}" presName="horFlow" presStyleCnt="0"/>
      <dgm:spPr/>
    </dgm:pt>
    <dgm:pt modelId="{C893E3E6-2502-4E75-8CBB-AECBADA00400}" type="pres">
      <dgm:prSet presAssocID="{1D80C2D7-F19F-4120-8CAD-6C12C17D4E2A}" presName="bigChev" presStyleLbl="node1" presStyleIdx="3" presStyleCnt="5"/>
      <dgm:spPr/>
      <dgm:t>
        <a:bodyPr/>
        <a:lstStyle/>
        <a:p>
          <a:endParaRPr lang="en-US"/>
        </a:p>
      </dgm:t>
    </dgm:pt>
    <dgm:pt modelId="{02C55292-EDFC-4B5A-A9CF-63CDF511EF6B}" type="pres">
      <dgm:prSet presAssocID="{DCD65C38-D8EA-4572-BB40-08D49A654F21}" presName="parTrans" presStyleCnt="0"/>
      <dgm:spPr/>
    </dgm:pt>
    <dgm:pt modelId="{BD11A555-4CC0-40B7-BAB1-601229ECC456}" type="pres">
      <dgm:prSet presAssocID="{1BA51C59-D5AF-4B81-9730-25A52244A2D7}" presName="node" presStyleLbl="alignAccFollow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FC373A-4787-4FBF-BDA8-18374694B5DB}" type="pres">
      <dgm:prSet presAssocID="{1D80C2D7-F19F-4120-8CAD-6C12C17D4E2A}" presName="vSp" presStyleCnt="0"/>
      <dgm:spPr/>
    </dgm:pt>
    <dgm:pt modelId="{A998B35F-1611-467C-AC9C-AC63ACF33C77}" type="pres">
      <dgm:prSet presAssocID="{1B38E7E0-5C69-4078-A750-92C8D681023F}" presName="horFlow" presStyleCnt="0"/>
      <dgm:spPr/>
    </dgm:pt>
    <dgm:pt modelId="{A9985CD4-A204-461E-92FF-63D2D49764CB}" type="pres">
      <dgm:prSet presAssocID="{1B38E7E0-5C69-4078-A750-92C8D681023F}" presName="bigChev" presStyleLbl="node1" presStyleIdx="4" presStyleCnt="5"/>
      <dgm:spPr/>
      <dgm:t>
        <a:bodyPr/>
        <a:lstStyle/>
        <a:p>
          <a:endParaRPr lang="en-US"/>
        </a:p>
      </dgm:t>
    </dgm:pt>
    <dgm:pt modelId="{D6A5B32E-4947-47E0-A36C-5F3C047CB4AF}" type="pres">
      <dgm:prSet presAssocID="{AD259D37-74E4-44EE-9C71-64F49A05E24E}" presName="parTrans" presStyleCnt="0"/>
      <dgm:spPr/>
    </dgm:pt>
    <dgm:pt modelId="{0828F184-7D02-4D12-9D6A-AC01749F8411}" type="pres">
      <dgm:prSet presAssocID="{8D77B161-DA21-47F9-A290-DE42FFB5660C}" presName="node" presStyleLbl="alignAccFollow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0A6CC1-3730-4DD8-89A3-43CAB7B6B587}" srcId="{27024857-3EA1-4B2E-897E-52D55919C802}" destId="{6375121C-6225-4913-BE71-EB6126097A51}" srcOrd="0" destOrd="0" parTransId="{AFEF2B45-9BC8-4F7A-9B1F-7B04ECFA7445}" sibTransId="{2A12E389-5E39-4515-84E3-A5EAF3AA16E5}"/>
    <dgm:cxn modelId="{1A360D3F-B63D-44B6-9906-3CA260A03B14}" type="presOf" srcId="{6375121C-6225-4913-BE71-EB6126097A51}" destId="{B34C27BA-454A-4ED8-AC9C-697D3840E372}" srcOrd="0" destOrd="0" presId="urn:microsoft.com/office/officeart/2005/8/layout/lProcess3"/>
    <dgm:cxn modelId="{5BF803AF-08C1-430C-8EBA-3E904D58EF3D}" srcId="{1D80C2D7-F19F-4120-8CAD-6C12C17D4E2A}" destId="{1BA51C59-D5AF-4B81-9730-25A52244A2D7}" srcOrd="0" destOrd="0" parTransId="{DCD65C38-D8EA-4572-BB40-08D49A654F21}" sibTransId="{B675863B-D58C-4D56-AB3A-55C3F34A05C8}"/>
    <dgm:cxn modelId="{859A1291-C96B-4E20-91AD-4FE1088D971F}" type="presOf" srcId="{F416F102-088C-4C36-943A-D197D950C24E}" destId="{B70818FB-4BA7-4014-952F-86549A22AC36}" srcOrd="0" destOrd="0" presId="urn:microsoft.com/office/officeart/2005/8/layout/lProcess3"/>
    <dgm:cxn modelId="{E60DE030-7BB4-43F0-A3AC-73C9E3DE06EA}" type="presOf" srcId="{D762C143-C418-4E35-9FE1-43829E4663A4}" destId="{7E89C0F4-195A-4B08-B72D-92DEDEBD228F}" srcOrd="0" destOrd="0" presId="urn:microsoft.com/office/officeart/2005/8/layout/lProcess3"/>
    <dgm:cxn modelId="{C4C72E8B-3A7E-4AAD-BDDF-833192319EA7}" srcId="{C4B653DF-9AF7-4102-957E-1C612E2FD665}" destId="{F416F102-088C-4C36-943A-D197D950C24E}" srcOrd="1" destOrd="0" parTransId="{D43D5857-5DB7-4530-8ED5-110C4C495092}" sibTransId="{B8A55051-544D-4EF5-864A-29046B65EBBF}"/>
    <dgm:cxn modelId="{5B6F58FC-5FF4-4393-BD7B-AE004C929608}" srcId="{C4B653DF-9AF7-4102-957E-1C612E2FD665}" destId="{27024857-3EA1-4B2E-897E-52D55919C802}" srcOrd="2" destOrd="0" parTransId="{07F52108-B2E7-496E-84EC-32D269CE5FDB}" sibTransId="{269E43E0-D2A0-4FDE-BEC3-969168B861AB}"/>
    <dgm:cxn modelId="{9A51D259-2BCE-40E4-BA54-33C3AC068DBC}" type="presOf" srcId="{6F63D66E-C316-43CF-9108-6D09336D0A21}" destId="{2D97F274-9D05-4E32-838E-979097BA63DE}" srcOrd="0" destOrd="0" presId="urn:microsoft.com/office/officeart/2005/8/layout/lProcess3"/>
    <dgm:cxn modelId="{71B43D93-A895-4F36-8894-773FC762EB3F}" srcId="{F416F102-088C-4C36-943A-D197D950C24E}" destId="{6F63D66E-C316-43CF-9108-6D09336D0A21}" srcOrd="0" destOrd="0" parTransId="{6B59075A-D5E4-4E1D-8588-7A33B6D1B6E6}" sibTransId="{4FC8EE58-B0D9-4CAF-ACCF-7B823B007846}"/>
    <dgm:cxn modelId="{1EA78C26-D4A9-4D00-954B-539CECC12902}" type="presOf" srcId="{1BA51C59-D5AF-4B81-9730-25A52244A2D7}" destId="{BD11A555-4CC0-40B7-BAB1-601229ECC456}" srcOrd="0" destOrd="0" presId="urn:microsoft.com/office/officeart/2005/8/layout/lProcess3"/>
    <dgm:cxn modelId="{A48009BE-3288-42D9-B80B-25EE4A0DACAF}" srcId="{1B38E7E0-5C69-4078-A750-92C8D681023F}" destId="{8D77B161-DA21-47F9-A290-DE42FFB5660C}" srcOrd="0" destOrd="0" parTransId="{AD259D37-74E4-44EE-9C71-64F49A05E24E}" sibTransId="{273DB334-159F-44CD-8D43-AEC0C38FD667}"/>
    <dgm:cxn modelId="{DEB31E15-01A7-41E4-A2BD-837B863F5C8C}" type="presOf" srcId="{8D77B161-DA21-47F9-A290-DE42FFB5660C}" destId="{0828F184-7D02-4D12-9D6A-AC01749F8411}" srcOrd="0" destOrd="0" presId="urn:microsoft.com/office/officeart/2005/8/layout/lProcess3"/>
    <dgm:cxn modelId="{FC4A874B-BF4C-4EDD-BDE3-59AD5A1FAE13}" type="presOf" srcId="{27024857-3EA1-4B2E-897E-52D55919C802}" destId="{28C13B6F-9AAA-4B9E-92AF-0072448461FE}" srcOrd="0" destOrd="0" presId="urn:microsoft.com/office/officeart/2005/8/layout/lProcess3"/>
    <dgm:cxn modelId="{B9482830-3F16-487E-AFEF-111CAD9B43BA}" srcId="{C4B653DF-9AF7-4102-957E-1C612E2FD665}" destId="{1B38E7E0-5C69-4078-A750-92C8D681023F}" srcOrd="4" destOrd="0" parTransId="{26AD160F-EA57-489B-ACEB-A39D7AF09607}" sibTransId="{ABA84354-7B23-4ACB-8B53-1B9B4BFB7E58}"/>
    <dgm:cxn modelId="{20E18477-A8F3-4FBF-8AC5-8D7CDE45CFC9}" srcId="{C4B653DF-9AF7-4102-957E-1C612E2FD665}" destId="{1D80C2D7-F19F-4120-8CAD-6C12C17D4E2A}" srcOrd="3" destOrd="0" parTransId="{D5C520FA-E7D3-4A22-ABD8-BF4B0C31ACC5}" sibTransId="{9DC8051F-4DB3-4373-B258-0E8477F5D5C6}"/>
    <dgm:cxn modelId="{EE9FE725-B09D-4A92-AC86-FFCDACE64FBB}" type="presOf" srcId="{1B38E7E0-5C69-4078-A750-92C8D681023F}" destId="{A9985CD4-A204-461E-92FF-63D2D49764CB}" srcOrd="0" destOrd="0" presId="urn:microsoft.com/office/officeart/2005/8/layout/lProcess3"/>
    <dgm:cxn modelId="{332E9B0C-D11B-4473-9CC8-ABE606B2582F}" srcId="{C4B653DF-9AF7-4102-957E-1C612E2FD665}" destId="{D762C143-C418-4E35-9FE1-43829E4663A4}" srcOrd="0" destOrd="0" parTransId="{D2ABD8E8-8851-4AF5-8183-F9AA0EB7D0F9}" sibTransId="{1FB19073-59FA-43A8-927D-AE0609E2753C}"/>
    <dgm:cxn modelId="{236F8184-CC75-4A00-B84D-0E0B9C359BF0}" type="presOf" srcId="{1D80C2D7-F19F-4120-8CAD-6C12C17D4E2A}" destId="{C893E3E6-2502-4E75-8CBB-AECBADA00400}" srcOrd="0" destOrd="0" presId="urn:microsoft.com/office/officeart/2005/8/layout/lProcess3"/>
    <dgm:cxn modelId="{7C66DA48-98DB-4963-9050-3F1118D2ED45}" type="presOf" srcId="{C4B653DF-9AF7-4102-957E-1C612E2FD665}" destId="{8D694D00-FCD4-4822-A999-4FBF9BCB0EB0}" srcOrd="0" destOrd="0" presId="urn:microsoft.com/office/officeart/2005/8/layout/lProcess3"/>
    <dgm:cxn modelId="{CF723183-0A9E-4D50-AAF7-CBFA80142605}" type="presParOf" srcId="{8D694D00-FCD4-4822-A999-4FBF9BCB0EB0}" destId="{DE3891C4-A98B-44AB-98DE-C6AE51CC1BC5}" srcOrd="0" destOrd="0" presId="urn:microsoft.com/office/officeart/2005/8/layout/lProcess3"/>
    <dgm:cxn modelId="{83888C28-AD6E-409D-BF91-8B4E675A8A76}" type="presParOf" srcId="{DE3891C4-A98B-44AB-98DE-C6AE51CC1BC5}" destId="{7E89C0F4-195A-4B08-B72D-92DEDEBD228F}" srcOrd="0" destOrd="0" presId="urn:microsoft.com/office/officeart/2005/8/layout/lProcess3"/>
    <dgm:cxn modelId="{D96045ED-6CE2-4AD3-8EE1-A7D729E38382}" type="presParOf" srcId="{8D694D00-FCD4-4822-A999-4FBF9BCB0EB0}" destId="{440474B4-E629-4E74-8AC8-16AFFD7C0AE4}" srcOrd="1" destOrd="0" presId="urn:microsoft.com/office/officeart/2005/8/layout/lProcess3"/>
    <dgm:cxn modelId="{2855D49C-1CA8-45BD-BF93-E8A565F95D4C}" type="presParOf" srcId="{8D694D00-FCD4-4822-A999-4FBF9BCB0EB0}" destId="{00DC7BAE-947A-48A3-8767-9B867E978BE6}" srcOrd="2" destOrd="0" presId="urn:microsoft.com/office/officeart/2005/8/layout/lProcess3"/>
    <dgm:cxn modelId="{7E224417-2012-4B17-AD84-20C143E989E6}" type="presParOf" srcId="{00DC7BAE-947A-48A3-8767-9B867E978BE6}" destId="{B70818FB-4BA7-4014-952F-86549A22AC36}" srcOrd="0" destOrd="0" presId="urn:microsoft.com/office/officeart/2005/8/layout/lProcess3"/>
    <dgm:cxn modelId="{5C69FAB5-E676-4557-ACE1-4C30BFC23F12}" type="presParOf" srcId="{00DC7BAE-947A-48A3-8767-9B867E978BE6}" destId="{7F4315D3-7275-422D-8D87-A328E9EDEEBD}" srcOrd="1" destOrd="0" presId="urn:microsoft.com/office/officeart/2005/8/layout/lProcess3"/>
    <dgm:cxn modelId="{FACA2425-AFD9-477E-9BE0-B0B7E1193F90}" type="presParOf" srcId="{00DC7BAE-947A-48A3-8767-9B867E978BE6}" destId="{2D97F274-9D05-4E32-838E-979097BA63DE}" srcOrd="2" destOrd="0" presId="urn:microsoft.com/office/officeart/2005/8/layout/lProcess3"/>
    <dgm:cxn modelId="{02D1D665-4579-4DD5-9992-3B89330C82B2}" type="presParOf" srcId="{8D694D00-FCD4-4822-A999-4FBF9BCB0EB0}" destId="{DC74DA34-33FD-471F-B4BC-5450DA9DEEBA}" srcOrd="3" destOrd="0" presId="urn:microsoft.com/office/officeart/2005/8/layout/lProcess3"/>
    <dgm:cxn modelId="{5B5A9F7A-42EA-4477-840E-E441AE9D9507}" type="presParOf" srcId="{8D694D00-FCD4-4822-A999-4FBF9BCB0EB0}" destId="{624E77AD-7765-4B85-A704-F1B049BB356C}" srcOrd="4" destOrd="0" presId="urn:microsoft.com/office/officeart/2005/8/layout/lProcess3"/>
    <dgm:cxn modelId="{EF6D837F-714C-423E-B4E7-0E5E4A76B0B3}" type="presParOf" srcId="{624E77AD-7765-4B85-A704-F1B049BB356C}" destId="{28C13B6F-9AAA-4B9E-92AF-0072448461FE}" srcOrd="0" destOrd="0" presId="urn:microsoft.com/office/officeart/2005/8/layout/lProcess3"/>
    <dgm:cxn modelId="{CDF49ED3-A34F-4660-B8E5-B2228903E9B1}" type="presParOf" srcId="{624E77AD-7765-4B85-A704-F1B049BB356C}" destId="{B65A3FE6-B036-4DCF-8B31-C81E80F7C975}" srcOrd="1" destOrd="0" presId="urn:microsoft.com/office/officeart/2005/8/layout/lProcess3"/>
    <dgm:cxn modelId="{640638D0-AC1E-48D9-97FE-552F2D5CC9E1}" type="presParOf" srcId="{624E77AD-7765-4B85-A704-F1B049BB356C}" destId="{B34C27BA-454A-4ED8-AC9C-697D3840E372}" srcOrd="2" destOrd="0" presId="urn:microsoft.com/office/officeart/2005/8/layout/lProcess3"/>
    <dgm:cxn modelId="{C623B291-CFC0-4753-8D61-93579C0DEDFA}" type="presParOf" srcId="{8D694D00-FCD4-4822-A999-4FBF9BCB0EB0}" destId="{732B959D-C193-409A-9482-414CF2FD4C46}" srcOrd="5" destOrd="0" presId="urn:microsoft.com/office/officeart/2005/8/layout/lProcess3"/>
    <dgm:cxn modelId="{FA57D5A2-FFEB-4E7A-8AD2-39A15D1C9BA0}" type="presParOf" srcId="{8D694D00-FCD4-4822-A999-4FBF9BCB0EB0}" destId="{D28482C2-8703-4CE9-A9B1-D8818BA21511}" srcOrd="6" destOrd="0" presId="urn:microsoft.com/office/officeart/2005/8/layout/lProcess3"/>
    <dgm:cxn modelId="{7FFE7C49-5F9E-46BE-9FA9-73D164363BC1}" type="presParOf" srcId="{D28482C2-8703-4CE9-A9B1-D8818BA21511}" destId="{C893E3E6-2502-4E75-8CBB-AECBADA00400}" srcOrd="0" destOrd="0" presId="urn:microsoft.com/office/officeart/2005/8/layout/lProcess3"/>
    <dgm:cxn modelId="{2D81559B-DFD7-44BF-92AD-F91F83314596}" type="presParOf" srcId="{D28482C2-8703-4CE9-A9B1-D8818BA21511}" destId="{02C55292-EDFC-4B5A-A9CF-63CDF511EF6B}" srcOrd="1" destOrd="0" presId="urn:microsoft.com/office/officeart/2005/8/layout/lProcess3"/>
    <dgm:cxn modelId="{087F247C-D131-4D7D-A09C-D0F68A53CA2E}" type="presParOf" srcId="{D28482C2-8703-4CE9-A9B1-D8818BA21511}" destId="{BD11A555-4CC0-40B7-BAB1-601229ECC456}" srcOrd="2" destOrd="0" presId="urn:microsoft.com/office/officeart/2005/8/layout/lProcess3"/>
    <dgm:cxn modelId="{D11B5459-C70D-41B2-862A-899A18D604E4}" type="presParOf" srcId="{8D694D00-FCD4-4822-A999-4FBF9BCB0EB0}" destId="{A9FC373A-4787-4FBF-BDA8-18374694B5DB}" srcOrd="7" destOrd="0" presId="urn:microsoft.com/office/officeart/2005/8/layout/lProcess3"/>
    <dgm:cxn modelId="{F4DBCF87-1AA9-45D9-B01B-42D9DC1B257C}" type="presParOf" srcId="{8D694D00-FCD4-4822-A999-4FBF9BCB0EB0}" destId="{A998B35F-1611-467C-AC9C-AC63ACF33C77}" srcOrd="8" destOrd="0" presId="urn:microsoft.com/office/officeart/2005/8/layout/lProcess3"/>
    <dgm:cxn modelId="{806BF149-0176-4064-B9C9-5125968A10DF}" type="presParOf" srcId="{A998B35F-1611-467C-AC9C-AC63ACF33C77}" destId="{A9985CD4-A204-461E-92FF-63D2D49764CB}" srcOrd="0" destOrd="0" presId="urn:microsoft.com/office/officeart/2005/8/layout/lProcess3"/>
    <dgm:cxn modelId="{309DA64D-0293-42CF-894D-31A34750EF7F}" type="presParOf" srcId="{A998B35F-1611-467C-AC9C-AC63ACF33C77}" destId="{D6A5B32E-4947-47E0-A36C-5F3C047CB4AF}" srcOrd="1" destOrd="0" presId="urn:microsoft.com/office/officeart/2005/8/layout/lProcess3"/>
    <dgm:cxn modelId="{F00AB5CE-F960-449E-BCEF-49666FA979B2}" type="presParOf" srcId="{A998B35F-1611-467C-AC9C-AC63ACF33C77}" destId="{0828F184-7D02-4D12-9D6A-AC01749F8411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125EF0F-D640-45F3-A9CD-85222AEAF43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B3434D4-E368-4834-BBCC-E6BA8166BBD2}">
      <dgm:prSet/>
      <dgm:spPr/>
      <dgm:t>
        <a:bodyPr/>
        <a:lstStyle/>
        <a:p>
          <a:pPr rtl="0"/>
          <a:r>
            <a:rPr lang="en-US" b="1" smtClean="0"/>
            <a:t>Key Steps:</a:t>
          </a:r>
          <a:endParaRPr lang="en-US"/>
        </a:p>
      </dgm:t>
    </dgm:pt>
    <dgm:pt modelId="{BFAAC481-7BD0-42F8-BCBD-051EB5F770AE}" type="parTrans" cxnId="{CFBC81C3-52E5-4636-8044-453DAAA40E7C}">
      <dgm:prSet/>
      <dgm:spPr/>
      <dgm:t>
        <a:bodyPr/>
        <a:lstStyle/>
        <a:p>
          <a:endParaRPr lang="en-US"/>
        </a:p>
      </dgm:t>
    </dgm:pt>
    <dgm:pt modelId="{B4CD0C61-9956-4472-8BAF-E9443569F17C}" type="sibTrans" cxnId="{CFBC81C3-52E5-4636-8044-453DAAA40E7C}">
      <dgm:prSet/>
      <dgm:spPr/>
      <dgm:t>
        <a:bodyPr/>
        <a:lstStyle/>
        <a:p>
          <a:endParaRPr lang="en-US"/>
        </a:p>
      </dgm:t>
    </dgm:pt>
    <dgm:pt modelId="{D058E9FE-A86F-4A00-AA58-22C9F8F5B8F4}">
      <dgm:prSet/>
      <dgm:spPr/>
      <dgm:t>
        <a:bodyPr/>
        <a:lstStyle/>
        <a:p>
          <a:pPr rtl="0"/>
          <a:r>
            <a:rPr lang="en-US" b="1" smtClean="0"/>
            <a:t>Data Aggregation</a:t>
          </a:r>
          <a:r>
            <a:rPr lang="en-US" smtClean="0"/>
            <a:t>:</a:t>
          </a:r>
          <a:endParaRPr lang="en-US"/>
        </a:p>
      </dgm:t>
    </dgm:pt>
    <dgm:pt modelId="{0141BAE5-5AB0-42CD-8949-155F605FA9BE}" type="parTrans" cxnId="{CD608B93-2E25-44F5-BB5D-C4A2F7B58636}">
      <dgm:prSet/>
      <dgm:spPr/>
      <dgm:t>
        <a:bodyPr/>
        <a:lstStyle/>
        <a:p>
          <a:endParaRPr lang="en-US"/>
        </a:p>
      </dgm:t>
    </dgm:pt>
    <dgm:pt modelId="{1AF3CC9E-49EA-4F83-8100-323459430385}" type="sibTrans" cxnId="{CD608B93-2E25-44F5-BB5D-C4A2F7B58636}">
      <dgm:prSet/>
      <dgm:spPr/>
      <dgm:t>
        <a:bodyPr/>
        <a:lstStyle/>
        <a:p>
          <a:endParaRPr lang="en-US"/>
        </a:p>
      </dgm:t>
    </dgm:pt>
    <dgm:pt modelId="{41AA9312-5385-4FD9-93E8-8E8DCB1067C6}">
      <dgm:prSet/>
      <dgm:spPr/>
      <dgm:t>
        <a:bodyPr/>
        <a:lstStyle/>
        <a:p>
          <a:pPr rtl="0"/>
          <a:r>
            <a:rPr lang="en-US" smtClean="0"/>
            <a:t>Calculated session count, total duration, and total traffic per user.</a:t>
          </a:r>
          <a:endParaRPr lang="en-US"/>
        </a:p>
      </dgm:t>
    </dgm:pt>
    <dgm:pt modelId="{91DDF1AC-E9BC-4E41-8F8A-DA7F2BE3260D}" type="parTrans" cxnId="{9A0B25C0-7EDF-436B-A35F-A61BE693C2D6}">
      <dgm:prSet/>
      <dgm:spPr/>
      <dgm:t>
        <a:bodyPr/>
        <a:lstStyle/>
        <a:p>
          <a:endParaRPr lang="en-US"/>
        </a:p>
      </dgm:t>
    </dgm:pt>
    <dgm:pt modelId="{5C9CA4A5-C367-416C-B840-403A54FC974D}" type="sibTrans" cxnId="{9A0B25C0-7EDF-436B-A35F-A61BE693C2D6}">
      <dgm:prSet/>
      <dgm:spPr/>
      <dgm:t>
        <a:bodyPr/>
        <a:lstStyle/>
        <a:p>
          <a:endParaRPr lang="en-US"/>
        </a:p>
      </dgm:t>
    </dgm:pt>
    <dgm:pt modelId="{EB7F3263-2887-4647-B86A-E69DE4079FA1}">
      <dgm:prSet/>
      <dgm:spPr/>
      <dgm:t>
        <a:bodyPr/>
        <a:lstStyle/>
        <a:p>
          <a:pPr rtl="0"/>
          <a:r>
            <a:rPr lang="en-US" b="1" smtClean="0"/>
            <a:t>App-Specific Traffic</a:t>
          </a:r>
          <a:r>
            <a:rPr lang="en-US" smtClean="0"/>
            <a:t>:</a:t>
          </a:r>
          <a:endParaRPr lang="en-US"/>
        </a:p>
      </dgm:t>
    </dgm:pt>
    <dgm:pt modelId="{D60EF38A-1EA2-44C1-8036-D6C8C6575AA1}" type="parTrans" cxnId="{157BAAF5-33BE-49D5-91BD-F290FDA4804E}">
      <dgm:prSet/>
      <dgm:spPr/>
      <dgm:t>
        <a:bodyPr/>
        <a:lstStyle/>
        <a:p>
          <a:endParaRPr lang="en-US"/>
        </a:p>
      </dgm:t>
    </dgm:pt>
    <dgm:pt modelId="{A8A1F1EF-E992-4EAC-91F8-8537F52E87CA}" type="sibTrans" cxnId="{157BAAF5-33BE-49D5-91BD-F290FDA4804E}">
      <dgm:prSet/>
      <dgm:spPr/>
      <dgm:t>
        <a:bodyPr/>
        <a:lstStyle/>
        <a:p>
          <a:endParaRPr lang="en-US"/>
        </a:p>
      </dgm:t>
    </dgm:pt>
    <dgm:pt modelId="{CAAB5D72-B949-4E6B-B913-B67A52EB96B1}">
      <dgm:prSet/>
      <dgm:spPr/>
      <dgm:t>
        <a:bodyPr/>
        <a:lstStyle/>
        <a:p>
          <a:pPr rtl="0"/>
          <a:r>
            <a:rPr lang="en-US" smtClean="0"/>
            <a:t>Total traffic (DL+UL) for each application tracked per user.</a:t>
          </a:r>
          <a:endParaRPr lang="en-US"/>
        </a:p>
      </dgm:t>
    </dgm:pt>
    <dgm:pt modelId="{3E5AF696-EB61-46D0-8866-4CF6799DBFFB}" type="parTrans" cxnId="{5451868F-3F4B-487F-87CD-F488C2582BAD}">
      <dgm:prSet/>
      <dgm:spPr/>
      <dgm:t>
        <a:bodyPr/>
        <a:lstStyle/>
        <a:p>
          <a:endParaRPr lang="en-US"/>
        </a:p>
      </dgm:t>
    </dgm:pt>
    <dgm:pt modelId="{003A24AA-2023-44BE-9866-4B0405BB1300}" type="sibTrans" cxnId="{5451868F-3F4B-487F-87CD-F488C2582BAD}">
      <dgm:prSet/>
      <dgm:spPr/>
      <dgm:t>
        <a:bodyPr/>
        <a:lstStyle/>
        <a:p>
          <a:endParaRPr lang="en-US"/>
        </a:p>
      </dgm:t>
    </dgm:pt>
    <dgm:pt modelId="{C01F3700-DA8D-4E1A-9D86-EA83186C5D13}" type="pres">
      <dgm:prSet presAssocID="{5125EF0F-D640-45F3-A9CD-85222AEAF436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ACC3379-58F6-428E-8819-5A15C1AB6A89}" type="pres">
      <dgm:prSet presAssocID="{7B3434D4-E368-4834-BBCC-E6BA8166BBD2}" presName="circ1" presStyleLbl="vennNode1" presStyleIdx="0" presStyleCnt="3"/>
      <dgm:spPr/>
      <dgm:t>
        <a:bodyPr/>
        <a:lstStyle/>
        <a:p>
          <a:endParaRPr lang="en-US"/>
        </a:p>
      </dgm:t>
    </dgm:pt>
    <dgm:pt modelId="{BA1E001B-0045-4EF9-A664-63473C385A91}" type="pres">
      <dgm:prSet presAssocID="{7B3434D4-E368-4834-BBCC-E6BA8166BBD2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A63292-9348-4957-9F86-48F1F505E499}" type="pres">
      <dgm:prSet presAssocID="{D058E9FE-A86F-4A00-AA58-22C9F8F5B8F4}" presName="circ2" presStyleLbl="vennNode1" presStyleIdx="1" presStyleCnt="3"/>
      <dgm:spPr/>
      <dgm:t>
        <a:bodyPr/>
        <a:lstStyle/>
        <a:p>
          <a:endParaRPr lang="en-US"/>
        </a:p>
      </dgm:t>
    </dgm:pt>
    <dgm:pt modelId="{FC83EAF5-7D6C-4F06-9ADC-A86FA05307BF}" type="pres">
      <dgm:prSet presAssocID="{D058E9FE-A86F-4A00-AA58-22C9F8F5B8F4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2FDA11-E340-4915-AB35-A11670CD784C}" type="pres">
      <dgm:prSet presAssocID="{EB7F3263-2887-4647-B86A-E69DE4079FA1}" presName="circ3" presStyleLbl="vennNode1" presStyleIdx="2" presStyleCnt="3"/>
      <dgm:spPr/>
      <dgm:t>
        <a:bodyPr/>
        <a:lstStyle/>
        <a:p>
          <a:endParaRPr lang="en-US"/>
        </a:p>
      </dgm:t>
    </dgm:pt>
    <dgm:pt modelId="{AB3E142E-4C96-425A-B46A-C24637A11F8E}" type="pres">
      <dgm:prSet presAssocID="{EB7F3263-2887-4647-B86A-E69DE4079FA1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451868F-3F4B-487F-87CD-F488C2582BAD}" srcId="{EB7F3263-2887-4647-B86A-E69DE4079FA1}" destId="{CAAB5D72-B949-4E6B-B913-B67A52EB96B1}" srcOrd="0" destOrd="0" parTransId="{3E5AF696-EB61-46D0-8866-4CF6799DBFFB}" sibTransId="{003A24AA-2023-44BE-9866-4B0405BB1300}"/>
    <dgm:cxn modelId="{81AE80F9-BFF1-4C32-A8D4-3CAD5E56F979}" type="presOf" srcId="{7B3434D4-E368-4834-BBCC-E6BA8166BBD2}" destId="{BA1E001B-0045-4EF9-A664-63473C385A91}" srcOrd="1" destOrd="0" presId="urn:microsoft.com/office/officeart/2005/8/layout/venn1"/>
    <dgm:cxn modelId="{0CE93ABC-FDB1-4505-AEF1-9BD3A36FD9AF}" type="presOf" srcId="{D058E9FE-A86F-4A00-AA58-22C9F8F5B8F4}" destId="{C2A63292-9348-4957-9F86-48F1F505E499}" srcOrd="0" destOrd="0" presId="urn:microsoft.com/office/officeart/2005/8/layout/venn1"/>
    <dgm:cxn modelId="{9A0B25C0-7EDF-436B-A35F-A61BE693C2D6}" srcId="{D058E9FE-A86F-4A00-AA58-22C9F8F5B8F4}" destId="{41AA9312-5385-4FD9-93E8-8E8DCB1067C6}" srcOrd="0" destOrd="0" parTransId="{91DDF1AC-E9BC-4E41-8F8A-DA7F2BE3260D}" sibTransId="{5C9CA4A5-C367-416C-B840-403A54FC974D}"/>
    <dgm:cxn modelId="{45E12EB4-6AF3-4AFA-8B5B-CBC04FFD0EDD}" type="presOf" srcId="{5125EF0F-D640-45F3-A9CD-85222AEAF436}" destId="{C01F3700-DA8D-4E1A-9D86-EA83186C5D13}" srcOrd="0" destOrd="0" presId="urn:microsoft.com/office/officeart/2005/8/layout/venn1"/>
    <dgm:cxn modelId="{6DCEAB60-2DA6-4439-BC13-5160A50173FB}" type="presOf" srcId="{D058E9FE-A86F-4A00-AA58-22C9F8F5B8F4}" destId="{FC83EAF5-7D6C-4F06-9ADC-A86FA05307BF}" srcOrd="1" destOrd="0" presId="urn:microsoft.com/office/officeart/2005/8/layout/venn1"/>
    <dgm:cxn modelId="{AE0C1AC7-3C0B-4FF4-803A-3DA8C288D890}" type="presOf" srcId="{EB7F3263-2887-4647-B86A-E69DE4079FA1}" destId="{882FDA11-E340-4915-AB35-A11670CD784C}" srcOrd="0" destOrd="0" presId="urn:microsoft.com/office/officeart/2005/8/layout/venn1"/>
    <dgm:cxn modelId="{32A3ED0E-7D2F-493D-BA2F-CD7AF9FAF228}" type="presOf" srcId="{41AA9312-5385-4FD9-93E8-8E8DCB1067C6}" destId="{FC83EAF5-7D6C-4F06-9ADC-A86FA05307BF}" srcOrd="1" destOrd="1" presId="urn:microsoft.com/office/officeart/2005/8/layout/venn1"/>
    <dgm:cxn modelId="{0C7E5399-84F0-4C7D-ABFC-90EA4BD63081}" type="presOf" srcId="{CAAB5D72-B949-4E6B-B913-B67A52EB96B1}" destId="{882FDA11-E340-4915-AB35-A11670CD784C}" srcOrd="0" destOrd="1" presId="urn:microsoft.com/office/officeart/2005/8/layout/venn1"/>
    <dgm:cxn modelId="{D1311597-CE58-4B00-8F44-5DD7BA9E3D23}" type="presOf" srcId="{41AA9312-5385-4FD9-93E8-8E8DCB1067C6}" destId="{C2A63292-9348-4957-9F86-48F1F505E499}" srcOrd="0" destOrd="1" presId="urn:microsoft.com/office/officeart/2005/8/layout/venn1"/>
    <dgm:cxn modelId="{68022E17-ED6C-405E-8EEA-39A6CC4B55C6}" type="presOf" srcId="{CAAB5D72-B949-4E6B-B913-B67A52EB96B1}" destId="{AB3E142E-4C96-425A-B46A-C24637A11F8E}" srcOrd="1" destOrd="1" presId="urn:microsoft.com/office/officeart/2005/8/layout/venn1"/>
    <dgm:cxn modelId="{A8173CB3-66EC-4900-825E-D2FF4209E764}" type="presOf" srcId="{7B3434D4-E368-4834-BBCC-E6BA8166BBD2}" destId="{1ACC3379-58F6-428E-8819-5A15C1AB6A89}" srcOrd="0" destOrd="0" presId="urn:microsoft.com/office/officeart/2005/8/layout/venn1"/>
    <dgm:cxn modelId="{157BAAF5-33BE-49D5-91BD-F290FDA4804E}" srcId="{5125EF0F-D640-45F3-A9CD-85222AEAF436}" destId="{EB7F3263-2887-4647-B86A-E69DE4079FA1}" srcOrd="2" destOrd="0" parTransId="{D60EF38A-1EA2-44C1-8036-D6C8C6575AA1}" sibTransId="{A8A1F1EF-E992-4EAC-91F8-8537F52E87CA}"/>
    <dgm:cxn modelId="{CFBC81C3-52E5-4636-8044-453DAAA40E7C}" srcId="{5125EF0F-D640-45F3-A9CD-85222AEAF436}" destId="{7B3434D4-E368-4834-BBCC-E6BA8166BBD2}" srcOrd="0" destOrd="0" parTransId="{BFAAC481-7BD0-42F8-BCBD-051EB5F770AE}" sibTransId="{B4CD0C61-9956-4472-8BAF-E9443569F17C}"/>
    <dgm:cxn modelId="{D884A3B3-8AE9-499B-8CD1-A43D589A9096}" type="presOf" srcId="{EB7F3263-2887-4647-B86A-E69DE4079FA1}" destId="{AB3E142E-4C96-425A-B46A-C24637A11F8E}" srcOrd="1" destOrd="0" presId="urn:microsoft.com/office/officeart/2005/8/layout/venn1"/>
    <dgm:cxn modelId="{CD608B93-2E25-44F5-BB5D-C4A2F7B58636}" srcId="{5125EF0F-D640-45F3-A9CD-85222AEAF436}" destId="{D058E9FE-A86F-4A00-AA58-22C9F8F5B8F4}" srcOrd="1" destOrd="0" parTransId="{0141BAE5-5AB0-42CD-8949-155F605FA9BE}" sibTransId="{1AF3CC9E-49EA-4F83-8100-323459430385}"/>
    <dgm:cxn modelId="{C0203CA9-E881-4FAA-AB81-57BD541718A9}" type="presParOf" srcId="{C01F3700-DA8D-4E1A-9D86-EA83186C5D13}" destId="{1ACC3379-58F6-428E-8819-5A15C1AB6A89}" srcOrd="0" destOrd="0" presId="urn:microsoft.com/office/officeart/2005/8/layout/venn1"/>
    <dgm:cxn modelId="{CA4CD179-1A0A-464D-BD05-F44062F52F66}" type="presParOf" srcId="{C01F3700-DA8D-4E1A-9D86-EA83186C5D13}" destId="{BA1E001B-0045-4EF9-A664-63473C385A91}" srcOrd="1" destOrd="0" presId="urn:microsoft.com/office/officeart/2005/8/layout/venn1"/>
    <dgm:cxn modelId="{63E47C18-1952-4349-95E9-3376E085AC33}" type="presParOf" srcId="{C01F3700-DA8D-4E1A-9D86-EA83186C5D13}" destId="{C2A63292-9348-4957-9F86-48F1F505E499}" srcOrd="2" destOrd="0" presId="urn:microsoft.com/office/officeart/2005/8/layout/venn1"/>
    <dgm:cxn modelId="{563BBD10-91D0-489D-AE24-7DA80C134D4F}" type="presParOf" srcId="{C01F3700-DA8D-4E1A-9D86-EA83186C5D13}" destId="{FC83EAF5-7D6C-4F06-9ADC-A86FA05307BF}" srcOrd="3" destOrd="0" presId="urn:microsoft.com/office/officeart/2005/8/layout/venn1"/>
    <dgm:cxn modelId="{B77DB139-C22F-4D39-B58E-03D89AE23239}" type="presParOf" srcId="{C01F3700-DA8D-4E1A-9D86-EA83186C5D13}" destId="{882FDA11-E340-4915-AB35-A11670CD784C}" srcOrd="4" destOrd="0" presId="urn:microsoft.com/office/officeart/2005/8/layout/venn1"/>
    <dgm:cxn modelId="{5252A5DB-AC20-46BB-8E2D-8D62CEFB09C8}" type="presParOf" srcId="{C01F3700-DA8D-4E1A-9D86-EA83186C5D13}" destId="{AB3E142E-4C96-425A-B46A-C24637A11F8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2816BDC-BFFE-4D76-8019-0ABA2E6BF0F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1B786A9-6ED1-4745-8FA1-7D5DA0B7B34F}">
      <dgm:prSet/>
      <dgm:spPr/>
      <dgm:t>
        <a:bodyPr/>
        <a:lstStyle/>
        <a:p>
          <a:pPr rtl="0"/>
          <a:r>
            <a:rPr lang="en-US" b="1" smtClean="0"/>
            <a:t>📊 Method:</a:t>
          </a:r>
          <a:endParaRPr lang="en-US"/>
        </a:p>
      </dgm:t>
    </dgm:pt>
    <dgm:pt modelId="{E54F0760-FEE3-461E-A43F-71C70DCF960D}" type="parTrans" cxnId="{86054D0C-2F3A-4C3A-93AD-9CB655D3E7D3}">
      <dgm:prSet/>
      <dgm:spPr/>
      <dgm:t>
        <a:bodyPr/>
        <a:lstStyle/>
        <a:p>
          <a:endParaRPr lang="en-US"/>
        </a:p>
      </dgm:t>
    </dgm:pt>
    <dgm:pt modelId="{8F5C39A8-F48D-451C-BD45-5F996FD73B7F}" type="sibTrans" cxnId="{86054D0C-2F3A-4C3A-93AD-9CB655D3E7D3}">
      <dgm:prSet/>
      <dgm:spPr/>
      <dgm:t>
        <a:bodyPr/>
        <a:lstStyle/>
        <a:p>
          <a:endParaRPr lang="en-US"/>
        </a:p>
      </dgm:t>
    </dgm:pt>
    <dgm:pt modelId="{591F46B1-09B4-4611-BBA3-7C892E4B4443}">
      <dgm:prSet/>
      <dgm:spPr/>
      <dgm:t>
        <a:bodyPr/>
        <a:lstStyle/>
        <a:p>
          <a:pPr rtl="0"/>
          <a:r>
            <a:rPr lang="en-US" smtClean="0"/>
            <a:t>Users segmented into </a:t>
          </a:r>
          <a:r>
            <a:rPr lang="en-US" b="1" smtClean="0"/>
            <a:t>10 deciles</a:t>
          </a:r>
          <a:r>
            <a:rPr lang="en-US" smtClean="0"/>
            <a:t> based on total </a:t>
          </a:r>
          <a:r>
            <a:rPr lang="en-US" b="1" smtClean="0"/>
            <a:t>session duration</a:t>
          </a:r>
          <a:endParaRPr lang="en-US"/>
        </a:p>
      </dgm:t>
    </dgm:pt>
    <dgm:pt modelId="{9C43AD66-AEF3-46C3-A409-472CD4C7523A}" type="parTrans" cxnId="{51387A52-1A19-4C4B-BB3E-0D31C60F5D07}">
      <dgm:prSet/>
      <dgm:spPr/>
      <dgm:t>
        <a:bodyPr/>
        <a:lstStyle/>
        <a:p>
          <a:endParaRPr lang="en-US"/>
        </a:p>
      </dgm:t>
    </dgm:pt>
    <dgm:pt modelId="{7695D435-7543-42C4-8071-8F5AD6CEDDE7}" type="sibTrans" cxnId="{51387A52-1A19-4C4B-BB3E-0D31C60F5D07}">
      <dgm:prSet/>
      <dgm:spPr/>
      <dgm:t>
        <a:bodyPr/>
        <a:lstStyle/>
        <a:p>
          <a:endParaRPr lang="en-US"/>
        </a:p>
      </dgm:t>
    </dgm:pt>
    <dgm:pt modelId="{6C9C7CE6-B984-43CA-9A46-8A700E41D344}">
      <dgm:prSet/>
      <dgm:spPr/>
      <dgm:t>
        <a:bodyPr/>
        <a:lstStyle/>
        <a:p>
          <a:pPr rtl="0"/>
          <a:r>
            <a:rPr lang="en-US" b="1" smtClean="0"/>
            <a:t>💾 Analysis:</a:t>
          </a:r>
          <a:endParaRPr lang="en-US"/>
        </a:p>
      </dgm:t>
    </dgm:pt>
    <dgm:pt modelId="{84CEBDE6-633A-4B00-8C71-8F30A435E94B}" type="parTrans" cxnId="{7175D510-7952-4FB8-9F81-80547817BF38}">
      <dgm:prSet/>
      <dgm:spPr/>
      <dgm:t>
        <a:bodyPr/>
        <a:lstStyle/>
        <a:p>
          <a:endParaRPr lang="en-US"/>
        </a:p>
      </dgm:t>
    </dgm:pt>
    <dgm:pt modelId="{98DB836F-D7B2-46FB-BA1F-B26DEC906756}" type="sibTrans" cxnId="{7175D510-7952-4FB8-9F81-80547817BF38}">
      <dgm:prSet/>
      <dgm:spPr/>
      <dgm:t>
        <a:bodyPr/>
        <a:lstStyle/>
        <a:p>
          <a:endParaRPr lang="en-US"/>
        </a:p>
      </dgm:t>
    </dgm:pt>
    <dgm:pt modelId="{54003BD5-F000-4610-9D7F-4D8FB6D8A53D}">
      <dgm:prSet/>
      <dgm:spPr/>
      <dgm:t>
        <a:bodyPr/>
        <a:lstStyle/>
        <a:p>
          <a:pPr rtl="0"/>
          <a:r>
            <a:rPr lang="en-US" smtClean="0"/>
            <a:t>For each decile, computed average </a:t>
          </a:r>
          <a:r>
            <a:rPr lang="en-US" b="1" smtClean="0"/>
            <a:t>DL+UL data usage</a:t>
          </a:r>
          <a:endParaRPr lang="en-US"/>
        </a:p>
      </dgm:t>
    </dgm:pt>
    <dgm:pt modelId="{9BDCD898-12FC-4093-AECB-A91DCED510D3}" type="parTrans" cxnId="{8CCE1218-749B-4545-9C18-A609C9290C3C}">
      <dgm:prSet/>
      <dgm:spPr/>
      <dgm:t>
        <a:bodyPr/>
        <a:lstStyle/>
        <a:p>
          <a:endParaRPr lang="en-US"/>
        </a:p>
      </dgm:t>
    </dgm:pt>
    <dgm:pt modelId="{0CF76B80-4C07-425D-ACE0-BD0E5FE404E7}" type="sibTrans" cxnId="{8CCE1218-749B-4545-9C18-A609C9290C3C}">
      <dgm:prSet/>
      <dgm:spPr/>
      <dgm:t>
        <a:bodyPr/>
        <a:lstStyle/>
        <a:p>
          <a:endParaRPr lang="en-US"/>
        </a:p>
      </dgm:t>
    </dgm:pt>
    <dgm:pt modelId="{51FAC77D-2C89-49BC-A7CA-14C3FD281AA1}">
      <dgm:prSet/>
      <dgm:spPr/>
      <dgm:t>
        <a:bodyPr/>
        <a:lstStyle/>
        <a:p>
          <a:pPr rtl="0"/>
          <a:r>
            <a:rPr lang="en-US" smtClean="0"/>
            <a:t>Identifies user intensity tiers</a:t>
          </a:r>
          <a:endParaRPr lang="en-US"/>
        </a:p>
      </dgm:t>
    </dgm:pt>
    <dgm:pt modelId="{81B34CD6-1196-4041-BBAF-7711DB140B2F}" type="parTrans" cxnId="{DC07D180-DF31-4663-9258-42ABE3E5046A}">
      <dgm:prSet/>
      <dgm:spPr/>
      <dgm:t>
        <a:bodyPr/>
        <a:lstStyle/>
        <a:p>
          <a:endParaRPr lang="en-US"/>
        </a:p>
      </dgm:t>
    </dgm:pt>
    <dgm:pt modelId="{59B1BB1D-B40D-493B-98BC-528A1975C0DD}" type="sibTrans" cxnId="{DC07D180-DF31-4663-9258-42ABE3E5046A}">
      <dgm:prSet/>
      <dgm:spPr/>
      <dgm:t>
        <a:bodyPr/>
        <a:lstStyle/>
        <a:p>
          <a:endParaRPr lang="en-US"/>
        </a:p>
      </dgm:t>
    </dgm:pt>
    <dgm:pt modelId="{14FC1547-DEF5-4184-A98C-EA14EBAEDFA8}">
      <dgm:prSet/>
      <dgm:spPr/>
      <dgm:t>
        <a:bodyPr/>
        <a:lstStyle/>
        <a:p>
          <a:pPr rtl="0"/>
          <a:r>
            <a:rPr lang="en-US" b="1" smtClean="0"/>
            <a:t>🔍 Insight:</a:t>
          </a:r>
          <a:endParaRPr lang="en-US"/>
        </a:p>
      </dgm:t>
    </dgm:pt>
    <dgm:pt modelId="{72E8FCC6-3911-4186-A390-719C43376B3A}" type="parTrans" cxnId="{357AEFEB-6E6D-4FEB-9F50-AA6AD190C94B}">
      <dgm:prSet/>
      <dgm:spPr/>
      <dgm:t>
        <a:bodyPr/>
        <a:lstStyle/>
        <a:p>
          <a:endParaRPr lang="en-US"/>
        </a:p>
      </dgm:t>
    </dgm:pt>
    <dgm:pt modelId="{B0115524-D1C3-434D-9850-C91DFA8B848A}" type="sibTrans" cxnId="{357AEFEB-6E6D-4FEB-9F50-AA6AD190C94B}">
      <dgm:prSet/>
      <dgm:spPr/>
      <dgm:t>
        <a:bodyPr/>
        <a:lstStyle/>
        <a:p>
          <a:endParaRPr lang="en-US"/>
        </a:p>
      </dgm:t>
    </dgm:pt>
    <dgm:pt modelId="{6E7EDA34-38E8-4CC0-BAB3-E3D741C66DAA}">
      <dgm:prSet/>
      <dgm:spPr/>
      <dgm:t>
        <a:bodyPr/>
        <a:lstStyle/>
        <a:p>
          <a:pPr rtl="0"/>
          <a:r>
            <a:rPr lang="en-US" smtClean="0"/>
            <a:t>Top deciles contribute </a:t>
          </a:r>
          <a:r>
            <a:rPr lang="en-US" b="1" smtClean="0"/>
            <a:t>disproportionately high data usage</a:t>
          </a:r>
          <a:endParaRPr lang="en-US"/>
        </a:p>
      </dgm:t>
    </dgm:pt>
    <dgm:pt modelId="{8CFB6E60-EAA9-445B-A6CA-AD98879637C5}" type="parTrans" cxnId="{0489B825-3D71-49A3-ACDB-E6037136C672}">
      <dgm:prSet/>
      <dgm:spPr/>
      <dgm:t>
        <a:bodyPr/>
        <a:lstStyle/>
        <a:p>
          <a:endParaRPr lang="en-US"/>
        </a:p>
      </dgm:t>
    </dgm:pt>
    <dgm:pt modelId="{DA4EFB45-91F9-4E3E-8ECC-4C9847FCD601}" type="sibTrans" cxnId="{0489B825-3D71-49A3-ACDB-E6037136C672}">
      <dgm:prSet/>
      <dgm:spPr/>
      <dgm:t>
        <a:bodyPr/>
        <a:lstStyle/>
        <a:p>
          <a:endParaRPr lang="en-US"/>
        </a:p>
      </dgm:t>
    </dgm:pt>
    <dgm:pt modelId="{48E05216-1102-4976-B325-E9F567C5635F}">
      <dgm:prSet/>
      <dgm:spPr/>
      <dgm:t>
        <a:bodyPr/>
        <a:lstStyle/>
        <a:p>
          <a:pPr rtl="0"/>
          <a:r>
            <a:rPr lang="en-US" smtClean="0"/>
            <a:t>Suggests focus on </a:t>
          </a:r>
          <a:r>
            <a:rPr lang="en-US" b="1" smtClean="0"/>
            <a:t>top 20% heavy users</a:t>
          </a:r>
          <a:r>
            <a:rPr lang="en-US" smtClean="0"/>
            <a:t> for QoS and upselling opportunities</a:t>
          </a:r>
          <a:endParaRPr lang="en-US"/>
        </a:p>
      </dgm:t>
    </dgm:pt>
    <dgm:pt modelId="{387432F3-46B8-4992-BC57-315EE9EB5423}" type="parTrans" cxnId="{1147793E-86F4-46BD-B808-E9917BC81381}">
      <dgm:prSet/>
      <dgm:spPr/>
      <dgm:t>
        <a:bodyPr/>
        <a:lstStyle/>
        <a:p>
          <a:endParaRPr lang="en-US"/>
        </a:p>
      </dgm:t>
    </dgm:pt>
    <dgm:pt modelId="{F5DD5447-816A-4E2E-AF07-9259883C8739}" type="sibTrans" cxnId="{1147793E-86F4-46BD-B808-E9917BC81381}">
      <dgm:prSet/>
      <dgm:spPr/>
      <dgm:t>
        <a:bodyPr/>
        <a:lstStyle/>
        <a:p>
          <a:endParaRPr lang="en-US"/>
        </a:p>
      </dgm:t>
    </dgm:pt>
    <dgm:pt modelId="{6E4DAC22-140D-49A5-95A8-C884AD5E3097}" type="pres">
      <dgm:prSet presAssocID="{92816BDC-BFFE-4D76-8019-0ABA2E6BF0FA}" presName="vert0" presStyleCnt="0">
        <dgm:presLayoutVars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B730DB2-B8FE-4CAB-AAAA-7C3241B57705}" type="pres">
      <dgm:prSet presAssocID="{71B786A9-6ED1-4745-8FA1-7D5DA0B7B34F}" presName="thickLine" presStyleLbl="alignNode1" presStyleIdx="0" presStyleCnt="8"/>
      <dgm:spPr/>
    </dgm:pt>
    <dgm:pt modelId="{CC324308-E9A5-438F-88D5-E2094F50E9DB}" type="pres">
      <dgm:prSet presAssocID="{71B786A9-6ED1-4745-8FA1-7D5DA0B7B34F}" presName="horz1" presStyleCnt="0"/>
      <dgm:spPr/>
    </dgm:pt>
    <dgm:pt modelId="{B1ADBFFA-2A73-430C-8F5A-A255C4663009}" type="pres">
      <dgm:prSet presAssocID="{71B786A9-6ED1-4745-8FA1-7D5DA0B7B34F}" presName="tx1" presStyleLbl="revTx" presStyleIdx="0" presStyleCnt="8"/>
      <dgm:spPr/>
      <dgm:t>
        <a:bodyPr/>
        <a:lstStyle/>
        <a:p>
          <a:endParaRPr lang="en-US"/>
        </a:p>
      </dgm:t>
    </dgm:pt>
    <dgm:pt modelId="{D75F8925-4C8F-4596-A731-14A7B62BC0C9}" type="pres">
      <dgm:prSet presAssocID="{71B786A9-6ED1-4745-8FA1-7D5DA0B7B34F}" presName="vert1" presStyleCnt="0"/>
      <dgm:spPr/>
    </dgm:pt>
    <dgm:pt modelId="{143EC7C1-78AF-4DE7-A264-8FF9708B53A1}" type="pres">
      <dgm:prSet presAssocID="{591F46B1-09B4-4611-BBA3-7C892E4B4443}" presName="thickLine" presStyleLbl="alignNode1" presStyleIdx="1" presStyleCnt="8"/>
      <dgm:spPr/>
    </dgm:pt>
    <dgm:pt modelId="{24157E8E-F4BA-4103-BF81-CD74ED6D7A19}" type="pres">
      <dgm:prSet presAssocID="{591F46B1-09B4-4611-BBA3-7C892E4B4443}" presName="horz1" presStyleCnt="0"/>
      <dgm:spPr/>
    </dgm:pt>
    <dgm:pt modelId="{C420B8AF-5DB5-4645-B9AD-D9DA8E56FF51}" type="pres">
      <dgm:prSet presAssocID="{591F46B1-09B4-4611-BBA3-7C892E4B4443}" presName="tx1" presStyleLbl="revTx" presStyleIdx="1" presStyleCnt="8"/>
      <dgm:spPr/>
      <dgm:t>
        <a:bodyPr/>
        <a:lstStyle/>
        <a:p>
          <a:endParaRPr lang="en-US"/>
        </a:p>
      </dgm:t>
    </dgm:pt>
    <dgm:pt modelId="{D31BB8A7-6346-48E3-BE2F-CE47B8B1CA99}" type="pres">
      <dgm:prSet presAssocID="{591F46B1-09B4-4611-BBA3-7C892E4B4443}" presName="vert1" presStyleCnt="0"/>
      <dgm:spPr/>
    </dgm:pt>
    <dgm:pt modelId="{2AD1D0A4-C4F7-459C-B34B-6AAF80CF015B}" type="pres">
      <dgm:prSet presAssocID="{6C9C7CE6-B984-43CA-9A46-8A700E41D344}" presName="thickLine" presStyleLbl="alignNode1" presStyleIdx="2" presStyleCnt="8"/>
      <dgm:spPr/>
    </dgm:pt>
    <dgm:pt modelId="{289E3876-1C78-4BAA-BB00-BB0732148990}" type="pres">
      <dgm:prSet presAssocID="{6C9C7CE6-B984-43CA-9A46-8A700E41D344}" presName="horz1" presStyleCnt="0"/>
      <dgm:spPr/>
    </dgm:pt>
    <dgm:pt modelId="{5D645E44-25CF-45F1-B40E-C23B1A06DBC7}" type="pres">
      <dgm:prSet presAssocID="{6C9C7CE6-B984-43CA-9A46-8A700E41D344}" presName="tx1" presStyleLbl="revTx" presStyleIdx="2" presStyleCnt="8"/>
      <dgm:spPr/>
      <dgm:t>
        <a:bodyPr/>
        <a:lstStyle/>
        <a:p>
          <a:endParaRPr lang="en-US"/>
        </a:p>
      </dgm:t>
    </dgm:pt>
    <dgm:pt modelId="{6015E6DB-7D76-4CDE-8915-07B881309AA4}" type="pres">
      <dgm:prSet presAssocID="{6C9C7CE6-B984-43CA-9A46-8A700E41D344}" presName="vert1" presStyleCnt="0"/>
      <dgm:spPr/>
    </dgm:pt>
    <dgm:pt modelId="{8E3749DC-2790-43F8-B506-C7AFAF8170F8}" type="pres">
      <dgm:prSet presAssocID="{54003BD5-F000-4610-9D7F-4D8FB6D8A53D}" presName="thickLine" presStyleLbl="alignNode1" presStyleIdx="3" presStyleCnt="8"/>
      <dgm:spPr/>
    </dgm:pt>
    <dgm:pt modelId="{217AE02A-B83E-4564-9719-558ACFE407C2}" type="pres">
      <dgm:prSet presAssocID="{54003BD5-F000-4610-9D7F-4D8FB6D8A53D}" presName="horz1" presStyleCnt="0"/>
      <dgm:spPr/>
    </dgm:pt>
    <dgm:pt modelId="{B4E83AD3-734E-4431-B697-671771366592}" type="pres">
      <dgm:prSet presAssocID="{54003BD5-F000-4610-9D7F-4D8FB6D8A53D}" presName="tx1" presStyleLbl="revTx" presStyleIdx="3" presStyleCnt="8"/>
      <dgm:spPr/>
      <dgm:t>
        <a:bodyPr/>
        <a:lstStyle/>
        <a:p>
          <a:endParaRPr lang="en-US"/>
        </a:p>
      </dgm:t>
    </dgm:pt>
    <dgm:pt modelId="{86F21341-1241-4606-873D-AA15A49DD28D}" type="pres">
      <dgm:prSet presAssocID="{54003BD5-F000-4610-9D7F-4D8FB6D8A53D}" presName="vert1" presStyleCnt="0"/>
      <dgm:spPr/>
    </dgm:pt>
    <dgm:pt modelId="{2E8F7F93-DF77-431C-BD2F-AA23E0CC3C21}" type="pres">
      <dgm:prSet presAssocID="{51FAC77D-2C89-49BC-A7CA-14C3FD281AA1}" presName="thickLine" presStyleLbl="alignNode1" presStyleIdx="4" presStyleCnt="8"/>
      <dgm:spPr/>
    </dgm:pt>
    <dgm:pt modelId="{A9CC85BC-3B11-496C-8CD6-7BB203C52997}" type="pres">
      <dgm:prSet presAssocID="{51FAC77D-2C89-49BC-A7CA-14C3FD281AA1}" presName="horz1" presStyleCnt="0"/>
      <dgm:spPr/>
    </dgm:pt>
    <dgm:pt modelId="{DBD070CA-32F8-4001-8459-B83F6ED96F07}" type="pres">
      <dgm:prSet presAssocID="{51FAC77D-2C89-49BC-A7CA-14C3FD281AA1}" presName="tx1" presStyleLbl="revTx" presStyleIdx="4" presStyleCnt="8"/>
      <dgm:spPr/>
      <dgm:t>
        <a:bodyPr/>
        <a:lstStyle/>
        <a:p>
          <a:endParaRPr lang="en-US"/>
        </a:p>
      </dgm:t>
    </dgm:pt>
    <dgm:pt modelId="{B82CCF94-6AE0-43D9-B098-7857E14D42E8}" type="pres">
      <dgm:prSet presAssocID="{51FAC77D-2C89-49BC-A7CA-14C3FD281AA1}" presName="vert1" presStyleCnt="0"/>
      <dgm:spPr/>
    </dgm:pt>
    <dgm:pt modelId="{D8686A4B-B68E-408B-881B-4704469070C3}" type="pres">
      <dgm:prSet presAssocID="{14FC1547-DEF5-4184-A98C-EA14EBAEDFA8}" presName="thickLine" presStyleLbl="alignNode1" presStyleIdx="5" presStyleCnt="8"/>
      <dgm:spPr/>
    </dgm:pt>
    <dgm:pt modelId="{CA3B27C5-C577-49F2-9C44-083E88981896}" type="pres">
      <dgm:prSet presAssocID="{14FC1547-DEF5-4184-A98C-EA14EBAEDFA8}" presName="horz1" presStyleCnt="0"/>
      <dgm:spPr/>
    </dgm:pt>
    <dgm:pt modelId="{CC46CF38-6848-4A09-A87E-E7C38DD52E57}" type="pres">
      <dgm:prSet presAssocID="{14FC1547-DEF5-4184-A98C-EA14EBAEDFA8}" presName="tx1" presStyleLbl="revTx" presStyleIdx="5" presStyleCnt="8"/>
      <dgm:spPr/>
      <dgm:t>
        <a:bodyPr/>
        <a:lstStyle/>
        <a:p>
          <a:endParaRPr lang="en-US"/>
        </a:p>
      </dgm:t>
    </dgm:pt>
    <dgm:pt modelId="{88E7A464-D865-41D2-B137-237BBDE9B1BD}" type="pres">
      <dgm:prSet presAssocID="{14FC1547-DEF5-4184-A98C-EA14EBAEDFA8}" presName="vert1" presStyleCnt="0"/>
      <dgm:spPr/>
    </dgm:pt>
    <dgm:pt modelId="{7F5ABF4F-DC1B-4F4D-9B91-6FF237E30752}" type="pres">
      <dgm:prSet presAssocID="{6E7EDA34-38E8-4CC0-BAB3-E3D741C66DAA}" presName="thickLine" presStyleLbl="alignNode1" presStyleIdx="6" presStyleCnt="8"/>
      <dgm:spPr/>
    </dgm:pt>
    <dgm:pt modelId="{BFEA7AC5-4F1E-48C4-9693-6811DE165CFA}" type="pres">
      <dgm:prSet presAssocID="{6E7EDA34-38E8-4CC0-BAB3-E3D741C66DAA}" presName="horz1" presStyleCnt="0"/>
      <dgm:spPr/>
    </dgm:pt>
    <dgm:pt modelId="{D31EDAE4-DDAA-46C2-97D3-18BA82A3F49E}" type="pres">
      <dgm:prSet presAssocID="{6E7EDA34-38E8-4CC0-BAB3-E3D741C66DAA}" presName="tx1" presStyleLbl="revTx" presStyleIdx="6" presStyleCnt="8"/>
      <dgm:spPr/>
      <dgm:t>
        <a:bodyPr/>
        <a:lstStyle/>
        <a:p>
          <a:endParaRPr lang="en-US"/>
        </a:p>
      </dgm:t>
    </dgm:pt>
    <dgm:pt modelId="{5D393161-6C29-49FD-A8AD-7E0CDDD3AFDB}" type="pres">
      <dgm:prSet presAssocID="{6E7EDA34-38E8-4CC0-BAB3-E3D741C66DAA}" presName="vert1" presStyleCnt="0"/>
      <dgm:spPr/>
    </dgm:pt>
    <dgm:pt modelId="{EDC767A3-33B1-4FFA-B94D-B46E99884814}" type="pres">
      <dgm:prSet presAssocID="{48E05216-1102-4976-B325-E9F567C5635F}" presName="thickLine" presStyleLbl="alignNode1" presStyleIdx="7" presStyleCnt="8"/>
      <dgm:spPr/>
    </dgm:pt>
    <dgm:pt modelId="{9627F349-8514-4F1A-B028-7C42C8CAF62C}" type="pres">
      <dgm:prSet presAssocID="{48E05216-1102-4976-B325-E9F567C5635F}" presName="horz1" presStyleCnt="0"/>
      <dgm:spPr/>
    </dgm:pt>
    <dgm:pt modelId="{CFD91263-89A9-44E7-9382-34C0D377B991}" type="pres">
      <dgm:prSet presAssocID="{48E05216-1102-4976-B325-E9F567C5635F}" presName="tx1" presStyleLbl="revTx" presStyleIdx="7" presStyleCnt="8"/>
      <dgm:spPr/>
      <dgm:t>
        <a:bodyPr/>
        <a:lstStyle/>
        <a:p>
          <a:endParaRPr lang="en-US"/>
        </a:p>
      </dgm:t>
    </dgm:pt>
    <dgm:pt modelId="{C7CF8110-FACF-454A-B7BD-422B9F735529}" type="pres">
      <dgm:prSet presAssocID="{48E05216-1102-4976-B325-E9F567C5635F}" presName="vert1" presStyleCnt="0"/>
      <dgm:spPr/>
    </dgm:pt>
  </dgm:ptLst>
  <dgm:cxnLst>
    <dgm:cxn modelId="{0489B825-3D71-49A3-ACDB-E6037136C672}" srcId="{92816BDC-BFFE-4D76-8019-0ABA2E6BF0FA}" destId="{6E7EDA34-38E8-4CC0-BAB3-E3D741C66DAA}" srcOrd="6" destOrd="0" parTransId="{8CFB6E60-EAA9-445B-A6CA-AD98879637C5}" sibTransId="{DA4EFB45-91F9-4E3E-8ECC-4C9847FCD601}"/>
    <dgm:cxn modelId="{1147793E-86F4-46BD-B808-E9917BC81381}" srcId="{92816BDC-BFFE-4D76-8019-0ABA2E6BF0FA}" destId="{48E05216-1102-4976-B325-E9F567C5635F}" srcOrd="7" destOrd="0" parTransId="{387432F3-46B8-4992-BC57-315EE9EB5423}" sibTransId="{F5DD5447-816A-4E2E-AF07-9259883C8739}"/>
    <dgm:cxn modelId="{36EF35C5-050D-4413-B1F0-FDB7F19F88D4}" type="presOf" srcId="{14FC1547-DEF5-4184-A98C-EA14EBAEDFA8}" destId="{CC46CF38-6848-4A09-A87E-E7C38DD52E57}" srcOrd="0" destOrd="0" presId="urn:microsoft.com/office/officeart/2008/layout/LinedList"/>
    <dgm:cxn modelId="{073A311D-9FE5-4DFB-B7B3-AEB355DEF26F}" type="presOf" srcId="{6E7EDA34-38E8-4CC0-BAB3-E3D741C66DAA}" destId="{D31EDAE4-DDAA-46C2-97D3-18BA82A3F49E}" srcOrd="0" destOrd="0" presId="urn:microsoft.com/office/officeart/2008/layout/LinedList"/>
    <dgm:cxn modelId="{8CCE1218-749B-4545-9C18-A609C9290C3C}" srcId="{92816BDC-BFFE-4D76-8019-0ABA2E6BF0FA}" destId="{54003BD5-F000-4610-9D7F-4D8FB6D8A53D}" srcOrd="3" destOrd="0" parTransId="{9BDCD898-12FC-4093-AECB-A91DCED510D3}" sibTransId="{0CF76B80-4C07-425D-ACE0-BD0E5FE404E7}"/>
    <dgm:cxn modelId="{91CB4A6A-2D0B-4609-AC1C-93133C40418C}" type="presOf" srcId="{54003BD5-F000-4610-9D7F-4D8FB6D8A53D}" destId="{B4E83AD3-734E-4431-B697-671771366592}" srcOrd="0" destOrd="0" presId="urn:microsoft.com/office/officeart/2008/layout/LinedList"/>
    <dgm:cxn modelId="{DC07D180-DF31-4663-9258-42ABE3E5046A}" srcId="{92816BDC-BFFE-4D76-8019-0ABA2E6BF0FA}" destId="{51FAC77D-2C89-49BC-A7CA-14C3FD281AA1}" srcOrd="4" destOrd="0" parTransId="{81B34CD6-1196-4041-BBAF-7711DB140B2F}" sibTransId="{59B1BB1D-B40D-493B-98BC-528A1975C0DD}"/>
    <dgm:cxn modelId="{88C843A3-BEF3-4CA0-8A14-6FEB9E16E4FB}" type="presOf" srcId="{71B786A9-6ED1-4745-8FA1-7D5DA0B7B34F}" destId="{B1ADBFFA-2A73-430C-8F5A-A255C4663009}" srcOrd="0" destOrd="0" presId="urn:microsoft.com/office/officeart/2008/layout/LinedList"/>
    <dgm:cxn modelId="{86054D0C-2F3A-4C3A-93AD-9CB655D3E7D3}" srcId="{92816BDC-BFFE-4D76-8019-0ABA2E6BF0FA}" destId="{71B786A9-6ED1-4745-8FA1-7D5DA0B7B34F}" srcOrd="0" destOrd="0" parTransId="{E54F0760-FEE3-461E-A43F-71C70DCF960D}" sibTransId="{8F5C39A8-F48D-451C-BD45-5F996FD73B7F}"/>
    <dgm:cxn modelId="{7175D510-7952-4FB8-9F81-80547817BF38}" srcId="{92816BDC-BFFE-4D76-8019-0ABA2E6BF0FA}" destId="{6C9C7CE6-B984-43CA-9A46-8A700E41D344}" srcOrd="2" destOrd="0" parTransId="{84CEBDE6-633A-4B00-8C71-8F30A435E94B}" sibTransId="{98DB836F-D7B2-46FB-BA1F-B26DEC906756}"/>
    <dgm:cxn modelId="{357AEFEB-6E6D-4FEB-9F50-AA6AD190C94B}" srcId="{92816BDC-BFFE-4D76-8019-0ABA2E6BF0FA}" destId="{14FC1547-DEF5-4184-A98C-EA14EBAEDFA8}" srcOrd="5" destOrd="0" parTransId="{72E8FCC6-3911-4186-A390-719C43376B3A}" sibTransId="{B0115524-D1C3-434D-9850-C91DFA8B848A}"/>
    <dgm:cxn modelId="{2B8B71DD-F093-42F1-9B39-7EC80A2F17FB}" type="presOf" srcId="{591F46B1-09B4-4611-BBA3-7C892E4B4443}" destId="{C420B8AF-5DB5-4645-B9AD-D9DA8E56FF51}" srcOrd="0" destOrd="0" presId="urn:microsoft.com/office/officeart/2008/layout/LinedList"/>
    <dgm:cxn modelId="{51387A52-1A19-4C4B-BB3E-0D31C60F5D07}" srcId="{92816BDC-BFFE-4D76-8019-0ABA2E6BF0FA}" destId="{591F46B1-09B4-4611-BBA3-7C892E4B4443}" srcOrd="1" destOrd="0" parTransId="{9C43AD66-AEF3-46C3-A409-472CD4C7523A}" sibTransId="{7695D435-7543-42C4-8071-8F5AD6CEDDE7}"/>
    <dgm:cxn modelId="{53016190-0510-4819-956B-370C75F7671D}" type="presOf" srcId="{51FAC77D-2C89-49BC-A7CA-14C3FD281AA1}" destId="{DBD070CA-32F8-4001-8459-B83F6ED96F07}" srcOrd="0" destOrd="0" presId="urn:microsoft.com/office/officeart/2008/layout/LinedList"/>
    <dgm:cxn modelId="{ACD50B22-F0C2-462B-B5E1-901308D2187F}" type="presOf" srcId="{48E05216-1102-4976-B325-E9F567C5635F}" destId="{CFD91263-89A9-44E7-9382-34C0D377B991}" srcOrd="0" destOrd="0" presId="urn:microsoft.com/office/officeart/2008/layout/LinedList"/>
    <dgm:cxn modelId="{ACC65C4F-1E64-4AE0-87BC-8C9233537F55}" type="presOf" srcId="{6C9C7CE6-B984-43CA-9A46-8A700E41D344}" destId="{5D645E44-25CF-45F1-B40E-C23B1A06DBC7}" srcOrd="0" destOrd="0" presId="urn:microsoft.com/office/officeart/2008/layout/LinedList"/>
    <dgm:cxn modelId="{171EC21C-269B-4670-A301-1D92F5DE77E9}" type="presOf" srcId="{92816BDC-BFFE-4D76-8019-0ABA2E6BF0FA}" destId="{6E4DAC22-140D-49A5-95A8-C884AD5E3097}" srcOrd="0" destOrd="0" presId="urn:microsoft.com/office/officeart/2008/layout/LinedList"/>
    <dgm:cxn modelId="{8DD6D51A-6775-4591-9CB6-2086EB6D93F0}" type="presParOf" srcId="{6E4DAC22-140D-49A5-95A8-C884AD5E3097}" destId="{CB730DB2-B8FE-4CAB-AAAA-7C3241B57705}" srcOrd="0" destOrd="0" presId="urn:microsoft.com/office/officeart/2008/layout/LinedList"/>
    <dgm:cxn modelId="{1D3B179C-0162-485A-B1F0-6819270E2528}" type="presParOf" srcId="{6E4DAC22-140D-49A5-95A8-C884AD5E3097}" destId="{CC324308-E9A5-438F-88D5-E2094F50E9DB}" srcOrd="1" destOrd="0" presId="urn:microsoft.com/office/officeart/2008/layout/LinedList"/>
    <dgm:cxn modelId="{972D5726-C915-44C5-AF69-6CEDF69A4778}" type="presParOf" srcId="{CC324308-E9A5-438F-88D5-E2094F50E9DB}" destId="{B1ADBFFA-2A73-430C-8F5A-A255C4663009}" srcOrd="0" destOrd="0" presId="urn:microsoft.com/office/officeart/2008/layout/LinedList"/>
    <dgm:cxn modelId="{72D01EFA-E417-4C9D-94EF-246E62423497}" type="presParOf" srcId="{CC324308-E9A5-438F-88D5-E2094F50E9DB}" destId="{D75F8925-4C8F-4596-A731-14A7B62BC0C9}" srcOrd="1" destOrd="0" presId="urn:microsoft.com/office/officeart/2008/layout/LinedList"/>
    <dgm:cxn modelId="{AA9B271A-D4EE-4711-BEA0-DECD53BB552F}" type="presParOf" srcId="{6E4DAC22-140D-49A5-95A8-C884AD5E3097}" destId="{143EC7C1-78AF-4DE7-A264-8FF9708B53A1}" srcOrd="2" destOrd="0" presId="urn:microsoft.com/office/officeart/2008/layout/LinedList"/>
    <dgm:cxn modelId="{97B7A68A-AD38-4365-8654-47CF3BE16005}" type="presParOf" srcId="{6E4DAC22-140D-49A5-95A8-C884AD5E3097}" destId="{24157E8E-F4BA-4103-BF81-CD74ED6D7A19}" srcOrd="3" destOrd="0" presId="urn:microsoft.com/office/officeart/2008/layout/LinedList"/>
    <dgm:cxn modelId="{886044DF-FEF4-4BDC-9795-BAA9823BFF27}" type="presParOf" srcId="{24157E8E-F4BA-4103-BF81-CD74ED6D7A19}" destId="{C420B8AF-5DB5-4645-B9AD-D9DA8E56FF51}" srcOrd="0" destOrd="0" presId="urn:microsoft.com/office/officeart/2008/layout/LinedList"/>
    <dgm:cxn modelId="{DC98BC3F-60C2-4FE8-B3B6-CF136C2B91D2}" type="presParOf" srcId="{24157E8E-F4BA-4103-BF81-CD74ED6D7A19}" destId="{D31BB8A7-6346-48E3-BE2F-CE47B8B1CA99}" srcOrd="1" destOrd="0" presId="urn:microsoft.com/office/officeart/2008/layout/LinedList"/>
    <dgm:cxn modelId="{E9F1F24E-329B-4516-B0A3-5B87BBFBFA9A}" type="presParOf" srcId="{6E4DAC22-140D-49A5-95A8-C884AD5E3097}" destId="{2AD1D0A4-C4F7-459C-B34B-6AAF80CF015B}" srcOrd="4" destOrd="0" presId="urn:microsoft.com/office/officeart/2008/layout/LinedList"/>
    <dgm:cxn modelId="{7A63C6D9-022E-41CA-A8E3-0252FD156785}" type="presParOf" srcId="{6E4DAC22-140D-49A5-95A8-C884AD5E3097}" destId="{289E3876-1C78-4BAA-BB00-BB0732148990}" srcOrd="5" destOrd="0" presId="urn:microsoft.com/office/officeart/2008/layout/LinedList"/>
    <dgm:cxn modelId="{D2185803-6F7A-439B-9362-6AFE1A051743}" type="presParOf" srcId="{289E3876-1C78-4BAA-BB00-BB0732148990}" destId="{5D645E44-25CF-45F1-B40E-C23B1A06DBC7}" srcOrd="0" destOrd="0" presId="urn:microsoft.com/office/officeart/2008/layout/LinedList"/>
    <dgm:cxn modelId="{A4EC5DC8-7220-44B4-B8FC-1E3C7AE770A2}" type="presParOf" srcId="{289E3876-1C78-4BAA-BB00-BB0732148990}" destId="{6015E6DB-7D76-4CDE-8915-07B881309AA4}" srcOrd="1" destOrd="0" presId="urn:microsoft.com/office/officeart/2008/layout/LinedList"/>
    <dgm:cxn modelId="{378C184F-8261-4B02-9477-4395738C774B}" type="presParOf" srcId="{6E4DAC22-140D-49A5-95A8-C884AD5E3097}" destId="{8E3749DC-2790-43F8-B506-C7AFAF8170F8}" srcOrd="6" destOrd="0" presId="urn:microsoft.com/office/officeart/2008/layout/LinedList"/>
    <dgm:cxn modelId="{D17010F3-C839-4492-B88E-8601CC2C6B42}" type="presParOf" srcId="{6E4DAC22-140D-49A5-95A8-C884AD5E3097}" destId="{217AE02A-B83E-4564-9719-558ACFE407C2}" srcOrd="7" destOrd="0" presId="urn:microsoft.com/office/officeart/2008/layout/LinedList"/>
    <dgm:cxn modelId="{8E1D3687-A92A-41F5-85E8-05D6133A0BC0}" type="presParOf" srcId="{217AE02A-B83E-4564-9719-558ACFE407C2}" destId="{B4E83AD3-734E-4431-B697-671771366592}" srcOrd="0" destOrd="0" presId="urn:microsoft.com/office/officeart/2008/layout/LinedList"/>
    <dgm:cxn modelId="{7A773DC9-B6B8-424C-8003-64CE9AA00AB8}" type="presParOf" srcId="{217AE02A-B83E-4564-9719-558ACFE407C2}" destId="{86F21341-1241-4606-873D-AA15A49DD28D}" srcOrd="1" destOrd="0" presId="urn:microsoft.com/office/officeart/2008/layout/LinedList"/>
    <dgm:cxn modelId="{707DB5BC-5C98-443A-A1D3-480090979412}" type="presParOf" srcId="{6E4DAC22-140D-49A5-95A8-C884AD5E3097}" destId="{2E8F7F93-DF77-431C-BD2F-AA23E0CC3C21}" srcOrd="8" destOrd="0" presId="urn:microsoft.com/office/officeart/2008/layout/LinedList"/>
    <dgm:cxn modelId="{489C71C2-9D6D-45B2-BEAB-DACE998E557D}" type="presParOf" srcId="{6E4DAC22-140D-49A5-95A8-C884AD5E3097}" destId="{A9CC85BC-3B11-496C-8CD6-7BB203C52997}" srcOrd="9" destOrd="0" presId="urn:microsoft.com/office/officeart/2008/layout/LinedList"/>
    <dgm:cxn modelId="{7717EC89-EFE6-40E6-8DA6-CB9FB87DC27C}" type="presParOf" srcId="{A9CC85BC-3B11-496C-8CD6-7BB203C52997}" destId="{DBD070CA-32F8-4001-8459-B83F6ED96F07}" srcOrd="0" destOrd="0" presId="urn:microsoft.com/office/officeart/2008/layout/LinedList"/>
    <dgm:cxn modelId="{A952AF21-A987-4863-8961-AC7C07F2A78D}" type="presParOf" srcId="{A9CC85BC-3B11-496C-8CD6-7BB203C52997}" destId="{B82CCF94-6AE0-43D9-B098-7857E14D42E8}" srcOrd="1" destOrd="0" presId="urn:microsoft.com/office/officeart/2008/layout/LinedList"/>
    <dgm:cxn modelId="{F3441122-77C0-47DC-A670-92771A84F2CE}" type="presParOf" srcId="{6E4DAC22-140D-49A5-95A8-C884AD5E3097}" destId="{D8686A4B-B68E-408B-881B-4704469070C3}" srcOrd="10" destOrd="0" presId="urn:microsoft.com/office/officeart/2008/layout/LinedList"/>
    <dgm:cxn modelId="{BE041AE9-8435-47F3-9069-BE15440E925C}" type="presParOf" srcId="{6E4DAC22-140D-49A5-95A8-C884AD5E3097}" destId="{CA3B27C5-C577-49F2-9C44-083E88981896}" srcOrd="11" destOrd="0" presId="urn:microsoft.com/office/officeart/2008/layout/LinedList"/>
    <dgm:cxn modelId="{34352E60-FF6A-4762-A379-A8E5447503E6}" type="presParOf" srcId="{CA3B27C5-C577-49F2-9C44-083E88981896}" destId="{CC46CF38-6848-4A09-A87E-E7C38DD52E57}" srcOrd="0" destOrd="0" presId="urn:microsoft.com/office/officeart/2008/layout/LinedList"/>
    <dgm:cxn modelId="{6AB44997-3B46-4BE8-8AA7-420C50DD1D3B}" type="presParOf" srcId="{CA3B27C5-C577-49F2-9C44-083E88981896}" destId="{88E7A464-D865-41D2-B137-237BBDE9B1BD}" srcOrd="1" destOrd="0" presId="urn:microsoft.com/office/officeart/2008/layout/LinedList"/>
    <dgm:cxn modelId="{F65C0AD9-9FB0-4341-B3DD-CF31E4EC66AF}" type="presParOf" srcId="{6E4DAC22-140D-49A5-95A8-C884AD5E3097}" destId="{7F5ABF4F-DC1B-4F4D-9B91-6FF237E30752}" srcOrd="12" destOrd="0" presId="urn:microsoft.com/office/officeart/2008/layout/LinedList"/>
    <dgm:cxn modelId="{5632EE5F-CE23-4D24-8E09-781946246AC4}" type="presParOf" srcId="{6E4DAC22-140D-49A5-95A8-C884AD5E3097}" destId="{BFEA7AC5-4F1E-48C4-9693-6811DE165CFA}" srcOrd="13" destOrd="0" presId="urn:microsoft.com/office/officeart/2008/layout/LinedList"/>
    <dgm:cxn modelId="{7BE6F00C-93F0-4FDE-BC5A-73AC7AA0910C}" type="presParOf" srcId="{BFEA7AC5-4F1E-48C4-9693-6811DE165CFA}" destId="{D31EDAE4-DDAA-46C2-97D3-18BA82A3F49E}" srcOrd="0" destOrd="0" presId="urn:microsoft.com/office/officeart/2008/layout/LinedList"/>
    <dgm:cxn modelId="{1AE18BA4-AB91-4BD4-AECB-36FD6F6C230A}" type="presParOf" srcId="{BFEA7AC5-4F1E-48C4-9693-6811DE165CFA}" destId="{5D393161-6C29-49FD-A8AD-7E0CDDD3AFDB}" srcOrd="1" destOrd="0" presId="urn:microsoft.com/office/officeart/2008/layout/LinedList"/>
    <dgm:cxn modelId="{DADBFB55-4D03-4D76-B9A8-BC52DCA8AF35}" type="presParOf" srcId="{6E4DAC22-140D-49A5-95A8-C884AD5E3097}" destId="{EDC767A3-33B1-4FFA-B94D-B46E99884814}" srcOrd="14" destOrd="0" presId="urn:microsoft.com/office/officeart/2008/layout/LinedList"/>
    <dgm:cxn modelId="{9D530917-4C92-4F19-9F3C-0BB61BCD0A8A}" type="presParOf" srcId="{6E4DAC22-140D-49A5-95A8-C884AD5E3097}" destId="{9627F349-8514-4F1A-B028-7C42C8CAF62C}" srcOrd="15" destOrd="0" presId="urn:microsoft.com/office/officeart/2008/layout/LinedList"/>
    <dgm:cxn modelId="{FB600508-765E-40AF-A5C7-5CB12D914A22}" type="presParOf" srcId="{9627F349-8514-4F1A-B028-7C42C8CAF62C}" destId="{CFD91263-89A9-44E7-9382-34C0D377B991}" srcOrd="0" destOrd="0" presId="urn:microsoft.com/office/officeart/2008/layout/LinedList"/>
    <dgm:cxn modelId="{283FC6EC-3746-4CD1-B168-F552C9621807}" type="presParOf" srcId="{9627F349-8514-4F1A-B028-7C42C8CAF62C}" destId="{C7CF8110-FACF-454A-B7BD-422B9F7355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86D1D8-88A4-46A6-9B26-7863AE595E9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1A7B030-12E2-41A9-9330-20BE9EE3CAE0}">
      <dgm:prSet/>
      <dgm:spPr/>
      <dgm:t>
        <a:bodyPr/>
        <a:lstStyle/>
        <a:p>
          <a:pPr rtl="0"/>
          <a:r>
            <a:rPr lang="en-US" b="1" smtClean="0"/>
            <a:t>📈 Variables:</a:t>
          </a:r>
          <a:endParaRPr lang="en-US"/>
        </a:p>
      </dgm:t>
    </dgm:pt>
    <dgm:pt modelId="{7F050678-DBCA-4E17-8721-793B0EEAB876}" type="parTrans" cxnId="{C671B108-90D2-4208-8C4C-6B062FAB125F}">
      <dgm:prSet/>
      <dgm:spPr/>
      <dgm:t>
        <a:bodyPr/>
        <a:lstStyle/>
        <a:p>
          <a:endParaRPr lang="en-US"/>
        </a:p>
      </dgm:t>
    </dgm:pt>
    <dgm:pt modelId="{82F59811-80D0-4375-93C5-851DA5F5A305}" type="sibTrans" cxnId="{C671B108-90D2-4208-8C4C-6B062FAB125F}">
      <dgm:prSet/>
      <dgm:spPr/>
      <dgm:t>
        <a:bodyPr/>
        <a:lstStyle/>
        <a:p>
          <a:endParaRPr lang="en-US"/>
        </a:p>
      </dgm:t>
    </dgm:pt>
    <dgm:pt modelId="{6A40FFFB-5B40-498F-AA5B-50621604CD85}">
      <dgm:prSet/>
      <dgm:spPr/>
      <dgm:t>
        <a:bodyPr/>
        <a:lstStyle/>
        <a:p>
          <a:pPr rtl="0"/>
          <a:r>
            <a:rPr lang="en-US" smtClean="0"/>
            <a:t>App-specific traffic: </a:t>
          </a:r>
          <a:r>
            <a:rPr lang="en-US" b="1" smtClean="0"/>
            <a:t>Social Media, Google, Email, YouTube, Netflix, Gaming, Other</a:t>
          </a:r>
          <a:endParaRPr lang="en-US"/>
        </a:p>
      </dgm:t>
    </dgm:pt>
    <dgm:pt modelId="{74B344EB-9278-4D2A-A40F-5DCD55A5B462}" type="parTrans" cxnId="{8D148006-E53B-4773-A6C6-FF8CA048B35C}">
      <dgm:prSet/>
      <dgm:spPr/>
      <dgm:t>
        <a:bodyPr/>
        <a:lstStyle/>
        <a:p>
          <a:endParaRPr lang="en-US"/>
        </a:p>
      </dgm:t>
    </dgm:pt>
    <dgm:pt modelId="{028869DF-B9FB-4086-9A2D-38693274229A}" type="sibTrans" cxnId="{8D148006-E53B-4773-A6C6-FF8CA048B35C}">
      <dgm:prSet/>
      <dgm:spPr/>
      <dgm:t>
        <a:bodyPr/>
        <a:lstStyle/>
        <a:p>
          <a:endParaRPr lang="en-US"/>
        </a:p>
      </dgm:t>
    </dgm:pt>
    <dgm:pt modelId="{D1847670-0976-40B8-AC8D-D2AD8E0D8C66}">
      <dgm:prSet/>
      <dgm:spPr/>
      <dgm:t>
        <a:bodyPr/>
        <a:lstStyle/>
        <a:p>
          <a:pPr rtl="0"/>
          <a:r>
            <a:rPr lang="en-US" b="1" smtClean="0"/>
            <a:t>🔍 Correlation Matrix:</a:t>
          </a:r>
          <a:endParaRPr lang="en-US"/>
        </a:p>
      </dgm:t>
    </dgm:pt>
    <dgm:pt modelId="{7865BDF8-6F44-4875-84B6-27E1560D456F}" type="parTrans" cxnId="{C11B0294-ECEE-476C-910A-B774BD9ADDE6}">
      <dgm:prSet/>
      <dgm:spPr/>
      <dgm:t>
        <a:bodyPr/>
        <a:lstStyle/>
        <a:p>
          <a:endParaRPr lang="en-US"/>
        </a:p>
      </dgm:t>
    </dgm:pt>
    <dgm:pt modelId="{B3877FD3-D5D2-4A4A-9784-E71BDE618014}" type="sibTrans" cxnId="{C11B0294-ECEE-476C-910A-B774BD9ADDE6}">
      <dgm:prSet/>
      <dgm:spPr/>
      <dgm:t>
        <a:bodyPr/>
        <a:lstStyle/>
        <a:p>
          <a:endParaRPr lang="en-US"/>
        </a:p>
      </dgm:t>
    </dgm:pt>
    <dgm:pt modelId="{40B23555-B239-4B53-93C7-5FA4BBB8A4E4}">
      <dgm:prSet/>
      <dgm:spPr/>
      <dgm:t>
        <a:bodyPr/>
        <a:lstStyle/>
        <a:p>
          <a:pPr rtl="0"/>
          <a:r>
            <a:rPr lang="en-US" smtClean="0"/>
            <a:t>Heatmap used to identify interrelationships between app traffic types</a:t>
          </a:r>
          <a:endParaRPr lang="en-US"/>
        </a:p>
      </dgm:t>
    </dgm:pt>
    <dgm:pt modelId="{1ECEC642-C718-4C7A-8DD6-3911F86A4E8F}" type="parTrans" cxnId="{64D871DB-5212-49F3-B9A5-4C6895EEF6B5}">
      <dgm:prSet/>
      <dgm:spPr/>
      <dgm:t>
        <a:bodyPr/>
        <a:lstStyle/>
        <a:p>
          <a:endParaRPr lang="en-US"/>
        </a:p>
      </dgm:t>
    </dgm:pt>
    <dgm:pt modelId="{5795B538-C36A-4B52-838A-F089FD991A62}" type="sibTrans" cxnId="{64D871DB-5212-49F3-B9A5-4C6895EEF6B5}">
      <dgm:prSet/>
      <dgm:spPr/>
      <dgm:t>
        <a:bodyPr/>
        <a:lstStyle/>
        <a:p>
          <a:endParaRPr lang="en-US"/>
        </a:p>
      </dgm:t>
    </dgm:pt>
    <dgm:pt modelId="{25D5B37A-565E-4C6B-9DFC-CBC62A4C9D77}">
      <dgm:prSet/>
      <dgm:spPr/>
      <dgm:t>
        <a:bodyPr/>
        <a:lstStyle/>
        <a:p>
          <a:pPr rtl="0"/>
          <a:r>
            <a:rPr lang="en-US" b="1" smtClean="0"/>
            <a:t>🧠 Key Observations:</a:t>
          </a:r>
          <a:endParaRPr lang="en-US"/>
        </a:p>
      </dgm:t>
    </dgm:pt>
    <dgm:pt modelId="{1C9BCF35-2485-4D12-8BAB-9E73CE70734F}" type="parTrans" cxnId="{68B6FEFA-1E6F-4C99-A245-4DA9214E558A}">
      <dgm:prSet/>
      <dgm:spPr/>
      <dgm:t>
        <a:bodyPr/>
        <a:lstStyle/>
        <a:p>
          <a:endParaRPr lang="en-US"/>
        </a:p>
      </dgm:t>
    </dgm:pt>
    <dgm:pt modelId="{54B30A51-C522-4BD9-9FC0-3DD8C1A016B6}" type="sibTrans" cxnId="{68B6FEFA-1E6F-4C99-A245-4DA9214E558A}">
      <dgm:prSet/>
      <dgm:spPr/>
      <dgm:t>
        <a:bodyPr/>
        <a:lstStyle/>
        <a:p>
          <a:endParaRPr lang="en-US"/>
        </a:p>
      </dgm:t>
    </dgm:pt>
    <dgm:pt modelId="{B5EF6CBA-32FA-4A6E-8154-52CAE39EE9BC}">
      <dgm:prSet/>
      <dgm:spPr/>
      <dgm:t>
        <a:bodyPr/>
        <a:lstStyle/>
        <a:p>
          <a:pPr rtl="0"/>
          <a:r>
            <a:rPr lang="en-US" smtClean="0"/>
            <a:t>Strong positive correlation between </a:t>
          </a:r>
          <a:r>
            <a:rPr lang="en-US" b="1" smtClean="0"/>
            <a:t>YouTube</a:t>
          </a:r>
          <a:r>
            <a:rPr lang="en-US" smtClean="0"/>
            <a:t> and </a:t>
          </a:r>
          <a:r>
            <a:rPr lang="en-US" b="1" smtClean="0"/>
            <a:t>Netflix</a:t>
          </a:r>
          <a:r>
            <a:rPr lang="en-US" smtClean="0"/>
            <a:t> traffic</a:t>
          </a:r>
          <a:endParaRPr lang="en-US"/>
        </a:p>
      </dgm:t>
    </dgm:pt>
    <dgm:pt modelId="{EBDF66A1-7387-4EC0-B8E0-E065BA5A4B40}" type="parTrans" cxnId="{C3FC69D9-D8FC-48E8-9494-20EA4CFCD22F}">
      <dgm:prSet/>
      <dgm:spPr/>
      <dgm:t>
        <a:bodyPr/>
        <a:lstStyle/>
        <a:p>
          <a:endParaRPr lang="en-US"/>
        </a:p>
      </dgm:t>
    </dgm:pt>
    <dgm:pt modelId="{79CD2A76-0983-43F0-A73B-FB0F37E4D354}" type="sibTrans" cxnId="{C3FC69D9-D8FC-48E8-9494-20EA4CFCD22F}">
      <dgm:prSet/>
      <dgm:spPr/>
      <dgm:t>
        <a:bodyPr/>
        <a:lstStyle/>
        <a:p>
          <a:endParaRPr lang="en-US"/>
        </a:p>
      </dgm:t>
    </dgm:pt>
    <dgm:pt modelId="{1D06918F-AD8D-40F5-9FE1-BC54D64DA1FE}">
      <dgm:prSet/>
      <dgm:spPr/>
      <dgm:t>
        <a:bodyPr/>
        <a:lstStyle/>
        <a:p>
          <a:pPr rtl="0"/>
          <a:r>
            <a:rPr lang="en-US" smtClean="0"/>
            <a:t>Social Media moderately correlates with </a:t>
          </a:r>
          <a:r>
            <a:rPr lang="en-US" b="1" smtClean="0"/>
            <a:t>Google</a:t>
          </a:r>
          <a:r>
            <a:rPr lang="en-US" smtClean="0"/>
            <a:t> usage</a:t>
          </a:r>
          <a:endParaRPr lang="en-US"/>
        </a:p>
      </dgm:t>
    </dgm:pt>
    <dgm:pt modelId="{CFE4CE35-4F9F-4144-91C8-1B0A668F4E20}" type="parTrans" cxnId="{21AB67C1-B89D-4C37-9CA4-244C43F1C46A}">
      <dgm:prSet/>
      <dgm:spPr/>
      <dgm:t>
        <a:bodyPr/>
        <a:lstStyle/>
        <a:p>
          <a:endParaRPr lang="en-US"/>
        </a:p>
      </dgm:t>
    </dgm:pt>
    <dgm:pt modelId="{A2D5CB24-5CCE-43E1-8CDF-DD8996C06A70}" type="sibTrans" cxnId="{21AB67C1-B89D-4C37-9CA4-244C43F1C46A}">
      <dgm:prSet/>
      <dgm:spPr/>
      <dgm:t>
        <a:bodyPr/>
        <a:lstStyle/>
        <a:p>
          <a:endParaRPr lang="en-US"/>
        </a:p>
      </dgm:t>
    </dgm:pt>
    <dgm:pt modelId="{9065AFC1-657B-4AA2-AA10-A0D6723026DE}">
      <dgm:prSet/>
      <dgm:spPr/>
      <dgm:t>
        <a:bodyPr/>
        <a:lstStyle/>
        <a:p>
          <a:endParaRPr lang="en-US"/>
        </a:p>
      </dgm:t>
    </dgm:pt>
    <dgm:pt modelId="{68BD186F-F37B-444B-AFEA-64CC854BE304}" type="parTrans" cxnId="{CBBC5E9B-DC4C-469C-B6F2-485E50A47770}">
      <dgm:prSet/>
      <dgm:spPr/>
      <dgm:t>
        <a:bodyPr/>
        <a:lstStyle/>
        <a:p>
          <a:endParaRPr lang="en-US"/>
        </a:p>
      </dgm:t>
    </dgm:pt>
    <dgm:pt modelId="{C34B23C6-D787-40E8-AA91-3C3684E592F2}" type="sibTrans" cxnId="{CBBC5E9B-DC4C-469C-B6F2-485E50A47770}">
      <dgm:prSet/>
      <dgm:spPr/>
      <dgm:t>
        <a:bodyPr/>
        <a:lstStyle/>
        <a:p>
          <a:endParaRPr lang="en-US"/>
        </a:p>
      </dgm:t>
    </dgm:pt>
    <dgm:pt modelId="{125C16E2-A6FF-45C9-B1E8-F79B08158EB6}" type="pres">
      <dgm:prSet presAssocID="{5886D1D8-88A4-46A6-9B26-7863AE595E93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en-US"/>
        </a:p>
      </dgm:t>
    </dgm:pt>
    <dgm:pt modelId="{E9CA96E2-7C41-4F3E-95FF-88FCA82A6DA8}" type="pres">
      <dgm:prSet presAssocID="{5886D1D8-88A4-46A6-9B26-7863AE595E93}" presName="Name1" presStyleCnt="0"/>
      <dgm:spPr/>
    </dgm:pt>
    <dgm:pt modelId="{F8C3EF84-A65A-4487-8536-0850DB8B84FC}" type="pres">
      <dgm:prSet presAssocID="{5886D1D8-88A4-46A6-9B26-7863AE595E93}" presName="cycle" presStyleCnt="0"/>
      <dgm:spPr/>
    </dgm:pt>
    <dgm:pt modelId="{452235AC-1AF7-44F6-B41D-484AF7204D27}" type="pres">
      <dgm:prSet presAssocID="{5886D1D8-88A4-46A6-9B26-7863AE595E93}" presName="srcNode" presStyleLbl="node1" presStyleIdx="0" presStyleCnt="7"/>
      <dgm:spPr/>
    </dgm:pt>
    <dgm:pt modelId="{4C77AE2D-C38B-4E9F-B243-07137485EBD2}" type="pres">
      <dgm:prSet presAssocID="{5886D1D8-88A4-46A6-9B26-7863AE595E93}" presName="conn" presStyleLbl="parChTrans1D2" presStyleIdx="0" presStyleCnt="1"/>
      <dgm:spPr/>
      <dgm:t>
        <a:bodyPr/>
        <a:lstStyle/>
        <a:p>
          <a:endParaRPr lang="en-US"/>
        </a:p>
      </dgm:t>
    </dgm:pt>
    <dgm:pt modelId="{91EA64A1-3DB6-44DA-BDC3-2F04C5561F2D}" type="pres">
      <dgm:prSet presAssocID="{5886D1D8-88A4-46A6-9B26-7863AE595E93}" presName="extraNode" presStyleLbl="node1" presStyleIdx="0" presStyleCnt="7"/>
      <dgm:spPr/>
    </dgm:pt>
    <dgm:pt modelId="{A18BCAFA-9160-45C7-923A-06431FB65FC5}" type="pres">
      <dgm:prSet presAssocID="{5886D1D8-88A4-46A6-9B26-7863AE595E93}" presName="dstNode" presStyleLbl="node1" presStyleIdx="0" presStyleCnt="7"/>
      <dgm:spPr/>
    </dgm:pt>
    <dgm:pt modelId="{E86A72F9-ACD3-4DAE-A07E-3E18CC714989}" type="pres">
      <dgm:prSet presAssocID="{51A7B030-12E2-41A9-9330-20BE9EE3CAE0}" presName="text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115048-0AD1-4286-B3C8-8F288F7D0315}" type="pres">
      <dgm:prSet presAssocID="{51A7B030-12E2-41A9-9330-20BE9EE3CAE0}" presName="accent_1" presStyleCnt="0"/>
      <dgm:spPr/>
    </dgm:pt>
    <dgm:pt modelId="{674264CE-0B29-4474-8743-1127DCF52A7C}" type="pres">
      <dgm:prSet presAssocID="{51A7B030-12E2-41A9-9330-20BE9EE3CAE0}" presName="accentRepeatNode" presStyleLbl="solidFgAcc1" presStyleIdx="0" presStyleCnt="7"/>
      <dgm:spPr/>
    </dgm:pt>
    <dgm:pt modelId="{67AE1D67-506A-443E-A9F7-F728266F72DA}" type="pres">
      <dgm:prSet presAssocID="{6A40FFFB-5B40-498F-AA5B-50621604CD85}" presName="text_2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997206-03AD-4F1B-B020-22067E1319E8}" type="pres">
      <dgm:prSet presAssocID="{6A40FFFB-5B40-498F-AA5B-50621604CD85}" presName="accent_2" presStyleCnt="0"/>
      <dgm:spPr/>
    </dgm:pt>
    <dgm:pt modelId="{1AE80B48-76C6-4BA0-86B3-527E70CC824A}" type="pres">
      <dgm:prSet presAssocID="{6A40FFFB-5B40-498F-AA5B-50621604CD85}" presName="accentRepeatNode" presStyleLbl="solidFgAcc1" presStyleIdx="1" presStyleCnt="7"/>
      <dgm:spPr/>
    </dgm:pt>
    <dgm:pt modelId="{204B0552-9B2D-435C-92AA-DCB41FFB0E03}" type="pres">
      <dgm:prSet presAssocID="{D1847670-0976-40B8-AC8D-D2AD8E0D8C66}" presName="text_3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00F829-52F6-4B25-8F40-CE0E7ED6AC3B}" type="pres">
      <dgm:prSet presAssocID="{D1847670-0976-40B8-AC8D-D2AD8E0D8C66}" presName="accent_3" presStyleCnt="0"/>
      <dgm:spPr/>
    </dgm:pt>
    <dgm:pt modelId="{1F47A8B3-6C3C-49C4-A147-AF2342FD9423}" type="pres">
      <dgm:prSet presAssocID="{D1847670-0976-40B8-AC8D-D2AD8E0D8C66}" presName="accentRepeatNode" presStyleLbl="solidFgAcc1" presStyleIdx="2" presStyleCnt="7"/>
      <dgm:spPr/>
    </dgm:pt>
    <dgm:pt modelId="{8D5432F3-6ADE-4FF6-B8F6-62FEB1DC12ED}" type="pres">
      <dgm:prSet presAssocID="{40B23555-B239-4B53-93C7-5FA4BBB8A4E4}" presName="text_4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4B33B9-FC52-42DD-9230-9B23F39D753B}" type="pres">
      <dgm:prSet presAssocID="{40B23555-B239-4B53-93C7-5FA4BBB8A4E4}" presName="accent_4" presStyleCnt="0"/>
      <dgm:spPr/>
    </dgm:pt>
    <dgm:pt modelId="{DB0DF7C0-7631-4A41-B0CB-B68DF967677F}" type="pres">
      <dgm:prSet presAssocID="{40B23555-B239-4B53-93C7-5FA4BBB8A4E4}" presName="accentRepeatNode" presStyleLbl="solidFgAcc1" presStyleIdx="3" presStyleCnt="7"/>
      <dgm:spPr/>
    </dgm:pt>
    <dgm:pt modelId="{BAB53A10-2823-4D6B-AF71-50D8347B89D6}" type="pres">
      <dgm:prSet presAssocID="{25D5B37A-565E-4C6B-9DFC-CBC62A4C9D77}" presName="text_5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74AE27-3780-420C-A21A-7CA2A9F5FDB8}" type="pres">
      <dgm:prSet presAssocID="{25D5B37A-565E-4C6B-9DFC-CBC62A4C9D77}" presName="accent_5" presStyleCnt="0"/>
      <dgm:spPr/>
    </dgm:pt>
    <dgm:pt modelId="{785BD986-195F-4E43-ADA2-7B5AB6083EAA}" type="pres">
      <dgm:prSet presAssocID="{25D5B37A-565E-4C6B-9DFC-CBC62A4C9D77}" presName="accentRepeatNode" presStyleLbl="solidFgAcc1" presStyleIdx="4" presStyleCnt="7"/>
      <dgm:spPr/>
    </dgm:pt>
    <dgm:pt modelId="{A2CCAAEB-23AD-49F4-AB55-894FBD355929}" type="pres">
      <dgm:prSet presAssocID="{B5EF6CBA-32FA-4A6E-8154-52CAE39EE9BC}" presName="text_6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C3FE7-D95B-4BDE-B862-57DAE26C47D1}" type="pres">
      <dgm:prSet presAssocID="{B5EF6CBA-32FA-4A6E-8154-52CAE39EE9BC}" presName="accent_6" presStyleCnt="0"/>
      <dgm:spPr/>
    </dgm:pt>
    <dgm:pt modelId="{D2E9F098-1A60-46C3-ADD2-3B00A6AFE4F5}" type="pres">
      <dgm:prSet presAssocID="{B5EF6CBA-32FA-4A6E-8154-52CAE39EE9BC}" presName="accentRepeatNode" presStyleLbl="solidFgAcc1" presStyleIdx="5" presStyleCnt="7"/>
      <dgm:spPr/>
    </dgm:pt>
    <dgm:pt modelId="{2E3C4C01-4B0B-4ED8-B516-3D5C0B3850A2}" type="pres">
      <dgm:prSet presAssocID="{1D06918F-AD8D-40F5-9FE1-BC54D64DA1FE}" presName="text_7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5C58C8E-55BE-4FA0-A54A-FD93C0A27040}" type="pres">
      <dgm:prSet presAssocID="{1D06918F-AD8D-40F5-9FE1-BC54D64DA1FE}" presName="accent_7" presStyleCnt="0"/>
      <dgm:spPr/>
    </dgm:pt>
    <dgm:pt modelId="{86A45CBF-64DF-48CE-BDC2-F165D3328B81}" type="pres">
      <dgm:prSet presAssocID="{1D06918F-AD8D-40F5-9FE1-BC54D64DA1FE}" presName="accentRepeatNode" presStyleLbl="solidFgAcc1" presStyleIdx="6" presStyleCnt="7"/>
      <dgm:spPr/>
    </dgm:pt>
  </dgm:ptLst>
  <dgm:cxnLst>
    <dgm:cxn modelId="{C49A22E8-7483-4C47-8204-4335A96E95AB}" type="presOf" srcId="{51A7B030-12E2-41A9-9330-20BE9EE3CAE0}" destId="{E86A72F9-ACD3-4DAE-A07E-3E18CC714989}" srcOrd="0" destOrd="0" presId="urn:microsoft.com/office/officeart/2008/layout/VerticalCurvedList"/>
    <dgm:cxn modelId="{D11BF6D1-620F-4FAE-8E8E-D5426BC69CBE}" type="presOf" srcId="{25D5B37A-565E-4C6B-9DFC-CBC62A4C9D77}" destId="{BAB53A10-2823-4D6B-AF71-50D8347B89D6}" srcOrd="0" destOrd="0" presId="urn:microsoft.com/office/officeart/2008/layout/VerticalCurvedList"/>
    <dgm:cxn modelId="{6A02E764-5C28-4652-B842-C8F2F4C7980D}" type="presOf" srcId="{6A40FFFB-5B40-498F-AA5B-50621604CD85}" destId="{67AE1D67-506A-443E-A9F7-F728266F72DA}" srcOrd="0" destOrd="0" presId="urn:microsoft.com/office/officeart/2008/layout/VerticalCurvedList"/>
    <dgm:cxn modelId="{B480E781-58A9-402C-8512-34F1655D56EA}" type="presOf" srcId="{5886D1D8-88A4-46A6-9B26-7863AE595E93}" destId="{125C16E2-A6FF-45C9-B1E8-F79B08158EB6}" srcOrd="0" destOrd="0" presId="urn:microsoft.com/office/officeart/2008/layout/VerticalCurvedList"/>
    <dgm:cxn modelId="{8D148006-E53B-4773-A6C6-FF8CA048B35C}" srcId="{5886D1D8-88A4-46A6-9B26-7863AE595E93}" destId="{6A40FFFB-5B40-498F-AA5B-50621604CD85}" srcOrd="1" destOrd="0" parTransId="{74B344EB-9278-4D2A-A40F-5DCD55A5B462}" sibTransId="{028869DF-B9FB-4086-9A2D-38693274229A}"/>
    <dgm:cxn modelId="{64D871DB-5212-49F3-B9A5-4C6895EEF6B5}" srcId="{5886D1D8-88A4-46A6-9B26-7863AE595E93}" destId="{40B23555-B239-4B53-93C7-5FA4BBB8A4E4}" srcOrd="3" destOrd="0" parTransId="{1ECEC642-C718-4C7A-8DD6-3911F86A4E8F}" sibTransId="{5795B538-C36A-4B52-838A-F089FD991A62}"/>
    <dgm:cxn modelId="{F1DE0B9E-D467-4DB0-B897-89423B20D2A5}" type="presOf" srcId="{D1847670-0976-40B8-AC8D-D2AD8E0D8C66}" destId="{204B0552-9B2D-435C-92AA-DCB41FFB0E03}" srcOrd="0" destOrd="0" presId="urn:microsoft.com/office/officeart/2008/layout/VerticalCurvedList"/>
    <dgm:cxn modelId="{68B6FEFA-1E6F-4C99-A245-4DA9214E558A}" srcId="{5886D1D8-88A4-46A6-9B26-7863AE595E93}" destId="{25D5B37A-565E-4C6B-9DFC-CBC62A4C9D77}" srcOrd="4" destOrd="0" parTransId="{1C9BCF35-2485-4D12-8BAB-9E73CE70734F}" sibTransId="{54B30A51-C522-4BD9-9FC0-3DD8C1A016B6}"/>
    <dgm:cxn modelId="{5B10DCCF-CE6F-4161-AF78-20E56EA0B3A6}" type="presOf" srcId="{1D06918F-AD8D-40F5-9FE1-BC54D64DA1FE}" destId="{2E3C4C01-4B0B-4ED8-B516-3D5C0B3850A2}" srcOrd="0" destOrd="0" presId="urn:microsoft.com/office/officeart/2008/layout/VerticalCurvedList"/>
    <dgm:cxn modelId="{C11B0294-ECEE-476C-910A-B774BD9ADDE6}" srcId="{5886D1D8-88A4-46A6-9B26-7863AE595E93}" destId="{D1847670-0976-40B8-AC8D-D2AD8E0D8C66}" srcOrd="2" destOrd="0" parTransId="{7865BDF8-6F44-4875-84B6-27E1560D456F}" sibTransId="{B3877FD3-D5D2-4A4A-9784-E71BDE618014}"/>
    <dgm:cxn modelId="{CBBC5E9B-DC4C-469C-B6F2-485E50A47770}" srcId="{5886D1D8-88A4-46A6-9B26-7863AE595E93}" destId="{9065AFC1-657B-4AA2-AA10-A0D6723026DE}" srcOrd="7" destOrd="0" parTransId="{68BD186F-F37B-444B-AFEA-64CC854BE304}" sibTransId="{C34B23C6-D787-40E8-AA91-3C3684E592F2}"/>
    <dgm:cxn modelId="{35833A78-DBD6-4410-AE28-51ABF1E8EDF3}" type="presOf" srcId="{82F59811-80D0-4375-93C5-851DA5F5A305}" destId="{4C77AE2D-C38B-4E9F-B243-07137485EBD2}" srcOrd="0" destOrd="0" presId="urn:microsoft.com/office/officeart/2008/layout/VerticalCurvedList"/>
    <dgm:cxn modelId="{21AB67C1-B89D-4C37-9CA4-244C43F1C46A}" srcId="{5886D1D8-88A4-46A6-9B26-7863AE595E93}" destId="{1D06918F-AD8D-40F5-9FE1-BC54D64DA1FE}" srcOrd="6" destOrd="0" parTransId="{CFE4CE35-4F9F-4144-91C8-1B0A668F4E20}" sibTransId="{A2D5CB24-5CCE-43E1-8CDF-DD8996C06A70}"/>
    <dgm:cxn modelId="{1F40CFEF-69DF-442E-BDF0-ED1403BED5A6}" type="presOf" srcId="{40B23555-B239-4B53-93C7-5FA4BBB8A4E4}" destId="{8D5432F3-6ADE-4FF6-B8F6-62FEB1DC12ED}" srcOrd="0" destOrd="0" presId="urn:microsoft.com/office/officeart/2008/layout/VerticalCurvedList"/>
    <dgm:cxn modelId="{C671B108-90D2-4208-8C4C-6B062FAB125F}" srcId="{5886D1D8-88A4-46A6-9B26-7863AE595E93}" destId="{51A7B030-12E2-41A9-9330-20BE9EE3CAE0}" srcOrd="0" destOrd="0" parTransId="{7F050678-DBCA-4E17-8721-793B0EEAB876}" sibTransId="{82F59811-80D0-4375-93C5-851DA5F5A305}"/>
    <dgm:cxn modelId="{19FDA9D1-D8D3-46CC-854C-B18FA926E0E6}" type="presOf" srcId="{B5EF6CBA-32FA-4A6E-8154-52CAE39EE9BC}" destId="{A2CCAAEB-23AD-49F4-AB55-894FBD355929}" srcOrd="0" destOrd="0" presId="urn:microsoft.com/office/officeart/2008/layout/VerticalCurvedList"/>
    <dgm:cxn modelId="{C3FC69D9-D8FC-48E8-9494-20EA4CFCD22F}" srcId="{5886D1D8-88A4-46A6-9B26-7863AE595E93}" destId="{B5EF6CBA-32FA-4A6E-8154-52CAE39EE9BC}" srcOrd="5" destOrd="0" parTransId="{EBDF66A1-7387-4EC0-B8E0-E065BA5A4B40}" sibTransId="{79CD2A76-0983-43F0-A73B-FB0F37E4D354}"/>
    <dgm:cxn modelId="{54F95A47-085F-402E-96BA-109D2D3AFE2C}" type="presParOf" srcId="{125C16E2-A6FF-45C9-B1E8-F79B08158EB6}" destId="{E9CA96E2-7C41-4F3E-95FF-88FCA82A6DA8}" srcOrd="0" destOrd="0" presId="urn:microsoft.com/office/officeart/2008/layout/VerticalCurvedList"/>
    <dgm:cxn modelId="{78FA9B1C-537D-4A48-8C81-851B2D573FCD}" type="presParOf" srcId="{E9CA96E2-7C41-4F3E-95FF-88FCA82A6DA8}" destId="{F8C3EF84-A65A-4487-8536-0850DB8B84FC}" srcOrd="0" destOrd="0" presId="urn:microsoft.com/office/officeart/2008/layout/VerticalCurvedList"/>
    <dgm:cxn modelId="{B86759F8-DC40-43AC-99D5-069F6C98CDDD}" type="presParOf" srcId="{F8C3EF84-A65A-4487-8536-0850DB8B84FC}" destId="{452235AC-1AF7-44F6-B41D-484AF7204D27}" srcOrd="0" destOrd="0" presId="urn:microsoft.com/office/officeart/2008/layout/VerticalCurvedList"/>
    <dgm:cxn modelId="{982C912C-7E64-4F56-9FB0-4BCB6D2990C6}" type="presParOf" srcId="{F8C3EF84-A65A-4487-8536-0850DB8B84FC}" destId="{4C77AE2D-C38B-4E9F-B243-07137485EBD2}" srcOrd="1" destOrd="0" presId="urn:microsoft.com/office/officeart/2008/layout/VerticalCurvedList"/>
    <dgm:cxn modelId="{59897500-1674-484A-9CC0-450E8B40123C}" type="presParOf" srcId="{F8C3EF84-A65A-4487-8536-0850DB8B84FC}" destId="{91EA64A1-3DB6-44DA-BDC3-2F04C5561F2D}" srcOrd="2" destOrd="0" presId="urn:microsoft.com/office/officeart/2008/layout/VerticalCurvedList"/>
    <dgm:cxn modelId="{2E093C33-7CF6-4066-9E67-761A05BDD408}" type="presParOf" srcId="{F8C3EF84-A65A-4487-8536-0850DB8B84FC}" destId="{A18BCAFA-9160-45C7-923A-06431FB65FC5}" srcOrd="3" destOrd="0" presId="urn:microsoft.com/office/officeart/2008/layout/VerticalCurvedList"/>
    <dgm:cxn modelId="{8D1CF5EC-EDAD-4197-AA92-403D1F04D4F3}" type="presParOf" srcId="{E9CA96E2-7C41-4F3E-95FF-88FCA82A6DA8}" destId="{E86A72F9-ACD3-4DAE-A07E-3E18CC714989}" srcOrd="1" destOrd="0" presId="urn:microsoft.com/office/officeart/2008/layout/VerticalCurvedList"/>
    <dgm:cxn modelId="{E1D1448A-FC73-4512-B537-A8DB4B62479D}" type="presParOf" srcId="{E9CA96E2-7C41-4F3E-95FF-88FCA82A6DA8}" destId="{82115048-0AD1-4286-B3C8-8F288F7D0315}" srcOrd="2" destOrd="0" presId="urn:microsoft.com/office/officeart/2008/layout/VerticalCurvedList"/>
    <dgm:cxn modelId="{520A4F50-C3F7-4947-AFBF-BC42DD8B74CC}" type="presParOf" srcId="{82115048-0AD1-4286-B3C8-8F288F7D0315}" destId="{674264CE-0B29-4474-8743-1127DCF52A7C}" srcOrd="0" destOrd="0" presId="urn:microsoft.com/office/officeart/2008/layout/VerticalCurvedList"/>
    <dgm:cxn modelId="{A976DC53-EAF3-41AC-9096-CFB685BCB4BB}" type="presParOf" srcId="{E9CA96E2-7C41-4F3E-95FF-88FCA82A6DA8}" destId="{67AE1D67-506A-443E-A9F7-F728266F72DA}" srcOrd="3" destOrd="0" presId="urn:microsoft.com/office/officeart/2008/layout/VerticalCurvedList"/>
    <dgm:cxn modelId="{A84509A0-FF8C-481A-AB92-58BAADA0BEBE}" type="presParOf" srcId="{E9CA96E2-7C41-4F3E-95FF-88FCA82A6DA8}" destId="{62997206-03AD-4F1B-B020-22067E1319E8}" srcOrd="4" destOrd="0" presId="urn:microsoft.com/office/officeart/2008/layout/VerticalCurvedList"/>
    <dgm:cxn modelId="{2B4EEC48-F0F6-46AD-BD98-985553F54B0B}" type="presParOf" srcId="{62997206-03AD-4F1B-B020-22067E1319E8}" destId="{1AE80B48-76C6-4BA0-86B3-527E70CC824A}" srcOrd="0" destOrd="0" presId="urn:microsoft.com/office/officeart/2008/layout/VerticalCurvedList"/>
    <dgm:cxn modelId="{94AA4072-BA43-4EB0-B090-24BE88DDD555}" type="presParOf" srcId="{E9CA96E2-7C41-4F3E-95FF-88FCA82A6DA8}" destId="{204B0552-9B2D-435C-92AA-DCB41FFB0E03}" srcOrd="5" destOrd="0" presId="urn:microsoft.com/office/officeart/2008/layout/VerticalCurvedList"/>
    <dgm:cxn modelId="{F978BA5E-873B-46E7-9848-DC2DA96D464F}" type="presParOf" srcId="{E9CA96E2-7C41-4F3E-95FF-88FCA82A6DA8}" destId="{1700F829-52F6-4B25-8F40-CE0E7ED6AC3B}" srcOrd="6" destOrd="0" presId="urn:microsoft.com/office/officeart/2008/layout/VerticalCurvedList"/>
    <dgm:cxn modelId="{283B9A19-E359-4530-B100-8DBA7C01B48F}" type="presParOf" srcId="{1700F829-52F6-4B25-8F40-CE0E7ED6AC3B}" destId="{1F47A8B3-6C3C-49C4-A147-AF2342FD9423}" srcOrd="0" destOrd="0" presId="urn:microsoft.com/office/officeart/2008/layout/VerticalCurvedList"/>
    <dgm:cxn modelId="{3261DDB5-A72A-4F32-9E0B-C736B7F2F64A}" type="presParOf" srcId="{E9CA96E2-7C41-4F3E-95FF-88FCA82A6DA8}" destId="{8D5432F3-6ADE-4FF6-B8F6-62FEB1DC12ED}" srcOrd="7" destOrd="0" presId="urn:microsoft.com/office/officeart/2008/layout/VerticalCurvedList"/>
    <dgm:cxn modelId="{E54D9E5D-60F8-495F-B403-135E99829480}" type="presParOf" srcId="{E9CA96E2-7C41-4F3E-95FF-88FCA82A6DA8}" destId="{834B33B9-FC52-42DD-9230-9B23F39D753B}" srcOrd="8" destOrd="0" presId="urn:microsoft.com/office/officeart/2008/layout/VerticalCurvedList"/>
    <dgm:cxn modelId="{A0098C03-6EAC-4354-99DB-82DB38313D6F}" type="presParOf" srcId="{834B33B9-FC52-42DD-9230-9B23F39D753B}" destId="{DB0DF7C0-7631-4A41-B0CB-B68DF967677F}" srcOrd="0" destOrd="0" presId="urn:microsoft.com/office/officeart/2008/layout/VerticalCurvedList"/>
    <dgm:cxn modelId="{D3C07015-1872-4268-859B-04B27BA2F01D}" type="presParOf" srcId="{E9CA96E2-7C41-4F3E-95FF-88FCA82A6DA8}" destId="{BAB53A10-2823-4D6B-AF71-50D8347B89D6}" srcOrd="9" destOrd="0" presId="urn:microsoft.com/office/officeart/2008/layout/VerticalCurvedList"/>
    <dgm:cxn modelId="{72F3393C-1A13-4AD3-82EA-989D0DEFB6C8}" type="presParOf" srcId="{E9CA96E2-7C41-4F3E-95FF-88FCA82A6DA8}" destId="{4274AE27-3780-420C-A21A-7CA2A9F5FDB8}" srcOrd="10" destOrd="0" presId="urn:microsoft.com/office/officeart/2008/layout/VerticalCurvedList"/>
    <dgm:cxn modelId="{D83AD175-22DB-4671-8344-B6BA573FD7C9}" type="presParOf" srcId="{4274AE27-3780-420C-A21A-7CA2A9F5FDB8}" destId="{785BD986-195F-4E43-ADA2-7B5AB6083EAA}" srcOrd="0" destOrd="0" presId="urn:microsoft.com/office/officeart/2008/layout/VerticalCurvedList"/>
    <dgm:cxn modelId="{4C67DA31-7D25-4925-9DA8-D7133CD7B833}" type="presParOf" srcId="{E9CA96E2-7C41-4F3E-95FF-88FCA82A6DA8}" destId="{A2CCAAEB-23AD-49F4-AB55-894FBD355929}" srcOrd="11" destOrd="0" presId="urn:microsoft.com/office/officeart/2008/layout/VerticalCurvedList"/>
    <dgm:cxn modelId="{524862DA-6C93-45A6-91E5-8EE27F99E318}" type="presParOf" srcId="{E9CA96E2-7C41-4F3E-95FF-88FCA82A6DA8}" destId="{F78C3FE7-D95B-4BDE-B862-57DAE26C47D1}" srcOrd="12" destOrd="0" presId="urn:microsoft.com/office/officeart/2008/layout/VerticalCurvedList"/>
    <dgm:cxn modelId="{D9620462-7789-4A65-A65A-6C22A5BE7558}" type="presParOf" srcId="{F78C3FE7-D95B-4BDE-B862-57DAE26C47D1}" destId="{D2E9F098-1A60-46C3-ADD2-3B00A6AFE4F5}" srcOrd="0" destOrd="0" presId="urn:microsoft.com/office/officeart/2008/layout/VerticalCurvedList"/>
    <dgm:cxn modelId="{92BC1F3F-CF50-4BEC-B184-5571BCB3FBFA}" type="presParOf" srcId="{E9CA96E2-7C41-4F3E-95FF-88FCA82A6DA8}" destId="{2E3C4C01-4B0B-4ED8-B516-3D5C0B3850A2}" srcOrd="13" destOrd="0" presId="urn:microsoft.com/office/officeart/2008/layout/VerticalCurvedList"/>
    <dgm:cxn modelId="{21CEFC5E-29B5-401B-BFBF-4E5578AB4245}" type="presParOf" srcId="{E9CA96E2-7C41-4F3E-95FF-88FCA82A6DA8}" destId="{15C58C8E-55BE-4FA0-A54A-FD93C0A27040}" srcOrd="14" destOrd="0" presId="urn:microsoft.com/office/officeart/2008/layout/VerticalCurvedList"/>
    <dgm:cxn modelId="{4AD5E977-C4BF-4EEC-8622-DC91FC4657B7}" type="presParOf" srcId="{15C58C8E-55BE-4FA0-A54A-FD93C0A27040}" destId="{86A45CBF-64DF-48CE-BDC2-F165D3328B81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F2A6162-73CA-467E-9A36-9E666AFE7A9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929F99-CFB2-4671-A465-48351A15D428}">
      <dgm:prSet custT="1"/>
      <dgm:spPr/>
      <dgm:t>
        <a:bodyPr/>
        <a:lstStyle/>
        <a:p>
          <a:pPr rtl="0"/>
          <a:r>
            <a:rPr lang="en-US" sz="2000" b="1" dirty="0" smtClean="0"/>
            <a:t>Components:</a:t>
          </a:r>
          <a:endParaRPr lang="en-US" sz="2000" b="1" dirty="0"/>
        </a:p>
      </dgm:t>
    </dgm:pt>
    <dgm:pt modelId="{DE3F7B7C-537A-4C2E-AEB2-1CDDB1D7FDB0}" type="parTrans" cxnId="{9F4A9F77-54D4-4C9B-AC56-7FD7728B1B32}">
      <dgm:prSet/>
      <dgm:spPr/>
      <dgm:t>
        <a:bodyPr/>
        <a:lstStyle/>
        <a:p>
          <a:endParaRPr lang="en-US"/>
        </a:p>
      </dgm:t>
    </dgm:pt>
    <dgm:pt modelId="{68846850-F4E0-4E6E-8639-F3059596BA53}" type="sibTrans" cxnId="{9F4A9F77-54D4-4C9B-AC56-7FD7728B1B32}">
      <dgm:prSet/>
      <dgm:spPr/>
      <dgm:t>
        <a:bodyPr/>
        <a:lstStyle/>
        <a:p>
          <a:endParaRPr lang="en-US"/>
        </a:p>
      </dgm:t>
    </dgm:pt>
    <dgm:pt modelId="{99A67611-F03D-493A-AE14-AB1A36D64ECC}">
      <dgm:prSet/>
      <dgm:spPr/>
      <dgm:t>
        <a:bodyPr/>
        <a:lstStyle/>
        <a:p>
          <a:pPr rtl="0"/>
          <a:r>
            <a:rPr lang="en-US" smtClean="0"/>
            <a:t>PCA reduced features to </a:t>
          </a:r>
          <a:r>
            <a:rPr lang="en-US" b="1" smtClean="0"/>
            <a:t>2 principal components</a:t>
          </a:r>
          <a:endParaRPr lang="en-US"/>
        </a:p>
      </dgm:t>
    </dgm:pt>
    <dgm:pt modelId="{5C5BFD5E-30E6-42D8-94BF-E8A469137045}" type="parTrans" cxnId="{AF066621-D96E-4079-8721-3CD0CCFC86A0}">
      <dgm:prSet/>
      <dgm:spPr/>
      <dgm:t>
        <a:bodyPr/>
        <a:lstStyle/>
        <a:p>
          <a:endParaRPr lang="en-US"/>
        </a:p>
      </dgm:t>
    </dgm:pt>
    <dgm:pt modelId="{4844EE68-57C9-47C5-8C2C-542E65F7B829}" type="sibTrans" cxnId="{AF066621-D96E-4079-8721-3CD0CCFC86A0}">
      <dgm:prSet/>
      <dgm:spPr/>
      <dgm:t>
        <a:bodyPr/>
        <a:lstStyle/>
        <a:p>
          <a:endParaRPr lang="en-US"/>
        </a:p>
      </dgm:t>
    </dgm:pt>
    <dgm:pt modelId="{BE687870-262B-4C0D-9BB8-0F5D8A8602A7}">
      <dgm:prSet custT="1"/>
      <dgm:spPr/>
      <dgm:t>
        <a:bodyPr/>
        <a:lstStyle/>
        <a:p>
          <a:pPr rtl="0"/>
          <a:r>
            <a:rPr lang="en-US" sz="1800" b="1" dirty="0" smtClean="0"/>
            <a:t>Visualization:</a:t>
          </a:r>
          <a:endParaRPr lang="en-US" sz="1800" dirty="0"/>
        </a:p>
      </dgm:t>
    </dgm:pt>
    <dgm:pt modelId="{2D0EB5F1-3AF5-4720-A76B-CB11CCA4ECD0}" type="parTrans" cxnId="{E85E26B6-C095-423A-ADB4-AEF8EE7D11C3}">
      <dgm:prSet/>
      <dgm:spPr/>
      <dgm:t>
        <a:bodyPr/>
        <a:lstStyle/>
        <a:p>
          <a:endParaRPr lang="en-US"/>
        </a:p>
      </dgm:t>
    </dgm:pt>
    <dgm:pt modelId="{84DE7F17-5BBF-4C97-8262-8147E5669AEE}" type="sibTrans" cxnId="{E85E26B6-C095-423A-ADB4-AEF8EE7D11C3}">
      <dgm:prSet/>
      <dgm:spPr/>
      <dgm:t>
        <a:bodyPr/>
        <a:lstStyle/>
        <a:p>
          <a:endParaRPr lang="en-US"/>
        </a:p>
      </dgm:t>
    </dgm:pt>
    <dgm:pt modelId="{4A7DF193-8E60-4011-B690-E16F170CBC81}">
      <dgm:prSet/>
      <dgm:spPr/>
      <dgm:t>
        <a:bodyPr/>
        <a:lstStyle/>
        <a:p>
          <a:pPr rtl="0"/>
          <a:r>
            <a:rPr lang="en-US" smtClean="0"/>
            <a:t>Scatterplot of KMeans clusters in 2D PCA space</a:t>
          </a:r>
          <a:endParaRPr lang="en-US"/>
        </a:p>
      </dgm:t>
    </dgm:pt>
    <dgm:pt modelId="{28EDF881-4968-4CF4-9CFB-EB6487938E56}" type="parTrans" cxnId="{305F8820-B7AB-4F18-B183-F89608F241F9}">
      <dgm:prSet/>
      <dgm:spPr/>
      <dgm:t>
        <a:bodyPr/>
        <a:lstStyle/>
        <a:p>
          <a:endParaRPr lang="en-US"/>
        </a:p>
      </dgm:t>
    </dgm:pt>
    <dgm:pt modelId="{A1EB20C6-928E-4CB5-A8CC-146FC4DA17D7}" type="sibTrans" cxnId="{305F8820-B7AB-4F18-B183-F89608F241F9}">
      <dgm:prSet/>
      <dgm:spPr/>
      <dgm:t>
        <a:bodyPr/>
        <a:lstStyle/>
        <a:p>
          <a:endParaRPr lang="en-US"/>
        </a:p>
      </dgm:t>
    </dgm:pt>
    <dgm:pt modelId="{039ACE90-F394-426E-A9F3-E655CA0069F9}">
      <dgm:prSet custT="1"/>
      <dgm:spPr/>
      <dgm:t>
        <a:bodyPr/>
        <a:lstStyle/>
        <a:p>
          <a:pPr rtl="0"/>
          <a:r>
            <a:rPr lang="en-US" sz="1800" b="1" dirty="0" smtClean="0"/>
            <a:t>Interpretation:</a:t>
          </a:r>
          <a:endParaRPr lang="en-US" sz="1800" dirty="0"/>
        </a:p>
      </dgm:t>
    </dgm:pt>
    <dgm:pt modelId="{A76874F0-4A79-4C7E-A0BB-06ACD6B4B401}" type="parTrans" cxnId="{74584E04-9D7D-446F-904D-15F3FEE39978}">
      <dgm:prSet/>
      <dgm:spPr/>
      <dgm:t>
        <a:bodyPr/>
        <a:lstStyle/>
        <a:p>
          <a:endParaRPr lang="en-US"/>
        </a:p>
      </dgm:t>
    </dgm:pt>
    <dgm:pt modelId="{8BA0B4DD-59FD-4786-95BD-F1E552ED353A}" type="sibTrans" cxnId="{74584E04-9D7D-446F-904D-15F3FEE39978}">
      <dgm:prSet/>
      <dgm:spPr/>
      <dgm:t>
        <a:bodyPr/>
        <a:lstStyle/>
        <a:p>
          <a:endParaRPr lang="en-US"/>
        </a:p>
      </dgm:t>
    </dgm:pt>
    <dgm:pt modelId="{B8F27F4C-B903-447A-BABE-0ADCDA2C6B3D}">
      <dgm:prSet/>
      <dgm:spPr/>
      <dgm:t>
        <a:bodyPr/>
        <a:lstStyle/>
        <a:p>
          <a:pPr rtl="0"/>
          <a:r>
            <a:rPr lang="en-US" smtClean="0"/>
            <a:t>PCA captures </a:t>
          </a:r>
          <a:r>
            <a:rPr lang="en-US" b="1" smtClean="0"/>
            <a:t>major variance</a:t>
          </a:r>
          <a:r>
            <a:rPr lang="en-US" smtClean="0"/>
            <a:t> in reduced space</a:t>
          </a:r>
          <a:endParaRPr lang="en-US"/>
        </a:p>
      </dgm:t>
    </dgm:pt>
    <dgm:pt modelId="{310B038A-9544-4917-B49D-DE33E4EFA0A9}" type="parTrans" cxnId="{787CD736-1FDD-452F-9977-1598CE51D48D}">
      <dgm:prSet/>
      <dgm:spPr/>
      <dgm:t>
        <a:bodyPr/>
        <a:lstStyle/>
        <a:p>
          <a:endParaRPr lang="en-US"/>
        </a:p>
      </dgm:t>
    </dgm:pt>
    <dgm:pt modelId="{1F5F5EC3-507A-4520-A337-710C436AC45F}" type="sibTrans" cxnId="{787CD736-1FDD-452F-9977-1598CE51D48D}">
      <dgm:prSet/>
      <dgm:spPr/>
      <dgm:t>
        <a:bodyPr/>
        <a:lstStyle/>
        <a:p>
          <a:endParaRPr lang="en-US"/>
        </a:p>
      </dgm:t>
    </dgm:pt>
    <dgm:pt modelId="{5A70495E-5153-432E-A668-529A3CEAFB1B}">
      <dgm:prSet/>
      <dgm:spPr/>
      <dgm:t>
        <a:bodyPr/>
        <a:lstStyle/>
        <a:p>
          <a:pPr rtl="0"/>
          <a:r>
            <a:rPr lang="en-US" smtClean="0"/>
            <a:t>Clusters appear </a:t>
          </a:r>
          <a:r>
            <a:rPr lang="en-US" b="1" smtClean="0"/>
            <a:t>distinct and non-overlapping</a:t>
          </a:r>
          <a:endParaRPr lang="en-US"/>
        </a:p>
      </dgm:t>
    </dgm:pt>
    <dgm:pt modelId="{ADCCAFF0-2C8C-4FB0-B741-2DEA0141B093}" type="parTrans" cxnId="{7E94CF6E-37A4-4BE8-B307-9C26E1CF8EC1}">
      <dgm:prSet/>
      <dgm:spPr/>
      <dgm:t>
        <a:bodyPr/>
        <a:lstStyle/>
        <a:p>
          <a:endParaRPr lang="en-US"/>
        </a:p>
      </dgm:t>
    </dgm:pt>
    <dgm:pt modelId="{F650C3BA-41DE-43D7-9EB6-01E5C25D7C61}" type="sibTrans" cxnId="{7E94CF6E-37A4-4BE8-B307-9C26E1CF8EC1}">
      <dgm:prSet/>
      <dgm:spPr/>
      <dgm:t>
        <a:bodyPr/>
        <a:lstStyle/>
        <a:p>
          <a:endParaRPr lang="en-US"/>
        </a:p>
      </dgm:t>
    </dgm:pt>
    <dgm:pt modelId="{2C9271FD-F317-495D-A7F9-8FBAFB95A903}">
      <dgm:prSet/>
      <dgm:spPr/>
      <dgm:t>
        <a:bodyPr/>
        <a:lstStyle/>
        <a:p>
          <a:pPr rtl="0"/>
          <a:r>
            <a:rPr lang="en-US" smtClean="0"/>
            <a:t>Useful for </a:t>
          </a:r>
          <a:r>
            <a:rPr lang="en-US" b="1" smtClean="0"/>
            <a:t>visual validation</a:t>
          </a:r>
          <a:r>
            <a:rPr lang="en-US" smtClean="0"/>
            <a:t> of clustering quality</a:t>
          </a:r>
          <a:endParaRPr lang="en-US"/>
        </a:p>
      </dgm:t>
    </dgm:pt>
    <dgm:pt modelId="{05109FDD-B931-46F3-9E5B-019B5E08A926}" type="parTrans" cxnId="{360D2E0D-5C8D-4ED2-9C51-E6AD62078BF4}">
      <dgm:prSet/>
      <dgm:spPr/>
      <dgm:t>
        <a:bodyPr/>
        <a:lstStyle/>
        <a:p>
          <a:endParaRPr lang="en-US"/>
        </a:p>
      </dgm:t>
    </dgm:pt>
    <dgm:pt modelId="{394B7676-5C6F-4E93-A453-568F3E2F7CEF}" type="sibTrans" cxnId="{360D2E0D-5C8D-4ED2-9C51-E6AD62078BF4}">
      <dgm:prSet/>
      <dgm:spPr/>
      <dgm:t>
        <a:bodyPr/>
        <a:lstStyle/>
        <a:p>
          <a:endParaRPr lang="en-US"/>
        </a:p>
      </dgm:t>
    </dgm:pt>
    <dgm:pt modelId="{DE7D1AB4-7B3A-4407-BEDC-2E6709258E9E}">
      <dgm:prSet/>
      <dgm:spPr/>
      <dgm:t>
        <a:bodyPr/>
        <a:lstStyle/>
        <a:p>
          <a:pPr rtl="0"/>
          <a:r>
            <a:rPr lang="en-US" smtClean="0"/>
            <a:t>Reduces noise and improves </a:t>
          </a:r>
          <a:r>
            <a:rPr lang="en-US" b="1" smtClean="0"/>
            <a:t>computational efficiency</a:t>
          </a:r>
          <a:endParaRPr lang="en-US"/>
        </a:p>
      </dgm:t>
    </dgm:pt>
    <dgm:pt modelId="{FCB9E907-37D4-41A8-B6B1-10A6002B7753}" type="parTrans" cxnId="{66321805-12FA-4644-AECB-89CA09E341D8}">
      <dgm:prSet/>
      <dgm:spPr/>
      <dgm:t>
        <a:bodyPr/>
        <a:lstStyle/>
        <a:p>
          <a:endParaRPr lang="en-US"/>
        </a:p>
      </dgm:t>
    </dgm:pt>
    <dgm:pt modelId="{37721549-588A-4A72-89B2-2B7CA76A26FE}" type="sibTrans" cxnId="{66321805-12FA-4644-AECB-89CA09E341D8}">
      <dgm:prSet/>
      <dgm:spPr/>
      <dgm:t>
        <a:bodyPr/>
        <a:lstStyle/>
        <a:p>
          <a:endParaRPr lang="en-US"/>
        </a:p>
      </dgm:t>
    </dgm:pt>
    <dgm:pt modelId="{7C03607D-8C6B-40FB-A419-92FFD3F2BD99}" type="pres">
      <dgm:prSet presAssocID="{9F2A6162-73CA-467E-9A36-9E666AFE7A9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F028AA4-505E-4386-845C-1EFC90214B14}" type="pres">
      <dgm:prSet presAssocID="{9D929F99-CFB2-4671-A465-48351A15D428}" presName="linNode" presStyleCnt="0"/>
      <dgm:spPr/>
    </dgm:pt>
    <dgm:pt modelId="{09ABCC1C-DB03-468B-9F44-29DC0535A6D4}" type="pres">
      <dgm:prSet presAssocID="{9D929F99-CFB2-4671-A465-48351A15D428}" presName="parentText" presStyleLbl="node1" presStyleIdx="0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14AA79-164B-4AC3-AEB0-EB8C5987CF05}" type="pres">
      <dgm:prSet presAssocID="{68846850-F4E0-4E6E-8639-F3059596BA53}" presName="sp" presStyleCnt="0"/>
      <dgm:spPr/>
    </dgm:pt>
    <dgm:pt modelId="{9FBDC1DF-6515-41D1-AA08-D9E3C8960BB0}" type="pres">
      <dgm:prSet presAssocID="{99A67611-F03D-493A-AE14-AB1A36D64ECC}" presName="linNode" presStyleCnt="0"/>
      <dgm:spPr/>
    </dgm:pt>
    <dgm:pt modelId="{877F0128-BF42-4684-90F9-573E8D6D99AB}" type="pres">
      <dgm:prSet presAssocID="{99A67611-F03D-493A-AE14-AB1A36D64ECC}" presName="parentText" presStyleLbl="node1" presStyleIdx="1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0B17F1B-A51C-4F60-8F40-CF8A0FE86921}" type="pres">
      <dgm:prSet presAssocID="{4844EE68-57C9-47C5-8C2C-542E65F7B829}" presName="sp" presStyleCnt="0"/>
      <dgm:spPr/>
    </dgm:pt>
    <dgm:pt modelId="{70878000-718A-4F0B-A947-C2E62EB04CEC}" type="pres">
      <dgm:prSet presAssocID="{BE687870-262B-4C0D-9BB8-0F5D8A8602A7}" presName="linNode" presStyleCnt="0"/>
      <dgm:spPr/>
    </dgm:pt>
    <dgm:pt modelId="{A77E8CCA-A2F3-409D-AF3C-48A4DEA53EC6}" type="pres">
      <dgm:prSet presAssocID="{BE687870-262B-4C0D-9BB8-0F5D8A8602A7}" presName="parentText" presStyleLbl="node1" presStyleIdx="2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E8DEA98-2A0D-4BE6-BE96-87F401F481A1}" type="pres">
      <dgm:prSet presAssocID="{84DE7F17-5BBF-4C97-8262-8147E5669AEE}" presName="sp" presStyleCnt="0"/>
      <dgm:spPr/>
    </dgm:pt>
    <dgm:pt modelId="{406DC807-0644-4955-8A25-06CF33CEF803}" type="pres">
      <dgm:prSet presAssocID="{4A7DF193-8E60-4011-B690-E16F170CBC81}" presName="linNode" presStyleCnt="0"/>
      <dgm:spPr/>
    </dgm:pt>
    <dgm:pt modelId="{50E9D029-01AD-437D-9D16-68109BD51F8D}" type="pres">
      <dgm:prSet presAssocID="{4A7DF193-8E60-4011-B690-E16F170CBC81}" presName="parentText" presStyleLbl="node1" presStyleIdx="3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5901B3-D26E-4E2C-A187-8C171AC03C8A}" type="pres">
      <dgm:prSet presAssocID="{A1EB20C6-928E-4CB5-A8CC-146FC4DA17D7}" presName="sp" presStyleCnt="0"/>
      <dgm:spPr/>
    </dgm:pt>
    <dgm:pt modelId="{26362959-7194-4181-9FFF-64E05A20780A}" type="pres">
      <dgm:prSet presAssocID="{039ACE90-F394-426E-A9F3-E655CA0069F9}" presName="linNode" presStyleCnt="0"/>
      <dgm:spPr/>
    </dgm:pt>
    <dgm:pt modelId="{9529D6A6-DF2D-4A8C-8713-438C1F16AD3C}" type="pres">
      <dgm:prSet presAssocID="{039ACE90-F394-426E-A9F3-E655CA0069F9}" presName="parentText" presStyleLbl="node1" presStyleIdx="4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573830-2D2A-4B60-95AA-607EC8D2C731}" type="pres">
      <dgm:prSet presAssocID="{8BA0B4DD-59FD-4786-95BD-F1E552ED353A}" presName="sp" presStyleCnt="0"/>
      <dgm:spPr/>
    </dgm:pt>
    <dgm:pt modelId="{A14484F8-33B4-4E03-B4D1-46ECDBBC1878}" type="pres">
      <dgm:prSet presAssocID="{B8F27F4C-B903-447A-BABE-0ADCDA2C6B3D}" presName="linNode" presStyleCnt="0"/>
      <dgm:spPr/>
    </dgm:pt>
    <dgm:pt modelId="{83E0C149-6FA0-413B-B71A-564D93C2CF97}" type="pres">
      <dgm:prSet presAssocID="{B8F27F4C-B903-447A-BABE-0ADCDA2C6B3D}" presName="parentText" presStyleLbl="node1" presStyleIdx="5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817F32-BE4B-494D-83F7-61015619EA38}" type="pres">
      <dgm:prSet presAssocID="{1F5F5EC3-507A-4520-A337-710C436AC45F}" presName="sp" presStyleCnt="0"/>
      <dgm:spPr/>
    </dgm:pt>
    <dgm:pt modelId="{D00E4DC3-74D8-4528-BE54-FD28B58E658E}" type="pres">
      <dgm:prSet presAssocID="{5A70495E-5153-432E-A668-529A3CEAFB1B}" presName="linNode" presStyleCnt="0"/>
      <dgm:spPr/>
    </dgm:pt>
    <dgm:pt modelId="{B22B2D04-A3AC-4C84-9662-89C01ED91554}" type="pres">
      <dgm:prSet presAssocID="{5A70495E-5153-432E-A668-529A3CEAFB1B}" presName="parentText" presStyleLbl="node1" presStyleIdx="6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FA60A8-7790-4E4A-9EEB-C62D448ED221}" type="pres">
      <dgm:prSet presAssocID="{F650C3BA-41DE-43D7-9EB6-01E5C25D7C61}" presName="sp" presStyleCnt="0"/>
      <dgm:spPr/>
    </dgm:pt>
    <dgm:pt modelId="{EB231FF6-B6BD-481A-9E5C-0F17AC72CBDF}" type="pres">
      <dgm:prSet presAssocID="{2C9271FD-F317-495D-A7F9-8FBAFB95A903}" presName="linNode" presStyleCnt="0"/>
      <dgm:spPr/>
    </dgm:pt>
    <dgm:pt modelId="{7B2EE24B-87A1-4E41-95D8-890C799BDC6E}" type="pres">
      <dgm:prSet presAssocID="{2C9271FD-F317-495D-A7F9-8FBAFB95A903}" presName="parentText" presStyleLbl="node1" presStyleIdx="7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615BC7-5D26-46BE-ADE2-0343CF1E12F1}" type="pres">
      <dgm:prSet presAssocID="{394B7676-5C6F-4E93-A453-568F3E2F7CEF}" presName="sp" presStyleCnt="0"/>
      <dgm:spPr/>
    </dgm:pt>
    <dgm:pt modelId="{29E87BC6-017E-4578-968A-516EFC84B32D}" type="pres">
      <dgm:prSet presAssocID="{DE7D1AB4-7B3A-4407-BEDC-2E6709258E9E}" presName="linNode" presStyleCnt="0"/>
      <dgm:spPr/>
    </dgm:pt>
    <dgm:pt modelId="{CD8873E4-338F-4841-893D-F6301C24EFC3}" type="pres">
      <dgm:prSet presAssocID="{DE7D1AB4-7B3A-4407-BEDC-2E6709258E9E}" presName="parentText" presStyleLbl="node1" presStyleIdx="8" presStyleCnt="9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F066621-D96E-4079-8721-3CD0CCFC86A0}" srcId="{9F2A6162-73CA-467E-9A36-9E666AFE7A91}" destId="{99A67611-F03D-493A-AE14-AB1A36D64ECC}" srcOrd="1" destOrd="0" parTransId="{5C5BFD5E-30E6-42D8-94BF-E8A469137045}" sibTransId="{4844EE68-57C9-47C5-8C2C-542E65F7B829}"/>
    <dgm:cxn modelId="{EB5C64D1-9580-4EAE-BF80-A2DFA39138BE}" type="presOf" srcId="{9D929F99-CFB2-4671-A465-48351A15D428}" destId="{09ABCC1C-DB03-468B-9F44-29DC0535A6D4}" srcOrd="0" destOrd="0" presId="urn:microsoft.com/office/officeart/2005/8/layout/vList5"/>
    <dgm:cxn modelId="{E85E26B6-C095-423A-ADB4-AEF8EE7D11C3}" srcId="{9F2A6162-73CA-467E-9A36-9E666AFE7A91}" destId="{BE687870-262B-4C0D-9BB8-0F5D8A8602A7}" srcOrd="2" destOrd="0" parTransId="{2D0EB5F1-3AF5-4720-A76B-CB11CCA4ECD0}" sibTransId="{84DE7F17-5BBF-4C97-8262-8147E5669AEE}"/>
    <dgm:cxn modelId="{74584E04-9D7D-446F-904D-15F3FEE39978}" srcId="{9F2A6162-73CA-467E-9A36-9E666AFE7A91}" destId="{039ACE90-F394-426E-A9F3-E655CA0069F9}" srcOrd="4" destOrd="0" parTransId="{A76874F0-4A79-4C7E-A0BB-06ACD6B4B401}" sibTransId="{8BA0B4DD-59FD-4786-95BD-F1E552ED353A}"/>
    <dgm:cxn modelId="{C8E47CA6-5213-4C82-81EE-ED1CF1BC1C77}" type="presOf" srcId="{5A70495E-5153-432E-A668-529A3CEAFB1B}" destId="{B22B2D04-A3AC-4C84-9662-89C01ED91554}" srcOrd="0" destOrd="0" presId="urn:microsoft.com/office/officeart/2005/8/layout/vList5"/>
    <dgm:cxn modelId="{9DFB3971-325B-4FE4-8419-F37FA2BB42B0}" type="presOf" srcId="{99A67611-F03D-493A-AE14-AB1A36D64ECC}" destId="{877F0128-BF42-4684-90F9-573E8D6D99AB}" srcOrd="0" destOrd="0" presId="urn:microsoft.com/office/officeart/2005/8/layout/vList5"/>
    <dgm:cxn modelId="{0C6D397D-C279-4E72-9E45-AC61072E881A}" type="presOf" srcId="{B8F27F4C-B903-447A-BABE-0ADCDA2C6B3D}" destId="{83E0C149-6FA0-413B-B71A-564D93C2CF97}" srcOrd="0" destOrd="0" presId="urn:microsoft.com/office/officeart/2005/8/layout/vList5"/>
    <dgm:cxn modelId="{7E94CF6E-37A4-4BE8-B307-9C26E1CF8EC1}" srcId="{9F2A6162-73CA-467E-9A36-9E666AFE7A91}" destId="{5A70495E-5153-432E-A668-529A3CEAFB1B}" srcOrd="6" destOrd="0" parTransId="{ADCCAFF0-2C8C-4FB0-B741-2DEA0141B093}" sibTransId="{F650C3BA-41DE-43D7-9EB6-01E5C25D7C61}"/>
    <dgm:cxn modelId="{305F8820-B7AB-4F18-B183-F89608F241F9}" srcId="{9F2A6162-73CA-467E-9A36-9E666AFE7A91}" destId="{4A7DF193-8E60-4011-B690-E16F170CBC81}" srcOrd="3" destOrd="0" parTransId="{28EDF881-4968-4CF4-9CFB-EB6487938E56}" sibTransId="{A1EB20C6-928E-4CB5-A8CC-146FC4DA17D7}"/>
    <dgm:cxn modelId="{360D2E0D-5C8D-4ED2-9C51-E6AD62078BF4}" srcId="{9F2A6162-73CA-467E-9A36-9E666AFE7A91}" destId="{2C9271FD-F317-495D-A7F9-8FBAFB95A903}" srcOrd="7" destOrd="0" parTransId="{05109FDD-B931-46F3-9E5B-019B5E08A926}" sibTransId="{394B7676-5C6F-4E93-A453-568F3E2F7CEF}"/>
    <dgm:cxn modelId="{EA5B5492-E787-431E-9AD3-F6E07A91E9A9}" type="presOf" srcId="{2C9271FD-F317-495D-A7F9-8FBAFB95A903}" destId="{7B2EE24B-87A1-4E41-95D8-890C799BDC6E}" srcOrd="0" destOrd="0" presId="urn:microsoft.com/office/officeart/2005/8/layout/vList5"/>
    <dgm:cxn modelId="{FFA4AF78-EC51-4489-9788-F12FC23C8017}" type="presOf" srcId="{BE687870-262B-4C0D-9BB8-0F5D8A8602A7}" destId="{A77E8CCA-A2F3-409D-AF3C-48A4DEA53EC6}" srcOrd="0" destOrd="0" presId="urn:microsoft.com/office/officeart/2005/8/layout/vList5"/>
    <dgm:cxn modelId="{787CD736-1FDD-452F-9977-1598CE51D48D}" srcId="{9F2A6162-73CA-467E-9A36-9E666AFE7A91}" destId="{B8F27F4C-B903-447A-BABE-0ADCDA2C6B3D}" srcOrd="5" destOrd="0" parTransId="{310B038A-9544-4917-B49D-DE33E4EFA0A9}" sibTransId="{1F5F5EC3-507A-4520-A337-710C436AC45F}"/>
    <dgm:cxn modelId="{6A2BD80E-7617-419F-994B-DCF61C89031F}" type="presOf" srcId="{4A7DF193-8E60-4011-B690-E16F170CBC81}" destId="{50E9D029-01AD-437D-9D16-68109BD51F8D}" srcOrd="0" destOrd="0" presId="urn:microsoft.com/office/officeart/2005/8/layout/vList5"/>
    <dgm:cxn modelId="{A60B8B80-BB9C-419B-9571-02F263577BBC}" type="presOf" srcId="{DE7D1AB4-7B3A-4407-BEDC-2E6709258E9E}" destId="{CD8873E4-338F-4841-893D-F6301C24EFC3}" srcOrd="0" destOrd="0" presId="urn:microsoft.com/office/officeart/2005/8/layout/vList5"/>
    <dgm:cxn modelId="{9F4A9F77-54D4-4C9B-AC56-7FD7728B1B32}" srcId="{9F2A6162-73CA-467E-9A36-9E666AFE7A91}" destId="{9D929F99-CFB2-4671-A465-48351A15D428}" srcOrd="0" destOrd="0" parTransId="{DE3F7B7C-537A-4C2E-AEB2-1CDDB1D7FDB0}" sibTransId="{68846850-F4E0-4E6E-8639-F3059596BA53}"/>
    <dgm:cxn modelId="{66321805-12FA-4644-AECB-89CA09E341D8}" srcId="{9F2A6162-73CA-467E-9A36-9E666AFE7A91}" destId="{DE7D1AB4-7B3A-4407-BEDC-2E6709258E9E}" srcOrd="8" destOrd="0" parTransId="{FCB9E907-37D4-41A8-B6B1-10A6002B7753}" sibTransId="{37721549-588A-4A72-89B2-2B7CA76A26FE}"/>
    <dgm:cxn modelId="{FCBDAAD4-FBF6-4B8E-AED4-1004CB1E926A}" type="presOf" srcId="{039ACE90-F394-426E-A9F3-E655CA0069F9}" destId="{9529D6A6-DF2D-4A8C-8713-438C1F16AD3C}" srcOrd="0" destOrd="0" presId="urn:microsoft.com/office/officeart/2005/8/layout/vList5"/>
    <dgm:cxn modelId="{DE4ABBA9-A075-4935-B4EC-1670D4C8C230}" type="presOf" srcId="{9F2A6162-73CA-467E-9A36-9E666AFE7A91}" destId="{7C03607D-8C6B-40FB-A419-92FFD3F2BD99}" srcOrd="0" destOrd="0" presId="urn:microsoft.com/office/officeart/2005/8/layout/vList5"/>
    <dgm:cxn modelId="{A06ED653-61DB-464E-93D1-E8072E50E1CD}" type="presParOf" srcId="{7C03607D-8C6B-40FB-A419-92FFD3F2BD99}" destId="{7F028AA4-505E-4386-845C-1EFC90214B14}" srcOrd="0" destOrd="0" presId="urn:microsoft.com/office/officeart/2005/8/layout/vList5"/>
    <dgm:cxn modelId="{7C032F83-4423-41CB-8C6F-EB838A9F37DF}" type="presParOf" srcId="{7F028AA4-505E-4386-845C-1EFC90214B14}" destId="{09ABCC1C-DB03-468B-9F44-29DC0535A6D4}" srcOrd="0" destOrd="0" presId="urn:microsoft.com/office/officeart/2005/8/layout/vList5"/>
    <dgm:cxn modelId="{EA0B059A-A9FA-4851-B5AC-2DCB7FE5E2B5}" type="presParOf" srcId="{7C03607D-8C6B-40FB-A419-92FFD3F2BD99}" destId="{7E14AA79-164B-4AC3-AEB0-EB8C5987CF05}" srcOrd="1" destOrd="0" presId="urn:microsoft.com/office/officeart/2005/8/layout/vList5"/>
    <dgm:cxn modelId="{4522CC07-DBB5-445E-B840-B55B1E2D7771}" type="presParOf" srcId="{7C03607D-8C6B-40FB-A419-92FFD3F2BD99}" destId="{9FBDC1DF-6515-41D1-AA08-D9E3C8960BB0}" srcOrd="2" destOrd="0" presId="urn:microsoft.com/office/officeart/2005/8/layout/vList5"/>
    <dgm:cxn modelId="{F8ED2335-9B5A-4E6D-AF1C-330A95DC23CB}" type="presParOf" srcId="{9FBDC1DF-6515-41D1-AA08-D9E3C8960BB0}" destId="{877F0128-BF42-4684-90F9-573E8D6D99AB}" srcOrd="0" destOrd="0" presId="urn:microsoft.com/office/officeart/2005/8/layout/vList5"/>
    <dgm:cxn modelId="{1618D2D0-0FF1-4CBC-A5CD-B1250C90F362}" type="presParOf" srcId="{7C03607D-8C6B-40FB-A419-92FFD3F2BD99}" destId="{50B17F1B-A51C-4F60-8F40-CF8A0FE86921}" srcOrd="3" destOrd="0" presId="urn:microsoft.com/office/officeart/2005/8/layout/vList5"/>
    <dgm:cxn modelId="{A25A0954-4EB0-4D14-924E-8CAA449139F7}" type="presParOf" srcId="{7C03607D-8C6B-40FB-A419-92FFD3F2BD99}" destId="{70878000-718A-4F0B-A947-C2E62EB04CEC}" srcOrd="4" destOrd="0" presId="urn:microsoft.com/office/officeart/2005/8/layout/vList5"/>
    <dgm:cxn modelId="{0E2F053A-3F7F-4414-BCDA-0FBF7403BE57}" type="presParOf" srcId="{70878000-718A-4F0B-A947-C2E62EB04CEC}" destId="{A77E8CCA-A2F3-409D-AF3C-48A4DEA53EC6}" srcOrd="0" destOrd="0" presId="urn:microsoft.com/office/officeart/2005/8/layout/vList5"/>
    <dgm:cxn modelId="{3E6BB9B3-8CFB-4D95-B226-FD482DA464F6}" type="presParOf" srcId="{7C03607D-8C6B-40FB-A419-92FFD3F2BD99}" destId="{8E8DEA98-2A0D-4BE6-BE96-87F401F481A1}" srcOrd="5" destOrd="0" presId="urn:microsoft.com/office/officeart/2005/8/layout/vList5"/>
    <dgm:cxn modelId="{CB690E54-04D1-4301-A7B6-B2F1486661A0}" type="presParOf" srcId="{7C03607D-8C6B-40FB-A419-92FFD3F2BD99}" destId="{406DC807-0644-4955-8A25-06CF33CEF803}" srcOrd="6" destOrd="0" presId="urn:microsoft.com/office/officeart/2005/8/layout/vList5"/>
    <dgm:cxn modelId="{BF71B0F3-552E-4E89-AEFA-87792EEB95A4}" type="presParOf" srcId="{406DC807-0644-4955-8A25-06CF33CEF803}" destId="{50E9D029-01AD-437D-9D16-68109BD51F8D}" srcOrd="0" destOrd="0" presId="urn:microsoft.com/office/officeart/2005/8/layout/vList5"/>
    <dgm:cxn modelId="{11A5B148-BF3E-4FC8-9959-B104EABAF878}" type="presParOf" srcId="{7C03607D-8C6B-40FB-A419-92FFD3F2BD99}" destId="{895901B3-D26E-4E2C-A187-8C171AC03C8A}" srcOrd="7" destOrd="0" presId="urn:microsoft.com/office/officeart/2005/8/layout/vList5"/>
    <dgm:cxn modelId="{F8D9C446-E672-45AF-AD8B-14C05DA36920}" type="presParOf" srcId="{7C03607D-8C6B-40FB-A419-92FFD3F2BD99}" destId="{26362959-7194-4181-9FFF-64E05A20780A}" srcOrd="8" destOrd="0" presId="urn:microsoft.com/office/officeart/2005/8/layout/vList5"/>
    <dgm:cxn modelId="{71613E4D-18B2-48F4-8E00-8BC367FAA9B4}" type="presParOf" srcId="{26362959-7194-4181-9FFF-64E05A20780A}" destId="{9529D6A6-DF2D-4A8C-8713-438C1F16AD3C}" srcOrd="0" destOrd="0" presId="urn:microsoft.com/office/officeart/2005/8/layout/vList5"/>
    <dgm:cxn modelId="{2747F1A3-C454-4696-822D-E35F70F78B19}" type="presParOf" srcId="{7C03607D-8C6B-40FB-A419-92FFD3F2BD99}" destId="{A9573830-2D2A-4B60-95AA-607EC8D2C731}" srcOrd="9" destOrd="0" presId="urn:microsoft.com/office/officeart/2005/8/layout/vList5"/>
    <dgm:cxn modelId="{1BEAE785-42D0-43A2-B96F-BCEB377EF5D4}" type="presParOf" srcId="{7C03607D-8C6B-40FB-A419-92FFD3F2BD99}" destId="{A14484F8-33B4-4E03-B4D1-46ECDBBC1878}" srcOrd="10" destOrd="0" presId="urn:microsoft.com/office/officeart/2005/8/layout/vList5"/>
    <dgm:cxn modelId="{65A877A7-1975-41D8-9E27-B0CD2630BEA8}" type="presParOf" srcId="{A14484F8-33B4-4E03-B4D1-46ECDBBC1878}" destId="{83E0C149-6FA0-413B-B71A-564D93C2CF97}" srcOrd="0" destOrd="0" presId="urn:microsoft.com/office/officeart/2005/8/layout/vList5"/>
    <dgm:cxn modelId="{4C0FC11C-6892-4B8E-B277-383BFD9A5CDD}" type="presParOf" srcId="{7C03607D-8C6B-40FB-A419-92FFD3F2BD99}" destId="{A0817F32-BE4B-494D-83F7-61015619EA38}" srcOrd="11" destOrd="0" presId="urn:microsoft.com/office/officeart/2005/8/layout/vList5"/>
    <dgm:cxn modelId="{6D894F48-694F-48BB-B682-11FF215676A7}" type="presParOf" srcId="{7C03607D-8C6B-40FB-A419-92FFD3F2BD99}" destId="{D00E4DC3-74D8-4528-BE54-FD28B58E658E}" srcOrd="12" destOrd="0" presId="urn:microsoft.com/office/officeart/2005/8/layout/vList5"/>
    <dgm:cxn modelId="{55D2BFDB-4C21-4F0C-811D-2757108C2DBA}" type="presParOf" srcId="{D00E4DC3-74D8-4528-BE54-FD28B58E658E}" destId="{B22B2D04-A3AC-4C84-9662-89C01ED91554}" srcOrd="0" destOrd="0" presId="urn:microsoft.com/office/officeart/2005/8/layout/vList5"/>
    <dgm:cxn modelId="{725BF2AC-6F6C-4866-AF50-0F4F26B6D81B}" type="presParOf" srcId="{7C03607D-8C6B-40FB-A419-92FFD3F2BD99}" destId="{E2FA60A8-7790-4E4A-9EEB-C62D448ED221}" srcOrd="13" destOrd="0" presId="urn:microsoft.com/office/officeart/2005/8/layout/vList5"/>
    <dgm:cxn modelId="{A6A8A7BF-E4A4-476E-AC55-0C141A449FB4}" type="presParOf" srcId="{7C03607D-8C6B-40FB-A419-92FFD3F2BD99}" destId="{EB231FF6-B6BD-481A-9E5C-0F17AC72CBDF}" srcOrd="14" destOrd="0" presId="urn:microsoft.com/office/officeart/2005/8/layout/vList5"/>
    <dgm:cxn modelId="{3C9E97DB-B3B5-48D3-A166-7135DE5BC2C2}" type="presParOf" srcId="{EB231FF6-B6BD-481A-9E5C-0F17AC72CBDF}" destId="{7B2EE24B-87A1-4E41-95D8-890C799BDC6E}" srcOrd="0" destOrd="0" presId="urn:microsoft.com/office/officeart/2005/8/layout/vList5"/>
    <dgm:cxn modelId="{BCA3D09E-EF55-4016-9A2C-BA8C5BEE39D6}" type="presParOf" srcId="{7C03607D-8C6B-40FB-A419-92FFD3F2BD99}" destId="{F7615BC7-5D26-46BE-ADE2-0343CF1E12F1}" srcOrd="15" destOrd="0" presId="urn:microsoft.com/office/officeart/2005/8/layout/vList5"/>
    <dgm:cxn modelId="{9206E3E3-40F7-4314-8A1F-05F6D79C3DE7}" type="presParOf" srcId="{7C03607D-8C6B-40FB-A419-92FFD3F2BD99}" destId="{29E87BC6-017E-4578-968A-516EFC84B32D}" srcOrd="16" destOrd="0" presId="urn:microsoft.com/office/officeart/2005/8/layout/vList5"/>
    <dgm:cxn modelId="{5E283C9F-4751-4F38-BC9C-1F9BF4106808}" type="presParOf" srcId="{29E87BC6-017E-4578-968A-516EFC84B32D}" destId="{CD8873E4-338F-4841-893D-F6301C24EFC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69FAAE6-FAEC-40BC-AA49-ED8EB84B33F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0C621A0-A9DB-47E8-8E38-59F756FCBC3B}">
      <dgm:prSet/>
      <dgm:spPr/>
      <dgm:t>
        <a:bodyPr/>
        <a:lstStyle/>
        <a:p>
          <a:pPr rtl="0"/>
          <a:r>
            <a:rPr lang="en-US" b="1" smtClean="0"/>
            <a:t>📏 Metrics per User:</a:t>
          </a:r>
          <a:endParaRPr lang="en-US"/>
        </a:p>
      </dgm:t>
    </dgm:pt>
    <dgm:pt modelId="{FF366234-72EC-4D5C-AB2E-1741F4AAE465}" type="parTrans" cxnId="{662D2628-A777-4837-90F9-1A48DBFE4ACB}">
      <dgm:prSet/>
      <dgm:spPr/>
      <dgm:t>
        <a:bodyPr/>
        <a:lstStyle/>
        <a:p>
          <a:endParaRPr lang="en-US"/>
        </a:p>
      </dgm:t>
    </dgm:pt>
    <dgm:pt modelId="{99D3F1D4-016D-413C-A910-A76FCBCB687C}" type="sibTrans" cxnId="{662D2628-A777-4837-90F9-1A48DBFE4ACB}">
      <dgm:prSet/>
      <dgm:spPr/>
      <dgm:t>
        <a:bodyPr/>
        <a:lstStyle/>
        <a:p>
          <a:endParaRPr lang="en-US"/>
        </a:p>
      </dgm:t>
    </dgm:pt>
    <dgm:pt modelId="{933BC94A-D9F8-4E4C-BDC1-7EE762ACB278}">
      <dgm:prSet/>
      <dgm:spPr/>
      <dgm:t>
        <a:bodyPr/>
        <a:lstStyle/>
        <a:p>
          <a:pPr rtl="0"/>
          <a:r>
            <a:rPr lang="en-US" b="1" smtClean="0"/>
            <a:t>Session Frequency</a:t>
          </a:r>
          <a:r>
            <a:rPr lang="en-US" smtClean="0"/>
            <a:t> (number of sessions)</a:t>
          </a:r>
          <a:endParaRPr lang="en-US"/>
        </a:p>
      </dgm:t>
    </dgm:pt>
    <dgm:pt modelId="{CF344399-D74C-434E-BA2B-731C72CFCF24}" type="parTrans" cxnId="{4545B606-754C-4692-8920-BB9162ED3CE6}">
      <dgm:prSet/>
      <dgm:spPr/>
      <dgm:t>
        <a:bodyPr/>
        <a:lstStyle/>
        <a:p>
          <a:endParaRPr lang="en-US"/>
        </a:p>
      </dgm:t>
    </dgm:pt>
    <dgm:pt modelId="{C9105E96-C5D3-4BED-A17E-812F4AA6B720}" type="sibTrans" cxnId="{4545B606-754C-4692-8920-BB9162ED3CE6}">
      <dgm:prSet/>
      <dgm:spPr/>
      <dgm:t>
        <a:bodyPr/>
        <a:lstStyle/>
        <a:p>
          <a:endParaRPr lang="en-US"/>
        </a:p>
      </dgm:t>
    </dgm:pt>
    <dgm:pt modelId="{A408C09D-1D53-4C09-B94F-620D23D3800D}">
      <dgm:prSet/>
      <dgm:spPr/>
      <dgm:t>
        <a:bodyPr/>
        <a:lstStyle/>
        <a:p>
          <a:pPr rtl="0"/>
          <a:r>
            <a:rPr lang="en-US" b="1" smtClean="0"/>
            <a:t>Session Duration</a:t>
          </a:r>
          <a:r>
            <a:rPr lang="en-US" smtClean="0"/>
            <a:t> (total duration in ms)</a:t>
          </a:r>
          <a:endParaRPr lang="en-US"/>
        </a:p>
      </dgm:t>
    </dgm:pt>
    <dgm:pt modelId="{AA7395F4-02E8-4635-96F6-1F2B69795CE0}" type="parTrans" cxnId="{54043788-8D40-42A8-A3A3-03C712AC447B}">
      <dgm:prSet/>
      <dgm:spPr/>
      <dgm:t>
        <a:bodyPr/>
        <a:lstStyle/>
        <a:p>
          <a:endParaRPr lang="en-US"/>
        </a:p>
      </dgm:t>
    </dgm:pt>
    <dgm:pt modelId="{DE9DF11F-30E7-41DB-BB8E-7B4AE86A6586}" type="sibTrans" cxnId="{54043788-8D40-42A8-A3A3-03C712AC447B}">
      <dgm:prSet/>
      <dgm:spPr/>
      <dgm:t>
        <a:bodyPr/>
        <a:lstStyle/>
        <a:p>
          <a:endParaRPr lang="en-US"/>
        </a:p>
      </dgm:t>
    </dgm:pt>
    <dgm:pt modelId="{1A8427FA-2C99-4D82-A272-7C83D3B9C87F}">
      <dgm:prSet/>
      <dgm:spPr/>
      <dgm:t>
        <a:bodyPr/>
        <a:lstStyle/>
        <a:p>
          <a:pPr rtl="0"/>
          <a:r>
            <a:rPr lang="en-US" b="1" smtClean="0"/>
            <a:t>Total Traffic</a:t>
          </a:r>
          <a:r>
            <a:rPr lang="en-US" smtClean="0"/>
            <a:t> (DL + UL in bytes)</a:t>
          </a:r>
          <a:endParaRPr lang="en-US"/>
        </a:p>
      </dgm:t>
    </dgm:pt>
    <dgm:pt modelId="{E080F9DA-6CE1-443E-9B98-61A8D70DF6C4}" type="parTrans" cxnId="{D9CBD2B3-EA62-4654-ACD5-66097C9FA18F}">
      <dgm:prSet/>
      <dgm:spPr/>
      <dgm:t>
        <a:bodyPr/>
        <a:lstStyle/>
        <a:p>
          <a:endParaRPr lang="en-US"/>
        </a:p>
      </dgm:t>
    </dgm:pt>
    <dgm:pt modelId="{5D456EDC-D324-449D-976D-4EBA043DB7D1}" type="sibTrans" cxnId="{D9CBD2B3-EA62-4654-ACD5-66097C9FA18F}">
      <dgm:prSet/>
      <dgm:spPr/>
      <dgm:t>
        <a:bodyPr/>
        <a:lstStyle/>
        <a:p>
          <a:endParaRPr lang="en-US"/>
        </a:p>
      </dgm:t>
    </dgm:pt>
    <dgm:pt modelId="{F0FECA5A-8087-4EF9-BD68-44309690CA49}">
      <dgm:prSet/>
      <dgm:spPr/>
      <dgm:t>
        <a:bodyPr/>
        <a:lstStyle/>
        <a:p>
          <a:pPr rtl="0"/>
          <a:r>
            <a:rPr lang="en-US" b="1" smtClean="0"/>
            <a:t>🏆 Top 10 Users:</a:t>
          </a:r>
          <a:endParaRPr lang="en-US"/>
        </a:p>
      </dgm:t>
    </dgm:pt>
    <dgm:pt modelId="{DB423620-C1E0-4670-B6C1-EE0AA25A3F3D}" type="parTrans" cxnId="{7AB0FA5E-0D04-49B4-8257-544721E67DBF}">
      <dgm:prSet/>
      <dgm:spPr/>
      <dgm:t>
        <a:bodyPr/>
        <a:lstStyle/>
        <a:p>
          <a:endParaRPr lang="en-US"/>
        </a:p>
      </dgm:t>
    </dgm:pt>
    <dgm:pt modelId="{FF9666C8-547C-43D3-9F57-CA5F285BD9E8}" type="sibTrans" cxnId="{7AB0FA5E-0D04-49B4-8257-544721E67DBF}">
      <dgm:prSet/>
      <dgm:spPr/>
      <dgm:t>
        <a:bodyPr/>
        <a:lstStyle/>
        <a:p>
          <a:endParaRPr lang="en-US"/>
        </a:p>
      </dgm:t>
    </dgm:pt>
    <dgm:pt modelId="{3079201C-1E12-4E7C-B03D-28793C98C67A}">
      <dgm:prSet/>
      <dgm:spPr/>
      <dgm:t>
        <a:bodyPr/>
        <a:lstStyle/>
        <a:p>
          <a:pPr rtl="0"/>
          <a:r>
            <a:rPr lang="en-US" smtClean="0"/>
            <a:t>Identified top 10 users per each metric</a:t>
          </a:r>
          <a:endParaRPr lang="en-US"/>
        </a:p>
      </dgm:t>
    </dgm:pt>
    <dgm:pt modelId="{6D934D4C-519E-45D7-9420-60C714A710E5}" type="parTrans" cxnId="{9357F1E1-073B-4705-8834-3A10B813C86E}">
      <dgm:prSet/>
      <dgm:spPr/>
      <dgm:t>
        <a:bodyPr/>
        <a:lstStyle/>
        <a:p>
          <a:endParaRPr lang="en-US"/>
        </a:p>
      </dgm:t>
    </dgm:pt>
    <dgm:pt modelId="{DC7C78AA-EC9B-4E72-9A7E-4944CA3DC286}" type="sibTrans" cxnId="{9357F1E1-073B-4705-8834-3A10B813C86E}">
      <dgm:prSet/>
      <dgm:spPr/>
      <dgm:t>
        <a:bodyPr/>
        <a:lstStyle/>
        <a:p>
          <a:endParaRPr lang="en-US"/>
        </a:p>
      </dgm:t>
    </dgm:pt>
    <dgm:pt modelId="{5EE5766C-0A36-4485-9D7B-C72ADDED1C04}">
      <dgm:prSet/>
      <dgm:spPr/>
      <dgm:t>
        <a:bodyPr/>
        <a:lstStyle/>
        <a:p>
          <a:pPr rtl="0"/>
          <a:r>
            <a:rPr lang="en-US" smtClean="0"/>
            <a:t>Shows highly engaged users by activity volume</a:t>
          </a:r>
          <a:endParaRPr lang="en-US"/>
        </a:p>
      </dgm:t>
    </dgm:pt>
    <dgm:pt modelId="{9F3BC316-AC00-4CB9-9EDC-F63EFC7F37FD}" type="parTrans" cxnId="{54A8E36A-CDF8-4A89-BAE2-4BE00951561F}">
      <dgm:prSet/>
      <dgm:spPr/>
      <dgm:t>
        <a:bodyPr/>
        <a:lstStyle/>
        <a:p>
          <a:endParaRPr lang="en-US"/>
        </a:p>
      </dgm:t>
    </dgm:pt>
    <dgm:pt modelId="{B47F37FD-37D2-4A2B-94CC-D3008E55A0FE}" type="sibTrans" cxnId="{54A8E36A-CDF8-4A89-BAE2-4BE00951561F}">
      <dgm:prSet/>
      <dgm:spPr/>
      <dgm:t>
        <a:bodyPr/>
        <a:lstStyle/>
        <a:p>
          <a:endParaRPr lang="en-US"/>
        </a:p>
      </dgm:t>
    </dgm:pt>
    <dgm:pt modelId="{9328216C-882C-4123-A2D0-D9B7B6C63055}" type="pres">
      <dgm:prSet presAssocID="{F69FAAE6-FAEC-40BC-AA49-ED8EB84B33F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5642DE55-B9A4-4DF3-8DF0-5B5F1025ADAC}" type="pres">
      <dgm:prSet presAssocID="{60C621A0-A9DB-47E8-8E38-59F756FCBC3B}" presName="hierRoot1" presStyleCnt="0"/>
      <dgm:spPr/>
    </dgm:pt>
    <dgm:pt modelId="{CBBF4F0F-911A-470C-A180-C142D411F093}" type="pres">
      <dgm:prSet presAssocID="{60C621A0-A9DB-47E8-8E38-59F756FCBC3B}" presName="composite" presStyleCnt="0"/>
      <dgm:spPr/>
    </dgm:pt>
    <dgm:pt modelId="{130FAE30-FB1C-4824-A046-5FC2C05BEEE3}" type="pres">
      <dgm:prSet presAssocID="{60C621A0-A9DB-47E8-8E38-59F756FCBC3B}" presName="background" presStyleLbl="node0" presStyleIdx="0" presStyleCnt="7"/>
      <dgm:spPr/>
    </dgm:pt>
    <dgm:pt modelId="{6D770087-292D-4038-9EF8-0CF1E345A874}" type="pres">
      <dgm:prSet presAssocID="{60C621A0-A9DB-47E8-8E38-59F756FCBC3B}" presName="text" presStyleLbl="fgAcc0" presStyleIdx="0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CE37E52-C9C3-4AA3-B457-5F5D380DDA4E}" type="pres">
      <dgm:prSet presAssocID="{60C621A0-A9DB-47E8-8E38-59F756FCBC3B}" presName="hierChild2" presStyleCnt="0"/>
      <dgm:spPr/>
    </dgm:pt>
    <dgm:pt modelId="{150982C5-4B74-4D0F-A7D2-BEBCBB16CE1E}" type="pres">
      <dgm:prSet presAssocID="{933BC94A-D9F8-4E4C-BDC1-7EE762ACB278}" presName="hierRoot1" presStyleCnt="0"/>
      <dgm:spPr/>
    </dgm:pt>
    <dgm:pt modelId="{6F682DF8-A1E1-4E58-B0F6-89D9B2319ACA}" type="pres">
      <dgm:prSet presAssocID="{933BC94A-D9F8-4E4C-BDC1-7EE762ACB278}" presName="composite" presStyleCnt="0"/>
      <dgm:spPr/>
    </dgm:pt>
    <dgm:pt modelId="{922A14ED-E103-41B4-88B6-EC1598277900}" type="pres">
      <dgm:prSet presAssocID="{933BC94A-D9F8-4E4C-BDC1-7EE762ACB278}" presName="background" presStyleLbl="node0" presStyleIdx="1" presStyleCnt="7"/>
      <dgm:spPr/>
    </dgm:pt>
    <dgm:pt modelId="{AD6F6BD9-0D07-4AE2-B32F-E9B1D1251585}" type="pres">
      <dgm:prSet presAssocID="{933BC94A-D9F8-4E4C-BDC1-7EE762ACB278}" presName="text" presStyleLbl="fgAcc0" presStyleIdx="1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FF689D2-BFEC-4DDD-95EB-5F70F3CCB4F7}" type="pres">
      <dgm:prSet presAssocID="{933BC94A-D9F8-4E4C-BDC1-7EE762ACB278}" presName="hierChild2" presStyleCnt="0"/>
      <dgm:spPr/>
    </dgm:pt>
    <dgm:pt modelId="{A64F73BF-2218-4289-8DC9-85915FFA9D68}" type="pres">
      <dgm:prSet presAssocID="{A408C09D-1D53-4C09-B94F-620D23D3800D}" presName="hierRoot1" presStyleCnt="0"/>
      <dgm:spPr/>
    </dgm:pt>
    <dgm:pt modelId="{D54221C4-F3AC-468B-8E05-E09577874E4B}" type="pres">
      <dgm:prSet presAssocID="{A408C09D-1D53-4C09-B94F-620D23D3800D}" presName="composite" presStyleCnt="0"/>
      <dgm:spPr/>
    </dgm:pt>
    <dgm:pt modelId="{00E85B7C-D44B-4096-81DF-9832C1AD0C9A}" type="pres">
      <dgm:prSet presAssocID="{A408C09D-1D53-4C09-B94F-620D23D3800D}" presName="background" presStyleLbl="node0" presStyleIdx="2" presStyleCnt="7"/>
      <dgm:spPr/>
    </dgm:pt>
    <dgm:pt modelId="{0D0F2C70-2C1F-4F2F-BA5F-20F22DBAC559}" type="pres">
      <dgm:prSet presAssocID="{A408C09D-1D53-4C09-B94F-620D23D3800D}" presName="text" presStyleLbl="fgAcc0" presStyleIdx="2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8E0ED83-9910-4260-B474-EBA3ECDD8C74}" type="pres">
      <dgm:prSet presAssocID="{A408C09D-1D53-4C09-B94F-620D23D3800D}" presName="hierChild2" presStyleCnt="0"/>
      <dgm:spPr/>
    </dgm:pt>
    <dgm:pt modelId="{C1B100AE-28BB-4472-AED6-9B57F637E12E}" type="pres">
      <dgm:prSet presAssocID="{1A8427FA-2C99-4D82-A272-7C83D3B9C87F}" presName="hierRoot1" presStyleCnt="0"/>
      <dgm:spPr/>
    </dgm:pt>
    <dgm:pt modelId="{6FA37E94-0F81-4448-80FE-031446374A6F}" type="pres">
      <dgm:prSet presAssocID="{1A8427FA-2C99-4D82-A272-7C83D3B9C87F}" presName="composite" presStyleCnt="0"/>
      <dgm:spPr/>
    </dgm:pt>
    <dgm:pt modelId="{04EE9C15-8AC4-4351-973C-5A9F82588276}" type="pres">
      <dgm:prSet presAssocID="{1A8427FA-2C99-4D82-A272-7C83D3B9C87F}" presName="background" presStyleLbl="node0" presStyleIdx="3" presStyleCnt="7"/>
      <dgm:spPr/>
    </dgm:pt>
    <dgm:pt modelId="{2C0A1C79-9DA7-47D1-AD23-484D30CFC2EA}" type="pres">
      <dgm:prSet presAssocID="{1A8427FA-2C99-4D82-A272-7C83D3B9C87F}" presName="text" presStyleLbl="fgAcc0" presStyleIdx="3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2E299D9-FB1B-4660-A086-CB17BB5155E5}" type="pres">
      <dgm:prSet presAssocID="{1A8427FA-2C99-4D82-A272-7C83D3B9C87F}" presName="hierChild2" presStyleCnt="0"/>
      <dgm:spPr/>
    </dgm:pt>
    <dgm:pt modelId="{3DF68335-6D6C-43C7-8136-49A7652EECC4}" type="pres">
      <dgm:prSet presAssocID="{F0FECA5A-8087-4EF9-BD68-44309690CA49}" presName="hierRoot1" presStyleCnt="0"/>
      <dgm:spPr/>
    </dgm:pt>
    <dgm:pt modelId="{093020C2-E7CA-45D5-91D7-5E1190D4FE59}" type="pres">
      <dgm:prSet presAssocID="{F0FECA5A-8087-4EF9-BD68-44309690CA49}" presName="composite" presStyleCnt="0"/>
      <dgm:spPr/>
    </dgm:pt>
    <dgm:pt modelId="{B223498D-CB2A-4209-8E91-E74C42E87570}" type="pres">
      <dgm:prSet presAssocID="{F0FECA5A-8087-4EF9-BD68-44309690CA49}" presName="background" presStyleLbl="node0" presStyleIdx="4" presStyleCnt="7"/>
      <dgm:spPr/>
    </dgm:pt>
    <dgm:pt modelId="{06270E4F-395D-4F1B-A453-F0A7973DE372}" type="pres">
      <dgm:prSet presAssocID="{F0FECA5A-8087-4EF9-BD68-44309690CA49}" presName="text" presStyleLbl="fgAcc0" presStyleIdx="4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5DA27DF-C5D1-4E65-A6ED-CCBE8A692A94}" type="pres">
      <dgm:prSet presAssocID="{F0FECA5A-8087-4EF9-BD68-44309690CA49}" presName="hierChild2" presStyleCnt="0"/>
      <dgm:spPr/>
    </dgm:pt>
    <dgm:pt modelId="{61596E2A-0BB9-47F0-952A-628CCBC4E297}" type="pres">
      <dgm:prSet presAssocID="{3079201C-1E12-4E7C-B03D-28793C98C67A}" presName="hierRoot1" presStyleCnt="0"/>
      <dgm:spPr/>
    </dgm:pt>
    <dgm:pt modelId="{5914C4F6-8798-4EA7-9F45-4C8D1A1163AF}" type="pres">
      <dgm:prSet presAssocID="{3079201C-1E12-4E7C-B03D-28793C98C67A}" presName="composite" presStyleCnt="0"/>
      <dgm:spPr/>
    </dgm:pt>
    <dgm:pt modelId="{F5EC3E60-7834-42AE-95C2-549308F6D102}" type="pres">
      <dgm:prSet presAssocID="{3079201C-1E12-4E7C-B03D-28793C98C67A}" presName="background" presStyleLbl="node0" presStyleIdx="5" presStyleCnt="7"/>
      <dgm:spPr/>
    </dgm:pt>
    <dgm:pt modelId="{2F90A16C-FA76-43BE-97E7-8796ADC5FEDE}" type="pres">
      <dgm:prSet presAssocID="{3079201C-1E12-4E7C-B03D-28793C98C67A}" presName="text" presStyleLbl="fgAcc0" presStyleIdx="5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0425DCA-25A9-4E70-B40A-4EC1101970B5}" type="pres">
      <dgm:prSet presAssocID="{3079201C-1E12-4E7C-B03D-28793C98C67A}" presName="hierChild2" presStyleCnt="0"/>
      <dgm:spPr/>
    </dgm:pt>
    <dgm:pt modelId="{B2C1F657-8D77-4FEB-AA1B-0258426F5B95}" type="pres">
      <dgm:prSet presAssocID="{5EE5766C-0A36-4485-9D7B-C72ADDED1C04}" presName="hierRoot1" presStyleCnt="0"/>
      <dgm:spPr/>
    </dgm:pt>
    <dgm:pt modelId="{F4219B38-3141-4E2C-8C49-9C9D16DD7380}" type="pres">
      <dgm:prSet presAssocID="{5EE5766C-0A36-4485-9D7B-C72ADDED1C04}" presName="composite" presStyleCnt="0"/>
      <dgm:spPr/>
    </dgm:pt>
    <dgm:pt modelId="{43998278-6D38-4447-A9C8-02821B407D9B}" type="pres">
      <dgm:prSet presAssocID="{5EE5766C-0A36-4485-9D7B-C72ADDED1C04}" presName="background" presStyleLbl="node0" presStyleIdx="6" presStyleCnt="7"/>
      <dgm:spPr/>
    </dgm:pt>
    <dgm:pt modelId="{A58ED5A4-7F81-4413-A81A-AE58F2D8A68A}" type="pres">
      <dgm:prSet presAssocID="{5EE5766C-0A36-4485-9D7B-C72ADDED1C04}" presName="text" presStyleLbl="fgAcc0" presStyleIdx="6" presStyleCnt="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5E57ECB-60A2-4D6F-AB64-148EDE74C15E}" type="pres">
      <dgm:prSet presAssocID="{5EE5766C-0A36-4485-9D7B-C72ADDED1C04}" presName="hierChild2" presStyleCnt="0"/>
      <dgm:spPr/>
    </dgm:pt>
  </dgm:ptLst>
  <dgm:cxnLst>
    <dgm:cxn modelId="{7404EC83-3F2E-49CA-91E2-E7A79FB49A82}" type="presOf" srcId="{5EE5766C-0A36-4485-9D7B-C72ADDED1C04}" destId="{A58ED5A4-7F81-4413-A81A-AE58F2D8A68A}" srcOrd="0" destOrd="0" presId="urn:microsoft.com/office/officeart/2005/8/layout/hierarchy1"/>
    <dgm:cxn modelId="{662D2628-A777-4837-90F9-1A48DBFE4ACB}" srcId="{F69FAAE6-FAEC-40BC-AA49-ED8EB84B33F6}" destId="{60C621A0-A9DB-47E8-8E38-59F756FCBC3B}" srcOrd="0" destOrd="0" parTransId="{FF366234-72EC-4D5C-AB2E-1741F4AAE465}" sibTransId="{99D3F1D4-016D-413C-A910-A76FCBCB687C}"/>
    <dgm:cxn modelId="{9357F1E1-073B-4705-8834-3A10B813C86E}" srcId="{F69FAAE6-FAEC-40BC-AA49-ED8EB84B33F6}" destId="{3079201C-1E12-4E7C-B03D-28793C98C67A}" srcOrd="5" destOrd="0" parTransId="{6D934D4C-519E-45D7-9420-60C714A710E5}" sibTransId="{DC7C78AA-EC9B-4E72-9A7E-4944CA3DC286}"/>
    <dgm:cxn modelId="{54043788-8D40-42A8-A3A3-03C712AC447B}" srcId="{F69FAAE6-FAEC-40BC-AA49-ED8EB84B33F6}" destId="{A408C09D-1D53-4C09-B94F-620D23D3800D}" srcOrd="2" destOrd="0" parTransId="{AA7395F4-02E8-4635-96F6-1F2B69795CE0}" sibTransId="{DE9DF11F-30E7-41DB-BB8E-7B4AE86A6586}"/>
    <dgm:cxn modelId="{1293F551-61AC-4BCC-95C0-87B593BCC598}" type="presOf" srcId="{A408C09D-1D53-4C09-B94F-620D23D3800D}" destId="{0D0F2C70-2C1F-4F2F-BA5F-20F22DBAC559}" srcOrd="0" destOrd="0" presId="urn:microsoft.com/office/officeart/2005/8/layout/hierarchy1"/>
    <dgm:cxn modelId="{26AC69F5-3C7E-4908-8276-4CFE1473B652}" type="presOf" srcId="{60C621A0-A9DB-47E8-8E38-59F756FCBC3B}" destId="{6D770087-292D-4038-9EF8-0CF1E345A874}" srcOrd="0" destOrd="0" presId="urn:microsoft.com/office/officeart/2005/8/layout/hierarchy1"/>
    <dgm:cxn modelId="{698E5463-4423-4F2D-AABB-97EBA09FB604}" type="presOf" srcId="{1A8427FA-2C99-4D82-A272-7C83D3B9C87F}" destId="{2C0A1C79-9DA7-47D1-AD23-484D30CFC2EA}" srcOrd="0" destOrd="0" presId="urn:microsoft.com/office/officeart/2005/8/layout/hierarchy1"/>
    <dgm:cxn modelId="{54A8E36A-CDF8-4A89-BAE2-4BE00951561F}" srcId="{F69FAAE6-FAEC-40BC-AA49-ED8EB84B33F6}" destId="{5EE5766C-0A36-4485-9D7B-C72ADDED1C04}" srcOrd="6" destOrd="0" parTransId="{9F3BC316-AC00-4CB9-9EDC-F63EFC7F37FD}" sibTransId="{B47F37FD-37D2-4A2B-94CC-D3008E55A0FE}"/>
    <dgm:cxn modelId="{58825CAC-1458-4428-93E3-28DEBBD7264D}" type="presOf" srcId="{3079201C-1E12-4E7C-B03D-28793C98C67A}" destId="{2F90A16C-FA76-43BE-97E7-8796ADC5FEDE}" srcOrd="0" destOrd="0" presId="urn:microsoft.com/office/officeart/2005/8/layout/hierarchy1"/>
    <dgm:cxn modelId="{4FE9EC1F-7DAB-418B-97C7-842DE786395C}" type="presOf" srcId="{F0FECA5A-8087-4EF9-BD68-44309690CA49}" destId="{06270E4F-395D-4F1B-A453-F0A7973DE372}" srcOrd="0" destOrd="0" presId="urn:microsoft.com/office/officeart/2005/8/layout/hierarchy1"/>
    <dgm:cxn modelId="{6ED4A6D6-B264-43DD-97FC-9E85E063B805}" type="presOf" srcId="{F69FAAE6-FAEC-40BC-AA49-ED8EB84B33F6}" destId="{9328216C-882C-4123-A2D0-D9B7B6C63055}" srcOrd="0" destOrd="0" presId="urn:microsoft.com/office/officeart/2005/8/layout/hierarchy1"/>
    <dgm:cxn modelId="{B854F5DA-525C-4AD5-803E-2CD5EE3E7B76}" type="presOf" srcId="{933BC94A-D9F8-4E4C-BDC1-7EE762ACB278}" destId="{AD6F6BD9-0D07-4AE2-B32F-E9B1D1251585}" srcOrd="0" destOrd="0" presId="urn:microsoft.com/office/officeart/2005/8/layout/hierarchy1"/>
    <dgm:cxn modelId="{4545B606-754C-4692-8920-BB9162ED3CE6}" srcId="{F69FAAE6-FAEC-40BC-AA49-ED8EB84B33F6}" destId="{933BC94A-D9F8-4E4C-BDC1-7EE762ACB278}" srcOrd="1" destOrd="0" parTransId="{CF344399-D74C-434E-BA2B-731C72CFCF24}" sibTransId="{C9105E96-C5D3-4BED-A17E-812F4AA6B720}"/>
    <dgm:cxn modelId="{D9CBD2B3-EA62-4654-ACD5-66097C9FA18F}" srcId="{F69FAAE6-FAEC-40BC-AA49-ED8EB84B33F6}" destId="{1A8427FA-2C99-4D82-A272-7C83D3B9C87F}" srcOrd="3" destOrd="0" parTransId="{E080F9DA-6CE1-443E-9B98-61A8D70DF6C4}" sibTransId="{5D456EDC-D324-449D-976D-4EBA043DB7D1}"/>
    <dgm:cxn modelId="{7AB0FA5E-0D04-49B4-8257-544721E67DBF}" srcId="{F69FAAE6-FAEC-40BC-AA49-ED8EB84B33F6}" destId="{F0FECA5A-8087-4EF9-BD68-44309690CA49}" srcOrd="4" destOrd="0" parTransId="{DB423620-C1E0-4670-B6C1-EE0AA25A3F3D}" sibTransId="{FF9666C8-547C-43D3-9F57-CA5F285BD9E8}"/>
    <dgm:cxn modelId="{35F01981-200B-437C-9E48-A5EA106B9209}" type="presParOf" srcId="{9328216C-882C-4123-A2D0-D9B7B6C63055}" destId="{5642DE55-B9A4-4DF3-8DF0-5B5F1025ADAC}" srcOrd="0" destOrd="0" presId="urn:microsoft.com/office/officeart/2005/8/layout/hierarchy1"/>
    <dgm:cxn modelId="{3734620C-A47A-4855-9A98-170C38DD9996}" type="presParOf" srcId="{5642DE55-B9A4-4DF3-8DF0-5B5F1025ADAC}" destId="{CBBF4F0F-911A-470C-A180-C142D411F093}" srcOrd="0" destOrd="0" presId="urn:microsoft.com/office/officeart/2005/8/layout/hierarchy1"/>
    <dgm:cxn modelId="{7113C959-C13C-4180-B546-47474F37304B}" type="presParOf" srcId="{CBBF4F0F-911A-470C-A180-C142D411F093}" destId="{130FAE30-FB1C-4824-A046-5FC2C05BEEE3}" srcOrd="0" destOrd="0" presId="urn:microsoft.com/office/officeart/2005/8/layout/hierarchy1"/>
    <dgm:cxn modelId="{C7BADF1F-C7FA-4E79-8A9C-BEE5847637EB}" type="presParOf" srcId="{CBBF4F0F-911A-470C-A180-C142D411F093}" destId="{6D770087-292D-4038-9EF8-0CF1E345A874}" srcOrd="1" destOrd="0" presId="urn:microsoft.com/office/officeart/2005/8/layout/hierarchy1"/>
    <dgm:cxn modelId="{A85E1D9D-1FAE-4B5B-A4ED-4B80E706A644}" type="presParOf" srcId="{5642DE55-B9A4-4DF3-8DF0-5B5F1025ADAC}" destId="{0CE37E52-C9C3-4AA3-B457-5F5D380DDA4E}" srcOrd="1" destOrd="0" presId="urn:microsoft.com/office/officeart/2005/8/layout/hierarchy1"/>
    <dgm:cxn modelId="{82AADE01-7041-49A1-9839-99B0E9548F38}" type="presParOf" srcId="{9328216C-882C-4123-A2D0-D9B7B6C63055}" destId="{150982C5-4B74-4D0F-A7D2-BEBCBB16CE1E}" srcOrd="1" destOrd="0" presId="urn:microsoft.com/office/officeart/2005/8/layout/hierarchy1"/>
    <dgm:cxn modelId="{D706CD83-E418-4FA8-81D6-EF67DEA94D4C}" type="presParOf" srcId="{150982C5-4B74-4D0F-A7D2-BEBCBB16CE1E}" destId="{6F682DF8-A1E1-4E58-B0F6-89D9B2319ACA}" srcOrd="0" destOrd="0" presId="urn:microsoft.com/office/officeart/2005/8/layout/hierarchy1"/>
    <dgm:cxn modelId="{06543071-C8DF-44A4-A82A-A0164A0CCE05}" type="presParOf" srcId="{6F682DF8-A1E1-4E58-B0F6-89D9B2319ACA}" destId="{922A14ED-E103-41B4-88B6-EC1598277900}" srcOrd="0" destOrd="0" presId="urn:microsoft.com/office/officeart/2005/8/layout/hierarchy1"/>
    <dgm:cxn modelId="{319B9466-79CA-42AE-9AD6-4D33B1F87CE6}" type="presParOf" srcId="{6F682DF8-A1E1-4E58-B0F6-89D9B2319ACA}" destId="{AD6F6BD9-0D07-4AE2-B32F-E9B1D1251585}" srcOrd="1" destOrd="0" presId="urn:microsoft.com/office/officeart/2005/8/layout/hierarchy1"/>
    <dgm:cxn modelId="{3A500896-28E7-40F8-8CE6-3DE486515E65}" type="presParOf" srcId="{150982C5-4B74-4D0F-A7D2-BEBCBB16CE1E}" destId="{2FF689D2-BFEC-4DDD-95EB-5F70F3CCB4F7}" srcOrd="1" destOrd="0" presId="urn:microsoft.com/office/officeart/2005/8/layout/hierarchy1"/>
    <dgm:cxn modelId="{98D66020-D06E-45E9-8216-5EBD19E015E7}" type="presParOf" srcId="{9328216C-882C-4123-A2D0-D9B7B6C63055}" destId="{A64F73BF-2218-4289-8DC9-85915FFA9D68}" srcOrd="2" destOrd="0" presId="urn:microsoft.com/office/officeart/2005/8/layout/hierarchy1"/>
    <dgm:cxn modelId="{161FBEF5-51E6-402E-8AE7-6AF9F84520CC}" type="presParOf" srcId="{A64F73BF-2218-4289-8DC9-85915FFA9D68}" destId="{D54221C4-F3AC-468B-8E05-E09577874E4B}" srcOrd="0" destOrd="0" presId="urn:microsoft.com/office/officeart/2005/8/layout/hierarchy1"/>
    <dgm:cxn modelId="{0D9879F6-62A3-42BC-885D-2205FD22A038}" type="presParOf" srcId="{D54221C4-F3AC-468B-8E05-E09577874E4B}" destId="{00E85B7C-D44B-4096-81DF-9832C1AD0C9A}" srcOrd="0" destOrd="0" presId="urn:microsoft.com/office/officeart/2005/8/layout/hierarchy1"/>
    <dgm:cxn modelId="{445886AD-28BA-41A3-9977-C2CA4A57DFF9}" type="presParOf" srcId="{D54221C4-F3AC-468B-8E05-E09577874E4B}" destId="{0D0F2C70-2C1F-4F2F-BA5F-20F22DBAC559}" srcOrd="1" destOrd="0" presId="urn:microsoft.com/office/officeart/2005/8/layout/hierarchy1"/>
    <dgm:cxn modelId="{FAAF7AEA-0776-42D0-86CE-E112276A8548}" type="presParOf" srcId="{A64F73BF-2218-4289-8DC9-85915FFA9D68}" destId="{A8E0ED83-9910-4260-B474-EBA3ECDD8C74}" srcOrd="1" destOrd="0" presId="urn:microsoft.com/office/officeart/2005/8/layout/hierarchy1"/>
    <dgm:cxn modelId="{BCBC7ED0-F916-454C-B7F3-1E71E1C0D981}" type="presParOf" srcId="{9328216C-882C-4123-A2D0-D9B7B6C63055}" destId="{C1B100AE-28BB-4472-AED6-9B57F637E12E}" srcOrd="3" destOrd="0" presId="urn:microsoft.com/office/officeart/2005/8/layout/hierarchy1"/>
    <dgm:cxn modelId="{EE6A29FA-8F6D-4C09-BC4E-00081C04511D}" type="presParOf" srcId="{C1B100AE-28BB-4472-AED6-9B57F637E12E}" destId="{6FA37E94-0F81-4448-80FE-031446374A6F}" srcOrd="0" destOrd="0" presId="urn:microsoft.com/office/officeart/2005/8/layout/hierarchy1"/>
    <dgm:cxn modelId="{CC6A3F89-292B-4FCB-9F55-ACE8DFCF1A08}" type="presParOf" srcId="{6FA37E94-0F81-4448-80FE-031446374A6F}" destId="{04EE9C15-8AC4-4351-973C-5A9F82588276}" srcOrd="0" destOrd="0" presId="urn:microsoft.com/office/officeart/2005/8/layout/hierarchy1"/>
    <dgm:cxn modelId="{CC44B87D-52E5-42E0-9F8D-3DA7A9B05220}" type="presParOf" srcId="{6FA37E94-0F81-4448-80FE-031446374A6F}" destId="{2C0A1C79-9DA7-47D1-AD23-484D30CFC2EA}" srcOrd="1" destOrd="0" presId="urn:microsoft.com/office/officeart/2005/8/layout/hierarchy1"/>
    <dgm:cxn modelId="{12D44ACB-BC34-47D3-A900-3550D1AE86B8}" type="presParOf" srcId="{C1B100AE-28BB-4472-AED6-9B57F637E12E}" destId="{12E299D9-FB1B-4660-A086-CB17BB5155E5}" srcOrd="1" destOrd="0" presId="urn:microsoft.com/office/officeart/2005/8/layout/hierarchy1"/>
    <dgm:cxn modelId="{C9CD9B16-77B6-4A95-ADED-D6FAE4D431C5}" type="presParOf" srcId="{9328216C-882C-4123-A2D0-D9B7B6C63055}" destId="{3DF68335-6D6C-43C7-8136-49A7652EECC4}" srcOrd="4" destOrd="0" presId="urn:microsoft.com/office/officeart/2005/8/layout/hierarchy1"/>
    <dgm:cxn modelId="{5AB8E325-EAD9-47F9-AA09-D64E8A66A718}" type="presParOf" srcId="{3DF68335-6D6C-43C7-8136-49A7652EECC4}" destId="{093020C2-E7CA-45D5-91D7-5E1190D4FE59}" srcOrd="0" destOrd="0" presId="urn:microsoft.com/office/officeart/2005/8/layout/hierarchy1"/>
    <dgm:cxn modelId="{7A12C59A-AA6F-4560-B5C5-3EDA368827D3}" type="presParOf" srcId="{093020C2-E7CA-45D5-91D7-5E1190D4FE59}" destId="{B223498D-CB2A-4209-8E91-E74C42E87570}" srcOrd="0" destOrd="0" presId="urn:microsoft.com/office/officeart/2005/8/layout/hierarchy1"/>
    <dgm:cxn modelId="{F4143DEE-451D-45BF-A8BD-239057977F6F}" type="presParOf" srcId="{093020C2-E7CA-45D5-91D7-5E1190D4FE59}" destId="{06270E4F-395D-4F1B-A453-F0A7973DE372}" srcOrd="1" destOrd="0" presId="urn:microsoft.com/office/officeart/2005/8/layout/hierarchy1"/>
    <dgm:cxn modelId="{5AF0548B-11D5-49F7-8E7C-58BDB04C8754}" type="presParOf" srcId="{3DF68335-6D6C-43C7-8136-49A7652EECC4}" destId="{B5DA27DF-C5D1-4E65-A6ED-CCBE8A692A94}" srcOrd="1" destOrd="0" presId="urn:microsoft.com/office/officeart/2005/8/layout/hierarchy1"/>
    <dgm:cxn modelId="{3F23919D-C605-4F99-B4EE-609CA95E1F20}" type="presParOf" srcId="{9328216C-882C-4123-A2D0-D9B7B6C63055}" destId="{61596E2A-0BB9-47F0-952A-628CCBC4E297}" srcOrd="5" destOrd="0" presId="urn:microsoft.com/office/officeart/2005/8/layout/hierarchy1"/>
    <dgm:cxn modelId="{DC6C6DC4-C242-4621-BD82-4613A3AB0D72}" type="presParOf" srcId="{61596E2A-0BB9-47F0-952A-628CCBC4E297}" destId="{5914C4F6-8798-4EA7-9F45-4C8D1A1163AF}" srcOrd="0" destOrd="0" presId="urn:microsoft.com/office/officeart/2005/8/layout/hierarchy1"/>
    <dgm:cxn modelId="{1BC6BE63-4237-4117-9DE7-5F16CFFED0B3}" type="presParOf" srcId="{5914C4F6-8798-4EA7-9F45-4C8D1A1163AF}" destId="{F5EC3E60-7834-42AE-95C2-549308F6D102}" srcOrd="0" destOrd="0" presId="urn:microsoft.com/office/officeart/2005/8/layout/hierarchy1"/>
    <dgm:cxn modelId="{42D59608-FD11-40AB-8143-89120D1D991F}" type="presParOf" srcId="{5914C4F6-8798-4EA7-9F45-4C8D1A1163AF}" destId="{2F90A16C-FA76-43BE-97E7-8796ADC5FEDE}" srcOrd="1" destOrd="0" presId="urn:microsoft.com/office/officeart/2005/8/layout/hierarchy1"/>
    <dgm:cxn modelId="{2D7B5B7D-8D6B-4C55-A32D-3F96F7B5A4BB}" type="presParOf" srcId="{61596E2A-0BB9-47F0-952A-628CCBC4E297}" destId="{70425DCA-25A9-4E70-B40A-4EC1101970B5}" srcOrd="1" destOrd="0" presId="urn:microsoft.com/office/officeart/2005/8/layout/hierarchy1"/>
    <dgm:cxn modelId="{F0630ECE-4802-4A6D-AAF6-4216F6B7A60C}" type="presParOf" srcId="{9328216C-882C-4123-A2D0-D9B7B6C63055}" destId="{B2C1F657-8D77-4FEB-AA1B-0258426F5B95}" srcOrd="6" destOrd="0" presId="urn:microsoft.com/office/officeart/2005/8/layout/hierarchy1"/>
    <dgm:cxn modelId="{DA5422F7-16B0-445E-BEAF-00879D3A7DE4}" type="presParOf" srcId="{B2C1F657-8D77-4FEB-AA1B-0258426F5B95}" destId="{F4219B38-3141-4E2C-8C49-9C9D16DD7380}" srcOrd="0" destOrd="0" presId="urn:microsoft.com/office/officeart/2005/8/layout/hierarchy1"/>
    <dgm:cxn modelId="{DA0EFB0E-3D5A-4428-AE33-5E51C8E58EF7}" type="presParOf" srcId="{F4219B38-3141-4E2C-8C49-9C9D16DD7380}" destId="{43998278-6D38-4447-A9C8-02821B407D9B}" srcOrd="0" destOrd="0" presId="urn:microsoft.com/office/officeart/2005/8/layout/hierarchy1"/>
    <dgm:cxn modelId="{84FD6E9A-78DE-4E5F-ACD2-ED788D2A8CBD}" type="presParOf" srcId="{F4219B38-3141-4E2C-8C49-9C9D16DD7380}" destId="{A58ED5A4-7F81-4413-A81A-AE58F2D8A68A}" srcOrd="1" destOrd="0" presId="urn:microsoft.com/office/officeart/2005/8/layout/hierarchy1"/>
    <dgm:cxn modelId="{AB3079C4-2FD5-4D65-997C-91C50989105D}" type="presParOf" srcId="{B2C1F657-8D77-4FEB-AA1B-0258426F5B95}" destId="{C5E57ECB-60A2-4D6F-AB64-148EDE74C1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E360780-2D5B-41E2-A1B2-1C7DEC15860C}" type="doc">
      <dgm:prSet loTypeId="urn:microsoft.com/office/officeart/2005/8/layout/venn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E3A5E85-8FEB-4BE1-A851-791F7ACF395E}">
      <dgm:prSet/>
      <dgm:spPr/>
      <dgm:t>
        <a:bodyPr/>
        <a:lstStyle/>
        <a:p>
          <a:pPr rtl="0"/>
          <a:r>
            <a:rPr lang="en-US" b="1" smtClean="0"/>
            <a:t>⚙️ Process:</a:t>
          </a:r>
          <a:endParaRPr lang="en-US"/>
        </a:p>
      </dgm:t>
    </dgm:pt>
    <dgm:pt modelId="{ED982B62-2E34-48CE-9DA8-C4068343C22E}" type="parTrans" cxnId="{EF505422-38A8-4F37-B873-CB9236B03CD8}">
      <dgm:prSet/>
      <dgm:spPr/>
      <dgm:t>
        <a:bodyPr/>
        <a:lstStyle/>
        <a:p>
          <a:endParaRPr lang="en-US"/>
        </a:p>
      </dgm:t>
    </dgm:pt>
    <dgm:pt modelId="{4063DC4D-19CD-43F2-863B-07172F0787B0}" type="sibTrans" cxnId="{EF505422-38A8-4F37-B873-CB9236B03CD8}">
      <dgm:prSet/>
      <dgm:spPr/>
      <dgm:t>
        <a:bodyPr/>
        <a:lstStyle/>
        <a:p>
          <a:endParaRPr lang="en-US"/>
        </a:p>
      </dgm:t>
    </dgm:pt>
    <dgm:pt modelId="{6B71CFE2-ADBC-411E-937C-E3C2D49C09E1}">
      <dgm:prSet/>
      <dgm:spPr/>
      <dgm:t>
        <a:bodyPr/>
        <a:lstStyle/>
        <a:p>
          <a:pPr rtl="0"/>
          <a:r>
            <a:rPr lang="en-US" smtClean="0"/>
            <a:t>Normalized engagement metrics</a:t>
          </a:r>
          <a:endParaRPr lang="en-US"/>
        </a:p>
      </dgm:t>
    </dgm:pt>
    <dgm:pt modelId="{16F8FA79-A459-44A8-A34A-42F23F642435}" type="parTrans" cxnId="{53C2823F-9C87-4AEC-89BF-58BB5D263C01}">
      <dgm:prSet/>
      <dgm:spPr/>
      <dgm:t>
        <a:bodyPr/>
        <a:lstStyle/>
        <a:p>
          <a:endParaRPr lang="en-US"/>
        </a:p>
      </dgm:t>
    </dgm:pt>
    <dgm:pt modelId="{4462E224-E105-4A2B-B078-B0B6BD387B54}" type="sibTrans" cxnId="{53C2823F-9C87-4AEC-89BF-58BB5D263C01}">
      <dgm:prSet/>
      <dgm:spPr/>
      <dgm:t>
        <a:bodyPr/>
        <a:lstStyle/>
        <a:p>
          <a:endParaRPr lang="en-US"/>
        </a:p>
      </dgm:t>
    </dgm:pt>
    <dgm:pt modelId="{06942048-CFCB-40EE-B80A-D7D8D89566F0}">
      <dgm:prSet/>
      <dgm:spPr/>
      <dgm:t>
        <a:bodyPr/>
        <a:lstStyle/>
        <a:p>
          <a:pPr rtl="0"/>
          <a:r>
            <a:rPr lang="en-US" smtClean="0"/>
            <a:t>Applied </a:t>
          </a:r>
          <a:r>
            <a:rPr lang="en-US" b="1" smtClean="0"/>
            <a:t>KMeans (k=3)</a:t>
          </a:r>
          <a:r>
            <a:rPr lang="en-US" smtClean="0"/>
            <a:t> to segment users</a:t>
          </a:r>
          <a:endParaRPr lang="en-US"/>
        </a:p>
      </dgm:t>
    </dgm:pt>
    <dgm:pt modelId="{50B72ECD-FE96-4114-BA22-56B1A5BFEEBF}" type="parTrans" cxnId="{8EA81646-E01F-4303-8D97-E6354E2BDF96}">
      <dgm:prSet/>
      <dgm:spPr/>
      <dgm:t>
        <a:bodyPr/>
        <a:lstStyle/>
        <a:p>
          <a:endParaRPr lang="en-US"/>
        </a:p>
      </dgm:t>
    </dgm:pt>
    <dgm:pt modelId="{BADDC49A-D8A1-4ED5-9926-FF2C063FAA56}" type="sibTrans" cxnId="{8EA81646-E01F-4303-8D97-E6354E2BDF96}">
      <dgm:prSet/>
      <dgm:spPr/>
      <dgm:t>
        <a:bodyPr/>
        <a:lstStyle/>
        <a:p>
          <a:endParaRPr lang="en-US"/>
        </a:p>
      </dgm:t>
    </dgm:pt>
    <dgm:pt modelId="{C07A62DD-FE97-4CD1-B3CD-534A4BA7C74D}">
      <dgm:prSet/>
      <dgm:spPr/>
      <dgm:t>
        <a:bodyPr/>
        <a:lstStyle/>
        <a:p>
          <a:pPr rtl="0"/>
          <a:r>
            <a:rPr lang="en-US" b="1" smtClean="0"/>
            <a:t>📊 Cluster Stats Summary:</a:t>
          </a:r>
          <a:endParaRPr lang="en-US"/>
        </a:p>
      </dgm:t>
    </dgm:pt>
    <dgm:pt modelId="{A015F5F9-2BFE-40DA-855A-EF96171A784C}" type="parTrans" cxnId="{C4595BB4-B340-4E5E-BFD9-43E2387AC93F}">
      <dgm:prSet/>
      <dgm:spPr/>
      <dgm:t>
        <a:bodyPr/>
        <a:lstStyle/>
        <a:p>
          <a:endParaRPr lang="en-US"/>
        </a:p>
      </dgm:t>
    </dgm:pt>
    <dgm:pt modelId="{5E5CFB99-B022-4EA1-B8A6-E0DD984EEA09}" type="sibTrans" cxnId="{C4595BB4-B340-4E5E-BFD9-43E2387AC93F}">
      <dgm:prSet/>
      <dgm:spPr/>
      <dgm:t>
        <a:bodyPr/>
        <a:lstStyle/>
        <a:p>
          <a:endParaRPr lang="en-US"/>
        </a:p>
      </dgm:t>
    </dgm:pt>
    <dgm:pt modelId="{DE0E9970-0A9F-4F30-8791-FBBC37FB38EE}">
      <dgm:prSet/>
      <dgm:spPr/>
      <dgm:t>
        <a:bodyPr/>
        <a:lstStyle/>
        <a:p>
          <a:pPr rtl="0"/>
          <a:r>
            <a:rPr lang="en-US" b="1" dirty="0" smtClean="0"/>
            <a:t>Cluster 0</a:t>
          </a:r>
          <a:r>
            <a:rPr lang="en-US" dirty="0" smtClean="0"/>
            <a:t>: Low activity users (minimal sessions and data)</a:t>
          </a:r>
          <a:endParaRPr lang="en-US" dirty="0"/>
        </a:p>
      </dgm:t>
    </dgm:pt>
    <dgm:pt modelId="{9C8E09F8-9CAE-4DB3-B944-37C3AB72B5D9}" type="parTrans" cxnId="{8191BA05-ED85-4976-B7C7-A888CA29B955}">
      <dgm:prSet/>
      <dgm:spPr/>
      <dgm:t>
        <a:bodyPr/>
        <a:lstStyle/>
        <a:p>
          <a:endParaRPr lang="en-US"/>
        </a:p>
      </dgm:t>
    </dgm:pt>
    <dgm:pt modelId="{F669EA66-2282-4C55-B911-03C56DCB63DD}" type="sibTrans" cxnId="{8191BA05-ED85-4976-B7C7-A888CA29B955}">
      <dgm:prSet/>
      <dgm:spPr/>
      <dgm:t>
        <a:bodyPr/>
        <a:lstStyle/>
        <a:p>
          <a:endParaRPr lang="en-US"/>
        </a:p>
      </dgm:t>
    </dgm:pt>
    <dgm:pt modelId="{B4FE92E2-BBE9-40DF-B343-56D19A65C460}">
      <dgm:prSet/>
      <dgm:spPr/>
      <dgm:t>
        <a:bodyPr/>
        <a:lstStyle/>
        <a:p>
          <a:pPr rtl="0"/>
          <a:r>
            <a:rPr lang="en-US" b="1" dirty="0" smtClean="0"/>
            <a:t>Cluster 1</a:t>
          </a:r>
          <a:r>
            <a:rPr lang="en-US" dirty="0" smtClean="0"/>
            <a:t>: Medium activity users</a:t>
          </a:r>
          <a:endParaRPr lang="en-US" dirty="0"/>
        </a:p>
      </dgm:t>
    </dgm:pt>
    <dgm:pt modelId="{4ABF1279-5CEB-43FB-9B20-6DF05F72C323}" type="parTrans" cxnId="{89F3A12A-579E-41E5-A296-B9C64A5D384E}">
      <dgm:prSet/>
      <dgm:spPr/>
      <dgm:t>
        <a:bodyPr/>
        <a:lstStyle/>
        <a:p>
          <a:endParaRPr lang="en-US"/>
        </a:p>
      </dgm:t>
    </dgm:pt>
    <dgm:pt modelId="{D3791698-F391-4862-99E2-E796E934C3C0}" type="sibTrans" cxnId="{89F3A12A-579E-41E5-A296-B9C64A5D384E}">
      <dgm:prSet/>
      <dgm:spPr/>
      <dgm:t>
        <a:bodyPr/>
        <a:lstStyle/>
        <a:p>
          <a:endParaRPr lang="en-US"/>
        </a:p>
      </dgm:t>
    </dgm:pt>
    <dgm:pt modelId="{5A3F65A2-5725-4C59-B454-D27188DDB835}">
      <dgm:prSet/>
      <dgm:spPr/>
      <dgm:t>
        <a:bodyPr/>
        <a:lstStyle/>
        <a:p>
          <a:pPr rtl="0"/>
          <a:r>
            <a:rPr lang="en-US" b="1" dirty="0" smtClean="0"/>
            <a:t>Cluster 2</a:t>
          </a:r>
          <a:r>
            <a:rPr lang="en-US" dirty="0" smtClean="0"/>
            <a:t>: High activity power users</a:t>
          </a:r>
          <a:endParaRPr lang="en-US" dirty="0"/>
        </a:p>
      </dgm:t>
    </dgm:pt>
    <dgm:pt modelId="{EBFD47D5-A7D4-4E9D-B0BB-D5A18EDBD844}" type="parTrans" cxnId="{2870DC12-5916-47BB-9905-ECF4192FE132}">
      <dgm:prSet/>
      <dgm:spPr/>
      <dgm:t>
        <a:bodyPr/>
        <a:lstStyle/>
        <a:p>
          <a:endParaRPr lang="en-US"/>
        </a:p>
      </dgm:t>
    </dgm:pt>
    <dgm:pt modelId="{51542DFA-13C5-4B93-9E57-1F83ED6B296C}" type="sibTrans" cxnId="{2870DC12-5916-47BB-9905-ECF4192FE132}">
      <dgm:prSet/>
      <dgm:spPr/>
      <dgm:t>
        <a:bodyPr/>
        <a:lstStyle/>
        <a:p>
          <a:endParaRPr lang="en-US"/>
        </a:p>
      </dgm:t>
    </dgm:pt>
    <dgm:pt modelId="{D472ECE0-A6E2-4147-85CF-000B41CF6271}">
      <dgm:prSet/>
      <dgm:spPr/>
      <dgm:t>
        <a:bodyPr/>
        <a:lstStyle/>
        <a:p>
          <a:pPr rtl="0"/>
          <a:r>
            <a:rPr lang="en-US" b="1" smtClean="0"/>
            <a:t>Metrics per Cluster:</a:t>
          </a:r>
          <a:endParaRPr lang="en-US"/>
        </a:p>
      </dgm:t>
    </dgm:pt>
    <dgm:pt modelId="{7068FE5F-09C9-4D38-8D0D-406FB495E39B}" type="parTrans" cxnId="{D1A48E50-F1FA-4287-B250-383555D5C58C}">
      <dgm:prSet/>
      <dgm:spPr/>
      <dgm:t>
        <a:bodyPr/>
        <a:lstStyle/>
        <a:p>
          <a:endParaRPr lang="en-US"/>
        </a:p>
      </dgm:t>
    </dgm:pt>
    <dgm:pt modelId="{0F60F5C3-7D14-4661-A2AC-4AB625104BFF}" type="sibTrans" cxnId="{D1A48E50-F1FA-4287-B250-383555D5C58C}">
      <dgm:prSet/>
      <dgm:spPr/>
      <dgm:t>
        <a:bodyPr/>
        <a:lstStyle/>
        <a:p>
          <a:endParaRPr lang="en-US"/>
        </a:p>
      </dgm:t>
    </dgm:pt>
    <dgm:pt modelId="{546A476B-D27B-4E68-AD18-1652D74DEB5B}">
      <dgm:prSet/>
      <dgm:spPr/>
      <dgm:t>
        <a:bodyPr/>
        <a:lstStyle/>
        <a:p>
          <a:pPr rtl="0"/>
          <a:r>
            <a:rPr lang="en-US" dirty="0" smtClean="0"/>
            <a:t>Min, Max, </a:t>
          </a:r>
          <a:r>
            <a:rPr lang="en-US" dirty="0" err="1" smtClean="0"/>
            <a:t>Avg</a:t>
          </a:r>
          <a:r>
            <a:rPr lang="en-US" dirty="0" smtClean="0"/>
            <a:t> for each engagement metric</a:t>
          </a:r>
          <a:endParaRPr lang="en-US" dirty="0"/>
        </a:p>
      </dgm:t>
    </dgm:pt>
    <dgm:pt modelId="{554524A1-C7AF-4EEC-B166-781592F8FD37}" type="parTrans" cxnId="{05FBF680-9FCD-4E4B-9B61-A8C1BE3B29AF}">
      <dgm:prSet/>
      <dgm:spPr/>
      <dgm:t>
        <a:bodyPr/>
        <a:lstStyle/>
        <a:p>
          <a:endParaRPr lang="en-US"/>
        </a:p>
      </dgm:t>
    </dgm:pt>
    <dgm:pt modelId="{8E5851EA-2E3F-43FC-9AFE-FED1EC281C1B}" type="sibTrans" cxnId="{05FBF680-9FCD-4E4B-9B61-A8C1BE3B29AF}">
      <dgm:prSet/>
      <dgm:spPr/>
      <dgm:t>
        <a:bodyPr/>
        <a:lstStyle/>
        <a:p>
          <a:endParaRPr lang="en-US"/>
        </a:p>
      </dgm:t>
    </dgm:pt>
    <dgm:pt modelId="{3E7BE31A-A5BB-43BF-91CF-C625BFEC8556}">
      <dgm:prSet/>
      <dgm:spPr/>
      <dgm:t>
        <a:bodyPr/>
        <a:lstStyle/>
        <a:p>
          <a:pPr rtl="0"/>
          <a:r>
            <a:rPr lang="en-US" dirty="0" smtClean="0"/>
            <a:t>Identifies user tiers for targeting and service improvement</a:t>
          </a:r>
          <a:endParaRPr lang="en-US" dirty="0"/>
        </a:p>
      </dgm:t>
    </dgm:pt>
    <dgm:pt modelId="{93303D0B-3E63-4BB5-85E8-51F08161AA62}" type="parTrans" cxnId="{D1974596-0B2F-4362-A2D7-52E6B710BA06}">
      <dgm:prSet/>
      <dgm:spPr/>
      <dgm:t>
        <a:bodyPr/>
        <a:lstStyle/>
        <a:p>
          <a:endParaRPr lang="en-US"/>
        </a:p>
      </dgm:t>
    </dgm:pt>
    <dgm:pt modelId="{83799C9B-BCF3-46BB-AB27-6D1ECCC899D1}" type="sibTrans" cxnId="{D1974596-0B2F-4362-A2D7-52E6B710BA06}">
      <dgm:prSet/>
      <dgm:spPr/>
      <dgm:t>
        <a:bodyPr/>
        <a:lstStyle/>
        <a:p>
          <a:endParaRPr lang="en-US"/>
        </a:p>
      </dgm:t>
    </dgm:pt>
    <dgm:pt modelId="{9A777D42-E7D8-4F71-B62A-3EE4F1AC5FDF}" type="pres">
      <dgm:prSet presAssocID="{EE360780-2D5B-41E2-A1B2-1C7DEC15860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8508430-7859-4D14-AE9F-361C5C68CC13}" type="pres">
      <dgm:prSet presAssocID="{FE3A5E85-8FEB-4BE1-A851-791F7ACF395E}" presName="Name5" presStyleLbl="venn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0A33C1-1305-4352-8FFE-912F913B26B4}" type="pres">
      <dgm:prSet presAssocID="{4063DC4D-19CD-43F2-863B-07172F0787B0}" presName="space" presStyleCnt="0"/>
      <dgm:spPr/>
    </dgm:pt>
    <dgm:pt modelId="{FB49D506-3EDE-4895-B43E-D2A0826B5958}" type="pres">
      <dgm:prSet presAssocID="{6B71CFE2-ADBC-411E-937C-E3C2D49C09E1}" presName="Name5" presStyleLbl="venn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9E4E70F-2A6A-40B6-B330-87EE62797216}" type="pres">
      <dgm:prSet presAssocID="{4462E224-E105-4A2B-B078-B0B6BD387B54}" presName="space" presStyleCnt="0"/>
      <dgm:spPr/>
    </dgm:pt>
    <dgm:pt modelId="{47F4CE38-B76E-44BD-80CC-F74011ED0317}" type="pres">
      <dgm:prSet presAssocID="{06942048-CFCB-40EE-B80A-D7D8D89566F0}" presName="Name5" presStyleLbl="venn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26E4C2-3DE1-4D63-AEE4-7A125BF5CEE2}" type="pres">
      <dgm:prSet presAssocID="{BADDC49A-D8A1-4ED5-9926-FF2C063FAA56}" presName="space" presStyleCnt="0"/>
      <dgm:spPr/>
    </dgm:pt>
    <dgm:pt modelId="{555D56AA-5952-4728-97E2-82B4B71C7A24}" type="pres">
      <dgm:prSet presAssocID="{C07A62DD-FE97-4CD1-B3CD-534A4BA7C74D}" presName="Name5" presStyleLbl="vennNode1" presStyleIdx="3" presStyleCnt="10" custLinFactNeighborX="-3454" custLinFactNeighborY="424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BDA4AE-75AC-4A66-BCF4-BD94E0705A7F}" type="pres">
      <dgm:prSet presAssocID="{5E5CFB99-B022-4EA1-B8A6-E0DD984EEA09}" presName="space" presStyleCnt="0"/>
      <dgm:spPr/>
    </dgm:pt>
    <dgm:pt modelId="{472FDC01-9EB0-45E4-BD2E-7D348890D3CC}" type="pres">
      <dgm:prSet presAssocID="{DE0E9970-0A9F-4F30-8791-FBBC37FB38EE}" presName="Name5" presStyleLbl="venn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2D9F4C-05E8-4F4D-8C1F-0916C5812253}" type="pres">
      <dgm:prSet presAssocID="{F669EA66-2282-4C55-B911-03C56DCB63DD}" presName="space" presStyleCnt="0"/>
      <dgm:spPr/>
    </dgm:pt>
    <dgm:pt modelId="{7EBE19F8-237F-4F51-9423-E14FDD411542}" type="pres">
      <dgm:prSet presAssocID="{B4FE92E2-BBE9-40DF-B343-56D19A65C460}" presName="Name5" presStyleLbl="venn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6BDFD3-7C9A-4519-82FF-38B26C8FA1DC}" type="pres">
      <dgm:prSet presAssocID="{D3791698-F391-4862-99E2-E796E934C3C0}" presName="space" presStyleCnt="0"/>
      <dgm:spPr/>
    </dgm:pt>
    <dgm:pt modelId="{76C936C0-E779-4533-8945-E2C33535F36C}" type="pres">
      <dgm:prSet presAssocID="{5A3F65A2-5725-4C59-B454-D27188DDB835}" presName="Name5" presStyleLbl="venn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96019E-08D4-4123-9CC4-BF5306AD203D}" type="pres">
      <dgm:prSet presAssocID="{51542DFA-13C5-4B93-9E57-1F83ED6B296C}" presName="space" presStyleCnt="0"/>
      <dgm:spPr/>
    </dgm:pt>
    <dgm:pt modelId="{ECE264EA-DF11-4B60-A733-52BF2E340458}" type="pres">
      <dgm:prSet presAssocID="{D472ECE0-A6E2-4147-85CF-000B41CF6271}" presName="Name5" presStyleLbl="venn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1BAAB7-05D9-4E86-B3B3-07E50A9A36E2}" type="pres">
      <dgm:prSet presAssocID="{0F60F5C3-7D14-4661-A2AC-4AB625104BFF}" presName="space" presStyleCnt="0"/>
      <dgm:spPr/>
    </dgm:pt>
    <dgm:pt modelId="{4EDB4FED-65CC-4BE1-A8FB-4394355BE37D}" type="pres">
      <dgm:prSet presAssocID="{546A476B-D27B-4E68-AD18-1652D74DEB5B}" presName="Name5" presStyleLbl="venn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FA9C8E4-0C4A-46E3-873D-A9D1A7065732}" type="pres">
      <dgm:prSet presAssocID="{8E5851EA-2E3F-43FC-9AFE-FED1EC281C1B}" presName="space" presStyleCnt="0"/>
      <dgm:spPr/>
    </dgm:pt>
    <dgm:pt modelId="{FF5CA3BA-F465-4AD8-8469-8BF3A75AB125}" type="pres">
      <dgm:prSet presAssocID="{3E7BE31A-A5BB-43BF-91CF-C625BFEC8556}" presName="Name5" presStyleLbl="venn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C2823F-9C87-4AEC-89BF-58BB5D263C01}" srcId="{EE360780-2D5B-41E2-A1B2-1C7DEC15860C}" destId="{6B71CFE2-ADBC-411E-937C-E3C2D49C09E1}" srcOrd="1" destOrd="0" parTransId="{16F8FA79-A459-44A8-A34A-42F23F642435}" sibTransId="{4462E224-E105-4A2B-B078-B0B6BD387B54}"/>
    <dgm:cxn modelId="{2870DC12-5916-47BB-9905-ECF4192FE132}" srcId="{EE360780-2D5B-41E2-A1B2-1C7DEC15860C}" destId="{5A3F65A2-5725-4C59-B454-D27188DDB835}" srcOrd="6" destOrd="0" parTransId="{EBFD47D5-A7D4-4E9D-B0BB-D5A18EDBD844}" sibTransId="{51542DFA-13C5-4B93-9E57-1F83ED6B296C}"/>
    <dgm:cxn modelId="{0B2D93D3-FC29-4CAC-89E8-BFECFB277C4B}" type="presOf" srcId="{3E7BE31A-A5BB-43BF-91CF-C625BFEC8556}" destId="{FF5CA3BA-F465-4AD8-8469-8BF3A75AB125}" srcOrd="0" destOrd="0" presId="urn:microsoft.com/office/officeart/2005/8/layout/venn3"/>
    <dgm:cxn modelId="{D1974596-0B2F-4362-A2D7-52E6B710BA06}" srcId="{EE360780-2D5B-41E2-A1B2-1C7DEC15860C}" destId="{3E7BE31A-A5BB-43BF-91CF-C625BFEC8556}" srcOrd="9" destOrd="0" parTransId="{93303D0B-3E63-4BB5-85E8-51F08161AA62}" sibTransId="{83799C9B-BCF3-46BB-AB27-6D1ECCC899D1}"/>
    <dgm:cxn modelId="{0CD600F9-DC12-4B28-801F-08975EB84733}" type="presOf" srcId="{546A476B-D27B-4E68-AD18-1652D74DEB5B}" destId="{4EDB4FED-65CC-4BE1-A8FB-4394355BE37D}" srcOrd="0" destOrd="0" presId="urn:microsoft.com/office/officeart/2005/8/layout/venn3"/>
    <dgm:cxn modelId="{615B6B2F-FCB3-4A81-A497-F5B163E9C69D}" type="presOf" srcId="{B4FE92E2-BBE9-40DF-B343-56D19A65C460}" destId="{7EBE19F8-237F-4F51-9423-E14FDD411542}" srcOrd="0" destOrd="0" presId="urn:microsoft.com/office/officeart/2005/8/layout/venn3"/>
    <dgm:cxn modelId="{A960CF1D-F305-426F-BD20-C68F68FEB7AE}" type="presOf" srcId="{EE360780-2D5B-41E2-A1B2-1C7DEC15860C}" destId="{9A777D42-E7D8-4F71-B62A-3EE4F1AC5FDF}" srcOrd="0" destOrd="0" presId="urn:microsoft.com/office/officeart/2005/8/layout/venn3"/>
    <dgm:cxn modelId="{89F3A12A-579E-41E5-A296-B9C64A5D384E}" srcId="{EE360780-2D5B-41E2-A1B2-1C7DEC15860C}" destId="{B4FE92E2-BBE9-40DF-B343-56D19A65C460}" srcOrd="5" destOrd="0" parTransId="{4ABF1279-5CEB-43FB-9B20-6DF05F72C323}" sibTransId="{D3791698-F391-4862-99E2-E796E934C3C0}"/>
    <dgm:cxn modelId="{555DFB14-6BE1-4E06-9870-7F55C4798F1C}" type="presOf" srcId="{6B71CFE2-ADBC-411E-937C-E3C2D49C09E1}" destId="{FB49D506-3EDE-4895-B43E-D2A0826B5958}" srcOrd="0" destOrd="0" presId="urn:microsoft.com/office/officeart/2005/8/layout/venn3"/>
    <dgm:cxn modelId="{D1A48E50-F1FA-4287-B250-383555D5C58C}" srcId="{EE360780-2D5B-41E2-A1B2-1C7DEC15860C}" destId="{D472ECE0-A6E2-4147-85CF-000B41CF6271}" srcOrd="7" destOrd="0" parTransId="{7068FE5F-09C9-4D38-8D0D-406FB495E39B}" sibTransId="{0F60F5C3-7D14-4661-A2AC-4AB625104BFF}"/>
    <dgm:cxn modelId="{FEE0F91D-B036-4BB5-BB69-EAB1B48005DE}" type="presOf" srcId="{DE0E9970-0A9F-4F30-8791-FBBC37FB38EE}" destId="{472FDC01-9EB0-45E4-BD2E-7D348890D3CC}" srcOrd="0" destOrd="0" presId="urn:microsoft.com/office/officeart/2005/8/layout/venn3"/>
    <dgm:cxn modelId="{6D7F79CE-3FD0-4C7B-B334-97692C305EA5}" type="presOf" srcId="{06942048-CFCB-40EE-B80A-D7D8D89566F0}" destId="{47F4CE38-B76E-44BD-80CC-F74011ED0317}" srcOrd="0" destOrd="0" presId="urn:microsoft.com/office/officeart/2005/8/layout/venn3"/>
    <dgm:cxn modelId="{C4595BB4-B340-4E5E-BFD9-43E2387AC93F}" srcId="{EE360780-2D5B-41E2-A1B2-1C7DEC15860C}" destId="{C07A62DD-FE97-4CD1-B3CD-534A4BA7C74D}" srcOrd="3" destOrd="0" parTransId="{A015F5F9-2BFE-40DA-855A-EF96171A784C}" sibTransId="{5E5CFB99-B022-4EA1-B8A6-E0DD984EEA09}"/>
    <dgm:cxn modelId="{6E3B1825-30C3-4C70-9094-86D4CCBB4D79}" type="presOf" srcId="{D472ECE0-A6E2-4147-85CF-000B41CF6271}" destId="{ECE264EA-DF11-4B60-A733-52BF2E340458}" srcOrd="0" destOrd="0" presId="urn:microsoft.com/office/officeart/2005/8/layout/venn3"/>
    <dgm:cxn modelId="{E0E47CAD-DD61-4C71-B22C-191B0D8C073D}" type="presOf" srcId="{C07A62DD-FE97-4CD1-B3CD-534A4BA7C74D}" destId="{555D56AA-5952-4728-97E2-82B4B71C7A24}" srcOrd="0" destOrd="0" presId="urn:microsoft.com/office/officeart/2005/8/layout/venn3"/>
    <dgm:cxn modelId="{8EA81646-E01F-4303-8D97-E6354E2BDF96}" srcId="{EE360780-2D5B-41E2-A1B2-1C7DEC15860C}" destId="{06942048-CFCB-40EE-B80A-D7D8D89566F0}" srcOrd="2" destOrd="0" parTransId="{50B72ECD-FE96-4114-BA22-56B1A5BFEEBF}" sibTransId="{BADDC49A-D8A1-4ED5-9926-FF2C063FAA56}"/>
    <dgm:cxn modelId="{E7865B70-39A3-4E37-8131-5B9CDE2C9F46}" type="presOf" srcId="{FE3A5E85-8FEB-4BE1-A851-791F7ACF395E}" destId="{78508430-7859-4D14-AE9F-361C5C68CC13}" srcOrd="0" destOrd="0" presId="urn:microsoft.com/office/officeart/2005/8/layout/venn3"/>
    <dgm:cxn modelId="{EF505422-38A8-4F37-B873-CB9236B03CD8}" srcId="{EE360780-2D5B-41E2-A1B2-1C7DEC15860C}" destId="{FE3A5E85-8FEB-4BE1-A851-791F7ACF395E}" srcOrd="0" destOrd="0" parTransId="{ED982B62-2E34-48CE-9DA8-C4068343C22E}" sibTransId="{4063DC4D-19CD-43F2-863B-07172F0787B0}"/>
    <dgm:cxn modelId="{8191BA05-ED85-4976-B7C7-A888CA29B955}" srcId="{EE360780-2D5B-41E2-A1B2-1C7DEC15860C}" destId="{DE0E9970-0A9F-4F30-8791-FBBC37FB38EE}" srcOrd="4" destOrd="0" parTransId="{9C8E09F8-9CAE-4DB3-B944-37C3AB72B5D9}" sibTransId="{F669EA66-2282-4C55-B911-03C56DCB63DD}"/>
    <dgm:cxn modelId="{9C999BAA-1E25-4BC0-A00C-EE5498FD18A9}" type="presOf" srcId="{5A3F65A2-5725-4C59-B454-D27188DDB835}" destId="{76C936C0-E779-4533-8945-E2C33535F36C}" srcOrd="0" destOrd="0" presId="urn:microsoft.com/office/officeart/2005/8/layout/venn3"/>
    <dgm:cxn modelId="{05FBF680-9FCD-4E4B-9B61-A8C1BE3B29AF}" srcId="{EE360780-2D5B-41E2-A1B2-1C7DEC15860C}" destId="{546A476B-D27B-4E68-AD18-1652D74DEB5B}" srcOrd="8" destOrd="0" parTransId="{554524A1-C7AF-4EEC-B166-781592F8FD37}" sibTransId="{8E5851EA-2E3F-43FC-9AFE-FED1EC281C1B}"/>
    <dgm:cxn modelId="{20878F61-70A3-43A1-BEFB-84C2C6C08E62}" type="presParOf" srcId="{9A777D42-E7D8-4F71-B62A-3EE4F1AC5FDF}" destId="{78508430-7859-4D14-AE9F-361C5C68CC13}" srcOrd="0" destOrd="0" presId="urn:microsoft.com/office/officeart/2005/8/layout/venn3"/>
    <dgm:cxn modelId="{6ECC2BDB-D31C-407A-A2A3-3A76EA858F56}" type="presParOf" srcId="{9A777D42-E7D8-4F71-B62A-3EE4F1AC5FDF}" destId="{E50A33C1-1305-4352-8FFE-912F913B26B4}" srcOrd="1" destOrd="0" presId="urn:microsoft.com/office/officeart/2005/8/layout/venn3"/>
    <dgm:cxn modelId="{3BF1F186-3AF1-4B37-B23D-A3F4BC28C194}" type="presParOf" srcId="{9A777D42-E7D8-4F71-B62A-3EE4F1AC5FDF}" destId="{FB49D506-3EDE-4895-B43E-D2A0826B5958}" srcOrd="2" destOrd="0" presId="urn:microsoft.com/office/officeart/2005/8/layout/venn3"/>
    <dgm:cxn modelId="{A9D83EB5-70F3-481A-A7CD-EB96D99194AF}" type="presParOf" srcId="{9A777D42-E7D8-4F71-B62A-3EE4F1AC5FDF}" destId="{69E4E70F-2A6A-40B6-B330-87EE62797216}" srcOrd="3" destOrd="0" presId="urn:microsoft.com/office/officeart/2005/8/layout/venn3"/>
    <dgm:cxn modelId="{FF1B4241-54E5-438D-B8AA-1A476284F5BF}" type="presParOf" srcId="{9A777D42-E7D8-4F71-B62A-3EE4F1AC5FDF}" destId="{47F4CE38-B76E-44BD-80CC-F74011ED0317}" srcOrd="4" destOrd="0" presId="urn:microsoft.com/office/officeart/2005/8/layout/venn3"/>
    <dgm:cxn modelId="{F990190B-7D0C-468C-AE2E-0AB4E04B72C1}" type="presParOf" srcId="{9A777D42-E7D8-4F71-B62A-3EE4F1AC5FDF}" destId="{C026E4C2-3DE1-4D63-AEE4-7A125BF5CEE2}" srcOrd="5" destOrd="0" presId="urn:microsoft.com/office/officeart/2005/8/layout/venn3"/>
    <dgm:cxn modelId="{C8987ADD-2F54-46AA-820D-E12007BAB832}" type="presParOf" srcId="{9A777D42-E7D8-4F71-B62A-3EE4F1AC5FDF}" destId="{555D56AA-5952-4728-97E2-82B4B71C7A24}" srcOrd="6" destOrd="0" presId="urn:microsoft.com/office/officeart/2005/8/layout/venn3"/>
    <dgm:cxn modelId="{28A64680-CF3D-40B2-AE18-3DCD79C758CE}" type="presParOf" srcId="{9A777D42-E7D8-4F71-B62A-3EE4F1AC5FDF}" destId="{32BDA4AE-75AC-4A66-BCF4-BD94E0705A7F}" srcOrd="7" destOrd="0" presId="urn:microsoft.com/office/officeart/2005/8/layout/venn3"/>
    <dgm:cxn modelId="{B6DCF43C-9BF5-4EFF-87A1-1CB48CFAD733}" type="presParOf" srcId="{9A777D42-E7D8-4F71-B62A-3EE4F1AC5FDF}" destId="{472FDC01-9EB0-45E4-BD2E-7D348890D3CC}" srcOrd="8" destOrd="0" presId="urn:microsoft.com/office/officeart/2005/8/layout/venn3"/>
    <dgm:cxn modelId="{56FC2D88-EA43-4128-9274-99472D47A306}" type="presParOf" srcId="{9A777D42-E7D8-4F71-B62A-3EE4F1AC5FDF}" destId="{BE2D9F4C-05E8-4F4D-8C1F-0916C5812253}" srcOrd="9" destOrd="0" presId="urn:microsoft.com/office/officeart/2005/8/layout/venn3"/>
    <dgm:cxn modelId="{FF7EFB69-D87D-4283-B56A-471C090FD6CE}" type="presParOf" srcId="{9A777D42-E7D8-4F71-B62A-3EE4F1AC5FDF}" destId="{7EBE19F8-237F-4F51-9423-E14FDD411542}" srcOrd="10" destOrd="0" presId="urn:microsoft.com/office/officeart/2005/8/layout/venn3"/>
    <dgm:cxn modelId="{A40CDDC0-E699-4B2F-B13F-74F54625ADDC}" type="presParOf" srcId="{9A777D42-E7D8-4F71-B62A-3EE4F1AC5FDF}" destId="{F46BDFD3-7C9A-4519-82FF-38B26C8FA1DC}" srcOrd="11" destOrd="0" presId="urn:microsoft.com/office/officeart/2005/8/layout/venn3"/>
    <dgm:cxn modelId="{2ABDBCD8-DFC7-47CA-A4D1-DCD85530C9BA}" type="presParOf" srcId="{9A777D42-E7D8-4F71-B62A-3EE4F1AC5FDF}" destId="{76C936C0-E779-4533-8945-E2C33535F36C}" srcOrd="12" destOrd="0" presId="urn:microsoft.com/office/officeart/2005/8/layout/venn3"/>
    <dgm:cxn modelId="{0F5CE0DD-42AF-4002-BFB6-CDC3DBD098BA}" type="presParOf" srcId="{9A777D42-E7D8-4F71-B62A-3EE4F1AC5FDF}" destId="{1696019E-08D4-4123-9CC4-BF5306AD203D}" srcOrd="13" destOrd="0" presId="urn:microsoft.com/office/officeart/2005/8/layout/venn3"/>
    <dgm:cxn modelId="{FC441285-99D4-4A17-BD64-1F5D76F96734}" type="presParOf" srcId="{9A777D42-E7D8-4F71-B62A-3EE4F1AC5FDF}" destId="{ECE264EA-DF11-4B60-A733-52BF2E340458}" srcOrd="14" destOrd="0" presId="urn:microsoft.com/office/officeart/2005/8/layout/venn3"/>
    <dgm:cxn modelId="{6691C595-E628-473B-8901-110E4AA8A7F0}" type="presParOf" srcId="{9A777D42-E7D8-4F71-B62A-3EE4F1AC5FDF}" destId="{311BAAB7-05D9-4E86-B3B3-07E50A9A36E2}" srcOrd="15" destOrd="0" presId="urn:microsoft.com/office/officeart/2005/8/layout/venn3"/>
    <dgm:cxn modelId="{0B58376C-D86A-4DC2-AC3A-DAB2739DA85C}" type="presParOf" srcId="{9A777D42-E7D8-4F71-B62A-3EE4F1AC5FDF}" destId="{4EDB4FED-65CC-4BE1-A8FB-4394355BE37D}" srcOrd="16" destOrd="0" presId="urn:microsoft.com/office/officeart/2005/8/layout/venn3"/>
    <dgm:cxn modelId="{D66247D3-82B9-4630-88C7-D8C5747C0DBC}" type="presParOf" srcId="{9A777D42-E7D8-4F71-B62A-3EE4F1AC5FDF}" destId="{EFA9C8E4-0C4A-46E3-873D-A9D1A7065732}" srcOrd="17" destOrd="0" presId="urn:microsoft.com/office/officeart/2005/8/layout/venn3"/>
    <dgm:cxn modelId="{28D3CBBC-2219-43FF-97F8-D5C498FC233E}" type="presParOf" srcId="{9A777D42-E7D8-4F71-B62A-3EE4F1AC5FDF}" destId="{FF5CA3BA-F465-4AD8-8469-8BF3A75AB125}" srcOrd="1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37948C-1212-46D5-9312-5A88AADB1F69}">
      <dsp:nvSpPr>
        <dsp:cNvPr id="0" name=""/>
        <dsp:cNvSpPr/>
      </dsp:nvSpPr>
      <dsp:spPr>
        <a:xfrm>
          <a:off x="0" y="794460"/>
          <a:ext cx="8077200" cy="60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29CA0-798C-4C31-8796-F6C181D24D49}">
      <dsp:nvSpPr>
        <dsp:cNvPr id="0" name=""/>
        <dsp:cNvSpPr/>
      </dsp:nvSpPr>
      <dsp:spPr>
        <a:xfrm>
          <a:off x="403860" y="440220"/>
          <a:ext cx="565404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Objective: </a:t>
          </a:r>
          <a:r>
            <a:rPr lang="en-US" sz="2400" kern="1200" dirty="0" smtClean="0"/>
            <a:t>Understand user behavior, engagement, experience, and satisfaction</a:t>
          </a:r>
          <a:endParaRPr lang="en-US" sz="2400" kern="1200" dirty="0"/>
        </a:p>
      </dsp:txBody>
      <dsp:txXfrm>
        <a:off x="438445" y="474805"/>
        <a:ext cx="5584870" cy="639310"/>
      </dsp:txXfrm>
    </dsp:sp>
    <dsp:sp modelId="{38E0A805-0CCB-4790-A38C-B9EEA62ACF1D}">
      <dsp:nvSpPr>
        <dsp:cNvPr id="0" name=""/>
        <dsp:cNvSpPr/>
      </dsp:nvSpPr>
      <dsp:spPr>
        <a:xfrm>
          <a:off x="0" y="1883100"/>
          <a:ext cx="8077200" cy="60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A02D56-C085-41E6-BA99-0FE8AE0FB4EF}">
      <dsp:nvSpPr>
        <dsp:cNvPr id="0" name=""/>
        <dsp:cNvSpPr/>
      </dsp:nvSpPr>
      <dsp:spPr>
        <a:xfrm>
          <a:off x="403860" y="1528860"/>
          <a:ext cx="565404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Dataset: </a:t>
          </a:r>
          <a:r>
            <a:rPr lang="en-US" sz="2400" kern="1200" dirty="0" smtClean="0"/>
            <a:t>Telecom </a:t>
          </a:r>
          <a:r>
            <a:rPr lang="en-US" sz="2400" kern="1200" dirty="0" err="1" smtClean="0"/>
            <a:t>xDR</a:t>
          </a:r>
          <a:r>
            <a:rPr lang="en-US" sz="2400" kern="1200" dirty="0" smtClean="0"/>
            <a:t> session data</a:t>
          </a:r>
          <a:endParaRPr lang="en-US" sz="2400" kern="1200" dirty="0"/>
        </a:p>
      </dsp:txBody>
      <dsp:txXfrm>
        <a:off x="438445" y="1563445"/>
        <a:ext cx="5584870" cy="639310"/>
      </dsp:txXfrm>
    </dsp:sp>
    <dsp:sp modelId="{442A850A-C05C-43FD-BE33-D09DE98DA0CB}">
      <dsp:nvSpPr>
        <dsp:cNvPr id="0" name=""/>
        <dsp:cNvSpPr/>
      </dsp:nvSpPr>
      <dsp:spPr>
        <a:xfrm>
          <a:off x="0" y="2971740"/>
          <a:ext cx="8077200" cy="60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FA4446-7028-4970-B620-F33033677141}">
      <dsp:nvSpPr>
        <dsp:cNvPr id="0" name=""/>
        <dsp:cNvSpPr/>
      </dsp:nvSpPr>
      <dsp:spPr>
        <a:xfrm>
          <a:off x="403860" y="2617500"/>
          <a:ext cx="565404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Tools: </a:t>
          </a:r>
          <a:r>
            <a:rPr lang="en-US" sz="2400" kern="1200" dirty="0" smtClean="0"/>
            <a:t>Python, Pandas, </a:t>
          </a:r>
          <a:r>
            <a:rPr lang="en-US" sz="2400" kern="1200" dirty="0" err="1" smtClean="0"/>
            <a:t>Sklearn</a:t>
          </a:r>
          <a:r>
            <a:rPr lang="en-US" sz="2400" kern="1200" dirty="0" smtClean="0"/>
            <a:t>, MySQL</a:t>
          </a:r>
          <a:endParaRPr lang="en-US" sz="2400" kern="1200" dirty="0"/>
        </a:p>
      </dsp:txBody>
      <dsp:txXfrm>
        <a:off x="438445" y="2652085"/>
        <a:ext cx="5584870" cy="639310"/>
      </dsp:txXfrm>
    </dsp:sp>
    <dsp:sp modelId="{8EB91193-601A-49A2-8C42-026827345F22}">
      <dsp:nvSpPr>
        <dsp:cNvPr id="0" name=""/>
        <dsp:cNvSpPr/>
      </dsp:nvSpPr>
      <dsp:spPr>
        <a:xfrm>
          <a:off x="0" y="4060380"/>
          <a:ext cx="8077200" cy="60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0DEDEB-3A5A-4063-A998-39697A11BC76}">
      <dsp:nvSpPr>
        <dsp:cNvPr id="0" name=""/>
        <dsp:cNvSpPr/>
      </dsp:nvSpPr>
      <dsp:spPr>
        <a:xfrm>
          <a:off x="403860" y="3706140"/>
          <a:ext cx="5654040" cy="7084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709" tIns="0" rIns="213709" bIns="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Methods: </a:t>
          </a:r>
          <a:r>
            <a:rPr lang="en-US" sz="2400" kern="1200" dirty="0" smtClean="0"/>
            <a:t>EDA, Clustering, PCA, Regression</a:t>
          </a:r>
          <a:endParaRPr lang="en-US" sz="2400" kern="1200" dirty="0"/>
        </a:p>
      </dsp:txBody>
      <dsp:txXfrm>
        <a:off x="438445" y="3740725"/>
        <a:ext cx="5584870" cy="63931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A5F7F6-038D-4EFB-A407-B2A18FA03B4C}">
      <dsp:nvSpPr>
        <dsp:cNvPr id="0" name=""/>
        <dsp:cNvSpPr/>
      </dsp:nvSpPr>
      <dsp:spPr>
        <a:xfrm>
          <a:off x="0" y="794078"/>
          <a:ext cx="8686800" cy="105877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1053F8-290B-4643-BC1A-9E6350C9F2BC}">
      <dsp:nvSpPr>
        <dsp:cNvPr id="0" name=""/>
        <dsp:cNvSpPr/>
      </dsp:nvSpPr>
      <dsp:spPr>
        <a:xfrm>
          <a:off x="2195" y="0"/>
          <a:ext cx="831247" cy="105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👤 Top 10 Users per App:</a:t>
          </a:r>
          <a:endParaRPr lang="en-US" sz="900" kern="1200"/>
        </a:p>
      </dsp:txBody>
      <dsp:txXfrm>
        <a:off x="2195" y="0"/>
        <a:ext cx="831247" cy="1058771"/>
      </dsp:txXfrm>
    </dsp:sp>
    <dsp:sp modelId="{AD228AB8-7447-471C-8524-50F370F03172}">
      <dsp:nvSpPr>
        <dsp:cNvPr id="0" name=""/>
        <dsp:cNvSpPr/>
      </dsp:nvSpPr>
      <dsp:spPr>
        <a:xfrm>
          <a:off x="285472" y="1191117"/>
          <a:ext cx="264692" cy="2646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79A8FB-5FBF-479E-B8E2-50325AE68AC2}">
      <dsp:nvSpPr>
        <dsp:cNvPr id="0" name=""/>
        <dsp:cNvSpPr/>
      </dsp:nvSpPr>
      <dsp:spPr>
        <a:xfrm>
          <a:off x="875005" y="1588156"/>
          <a:ext cx="831247" cy="105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Identified based on total traffic per application</a:t>
          </a:r>
          <a:endParaRPr lang="en-US" sz="900" kern="1200"/>
        </a:p>
      </dsp:txBody>
      <dsp:txXfrm>
        <a:off x="875005" y="1588156"/>
        <a:ext cx="831247" cy="1058771"/>
      </dsp:txXfrm>
    </dsp:sp>
    <dsp:sp modelId="{18B6D27C-C13C-460D-8DAA-949CBF09398A}">
      <dsp:nvSpPr>
        <dsp:cNvPr id="0" name=""/>
        <dsp:cNvSpPr/>
      </dsp:nvSpPr>
      <dsp:spPr>
        <a:xfrm>
          <a:off x="1158282" y="1191117"/>
          <a:ext cx="264692" cy="2646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17CFB-A605-427A-BBBE-EBF9730CD17B}">
      <dsp:nvSpPr>
        <dsp:cNvPr id="0" name=""/>
        <dsp:cNvSpPr/>
      </dsp:nvSpPr>
      <dsp:spPr>
        <a:xfrm>
          <a:off x="1747815" y="0"/>
          <a:ext cx="831247" cy="105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Apps include: Social Media, Google, YouTube, Netflix, Gaming, etc.</a:t>
          </a:r>
          <a:endParaRPr lang="en-US" sz="900" kern="1200"/>
        </a:p>
      </dsp:txBody>
      <dsp:txXfrm>
        <a:off x="1747815" y="0"/>
        <a:ext cx="831247" cy="1058771"/>
      </dsp:txXfrm>
    </dsp:sp>
    <dsp:sp modelId="{E87B23A7-F350-4CC9-8DE5-9ADF5EDC1BE3}">
      <dsp:nvSpPr>
        <dsp:cNvPr id="0" name=""/>
        <dsp:cNvSpPr/>
      </dsp:nvSpPr>
      <dsp:spPr>
        <a:xfrm>
          <a:off x="2031093" y="1191117"/>
          <a:ext cx="264692" cy="2646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66534-FE53-4310-8422-BC10D5415EEB}">
      <dsp:nvSpPr>
        <dsp:cNvPr id="0" name=""/>
        <dsp:cNvSpPr/>
      </dsp:nvSpPr>
      <dsp:spPr>
        <a:xfrm>
          <a:off x="2620625" y="1588156"/>
          <a:ext cx="831247" cy="105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📊 Top 3 Most Used Apps:</a:t>
          </a:r>
          <a:endParaRPr lang="en-US" sz="900" kern="1200"/>
        </a:p>
      </dsp:txBody>
      <dsp:txXfrm>
        <a:off x="2620625" y="1588156"/>
        <a:ext cx="831247" cy="1058771"/>
      </dsp:txXfrm>
    </dsp:sp>
    <dsp:sp modelId="{9E079B3E-B691-4EBF-B9EF-C5803CA670CF}">
      <dsp:nvSpPr>
        <dsp:cNvPr id="0" name=""/>
        <dsp:cNvSpPr/>
      </dsp:nvSpPr>
      <dsp:spPr>
        <a:xfrm>
          <a:off x="2903903" y="1191117"/>
          <a:ext cx="264692" cy="2646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5F56E1-E7C6-47ED-B5F5-90157CB37B73}">
      <dsp:nvSpPr>
        <dsp:cNvPr id="0" name=""/>
        <dsp:cNvSpPr/>
      </dsp:nvSpPr>
      <dsp:spPr>
        <a:xfrm>
          <a:off x="3493436" y="0"/>
          <a:ext cx="831247" cy="105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Based on cumulative traffic</a:t>
          </a:r>
          <a:endParaRPr lang="en-US" sz="900" kern="1200"/>
        </a:p>
      </dsp:txBody>
      <dsp:txXfrm>
        <a:off x="3493436" y="0"/>
        <a:ext cx="831247" cy="1058771"/>
      </dsp:txXfrm>
    </dsp:sp>
    <dsp:sp modelId="{50D752B8-B526-4161-AF85-EA32911B3C7B}">
      <dsp:nvSpPr>
        <dsp:cNvPr id="0" name=""/>
        <dsp:cNvSpPr/>
      </dsp:nvSpPr>
      <dsp:spPr>
        <a:xfrm>
          <a:off x="3776713" y="1191117"/>
          <a:ext cx="264692" cy="2646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DD407A-D297-4713-95E6-3EE5F2BEAAC6}">
      <dsp:nvSpPr>
        <dsp:cNvPr id="0" name=""/>
        <dsp:cNvSpPr/>
      </dsp:nvSpPr>
      <dsp:spPr>
        <a:xfrm>
          <a:off x="4366246" y="1588156"/>
          <a:ext cx="831247" cy="105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Visual: </a:t>
          </a:r>
          <a:r>
            <a:rPr lang="en-US" sz="900" b="1" kern="1200" smtClean="0"/>
            <a:t>Bar Chart</a:t>
          </a:r>
          <a:r>
            <a:rPr lang="en-US" sz="900" kern="1200" smtClean="0"/>
            <a:t> of top 3 apps by total usage</a:t>
          </a:r>
          <a:endParaRPr lang="en-US" sz="900" kern="1200"/>
        </a:p>
      </dsp:txBody>
      <dsp:txXfrm>
        <a:off x="4366246" y="1588156"/>
        <a:ext cx="831247" cy="1058771"/>
      </dsp:txXfrm>
    </dsp:sp>
    <dsp:sp modelId="{292CF19A-AC4E-4E5D-B4D8-104FF1E65027}">
      <dsp:nvSpPr>
        <dsp:cNvPr id="0" name=""/>
        <dsp:cNvSpPr/>
      </dsp:nvSpPr>
      <dsp:spPr>
        <a:xfrm>
          <a:off x="4649523" y="1191117"/>
          <a:ext cx="264692" cy="2646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341825-5C40-468D-94D5-C8A3CEADE72D}">
      <dsp:nvSpPr>
        <dsp:cNvPr id="0" name=""/>
        <dsp:cNvSpPr/>
      </dsp:nvSpPr>
      <dsp:spPr>
        <a:xfrm>
          <a:off x="5239056" y="0"/>
          <a:ext cx="831247" cy="105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📈 Elbow Method for Optimized K:</a:t>
          </a:r>
          <a:endParaRPr lang="en-US" sz="900" kern="1200"/>
        </a:p>
      </dsp:txBody>
      <dsp:txXfrm>
        <a:off x="5239056" y="0"/>
        <a:ext cx="831247" cy="1058771"/>
      </dsp:txXfrm>
    </dsp:sp>
    <dsp:sp modelId="{9BA237EA-19EE-4F06-A0B8-DCDD7AEFEBC0}">
      <dsp:nvSpPr>
        <dsp:cNvPr id="0" name=""/>
        <dsp:cNvSpPr/>
      </dsp:nvSpPr>
      <dsp:spPr>
        <a:xfrm>
          <a:off x="5522334" y="1191117"/>
          <a:ext cx="264692" cy="2646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79CA2-0570-48D2-B4A3-E37D046C927C}">
      <dsp:nvSpPr>
        <dsp:cNvPr id="0" name=""/>
        <dsp:cNvSpPr/>
      </dsp:nvSpPr>
      <dsp:spPr>
        <a:xfrm>
          <a:off x="6111866" y="1588156"/>
          <a:ext cx="831247" cy="105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Evaluated KMeans inertia from k=1 to k=10</a:t>
          </a:r>
          <a:endParaRPr lang="en-US" sz="900" kern="1200"/>
        </a:p>
      </dsp:txBody>
      <dsp:txXfrm>
        <a:off x="6111866" y="1588156"/>
        <a:ext cx="831247" cy="1058771"/>
      </dsp:txXfrm>
    </dsp:sp>
    <dsp:sp modelId="{6A04DE77-4A78-45FE-8B1F-2456935F54F9}">
      <dsp:nvSpPr>
        <dsp:cNvPr id="0" name=""/>
        <dsp:cNvSpPr/>
      </dsp:nvSpPr>
      <dsp:spPr>
        <a:xfrm>
          <a:off x="6395144" y="1191117"/>
          <a:ext cx="264692" cy="2646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7C9CF-C2E0-45A6-994C-E1389F38DCD0}">
      <dsp:nvSpPr>
        <dsp:cNvPr id="0" name=""/>
        <dsp:cNvSpPr/>
      </dsp:nvSpPr>
      <dsp:spPr>
        <a:xfrm>
          <a:off x="6984677" y="0"/>
          <a:ext cx="831247" cy="10587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Optimal </a:t>
          </a:r>
          <a:r>
            <a:rPr lang="en-US" sz="900" b="1" kern="1200" smtClean="0"/>
            <a:t>k chosen based on "elbow" point</a:t>
          </a:r>
          <a:r>
            <a:rPr lang="en-US" sz="900" kern="1200" smtClean="0"/>
            <a:t> in the plot</a:t>
          </a:r>
          <a:endParaRPr lang="en-US" sz="900" kern="1200"/>
        </a:p>
      </dsp:txBody>
      <dsp:txXfrm>
        <a:off x="6984677" y="0"/>
        <a:ext cx="831247" cy="1058771"/>
      </dsp:txXfrm>
    </dsp:sp>
    <dsp:sp modelId="{32260403-8BE9-4177-A981-C0DBEB86DFF3}">
      <dsp:nvSpPr>
        <dsp:cNvPr id="0" name=""/>
        <dsp:cNvSpPr/>
      </dsp:nvSpPr>
      <dsp:spPr>
        <a:xfrm>
          <a:off x="7267954" y="1191117"/>
          <a:ext cx="264692" cy="26469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7BD20D-44F5-449D-9E68-15B53B50C8E9}">
      <dsp:nvSpPr>
        <dsp:cNvPr id="0" name=""/>
        <dsp:cNvSpPr/>
      </dsp:nvSpPr>
      <dsp:spPr>
        <a:xfrm>
          <a:off x="2548748" y="2131"/>
          <a:ext cx="533012" cy="5330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C9EDCCE-F63A-4492-887F-13371A28DF16}">
      <dsp:nvSpPr>
        <dsp:cNvPr id="0" name=""/>
        <dsp:cNvSpPr/>
      </dsp:nvSpPr>
      <dsp:spPr>
        <a:xfrm>
          <a:off x="2815255" y="2131"/>
          <a:ext cx="2843816" cy="53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📡 Network Experience Metrics:</a:t>
          </a:r>
          <a:endParaRPr lang="en-US" sz="1800" kern="1200"/>
        </a:p>
      </dsp:txBody>
      <dsp:txXfrm>
        <a:off x="2815255" y="2131"/>
        <a:ext cx="2843816" cy="533012"/>
      </dsp:txXfrm>
    </dsp:sp>
    <dsp:sp modelId="{2B1FE0DD-3AB3-484F-AA02-4B59445CB33A}">
      <dsp:nvSpPr>
        <dsp:cNvPr id="0" name=""/>
        <dsp:cNvSpPr/>
      </dsp:nvSpPr>
      <dsp:spPr>
        <a:xfrm>
          <a:off x="2548748" y="535144"/>
          <a:ext cx="533012" cy="5330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3CE48725-7452-4AE1-92AA-0D68CF6E6AA1}">
      <dsp:nvSpPr>
        <dsp:cNvPr id="0" name=""/>
        <dsp:cNvSpPr/>
      </dsp:nvSpPr>
      <dsp:spPr>
        <a:xfrm>
          <a:off x="2815255" y="535144"/>
          <a:ext cx="2843816" cy="53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TCP Retransmission</a:t>
          </a:r>
          <a:endParaRPr lang="en-US" sz="1800" kern="1200"/>
        </a:p>
      </dsp:txBody>
      <dsp:txXfrm>
        <a:off x="2815255" y="535144"/>
        <a:ext cx="2843816" cy="533012"/>
      </dsp:txXfrm>
    </dsp:sp>
    <dsp:sp modelId="{998355A5-AB27-4050-9389-DB4E82571631}">
      <dsp:nvSpPr>
        <dsp:cNvPr id="0" name=""/>
        <dsp:cNvSpPr/>
      </dsp:nvSpPr>
      <dsp:spPr>
        <a:xfrm>
          <a:off x="2548748" y="1068156"/>
          <a:ext cx="533012" cy="5330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7661140-8DE9-45AA-9170-42DEFB071EA6}">
      <dsp:nvSpPr>
        <dsp:cNvPr id="0" name=""/>
        <dsp:cNvSpPr/>
      </dsp:nvSpPr>
      <dsp:spPr>
        <a:xfrm>
          <a:off x="2815255" y="1068156"/>
          <a:ext cx="2843816" cy="53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RTT (Round Trip Time)</a:t>
          </a:r>
          <a:endParaRPr lang="en-US" sz="1800" kern="1200"/>
        </a:p>
      </dsp:txBody>
      <dsp:txXfrm>
        <a:off x="2815255" y="1068156"/>
        <a:ext cx="2843816" cy="533012"/>
      </dsp:txXfrm>
    </dsp:sp>
    <dsp:sp modelId="{A8A08530-8DBC-451D-9D91-767F12C78047}">
      <dsp:nvSpPr>
        <dsp:cNvPr id="0" name=""/>
        <dsp:cNvSpPr/>
      </dsp:nvSpPr>
      <dsp:spPr>
        <a:xfrm>
          <a:off x="2548748" y="1601168"/>
          <a:ext cx="533012" cy="5330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7E35B4A-C84A-486A-915F-DED51C0EE52F}">
      <dsp:nvSpPr>
        <dsp:cNvPr id="0" name=""/>
        <dsp:cNvSpPr/>
      </dsp:nvSpPr>
      <dsp:spPr>
        <a:xfrm>
          <a:off x="2815255" y="1601168"/>
          <a:ext cx="2843816" cy="53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Throughput</a:t>
          </a:r>
          <a:endParaRPr lang="en-US" sz="1800" kern="1200"/>
        </a:p>
      </dsp:txBody>
      <dsp:txXfrm>
        <a:off x="2815255" y="1601168"/>
        <a:ext cx="2843816" cy="533012"/>
      </dsp:txXfrm>
    </dsp:sp>
    <dsp:sp modelId="{3EAA24BF-B3D8-4DAF-8CD2-DD12427AD4F4}">
      <dsp:nvSpPr>
        <dsp:cNvPr id="0" name=""/>
        <dsp:cNvSpPr/>
      </dsp:nvSpPr>
      <dsp:spPr>
        <a:xfrm>
          <a:off x="2548748" y="2134181"/>
          <a:ext cx="533012" cy="5330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7542164-673B-4399-8B19-AED0BB007785}">
      <dsp:nvSpPr>
        <dsp:cNvPr id="0" name=""/>
        <dsp:cNvSpPr/>
      </dsp:nvSpPr>
      <dsp:spPr>
        <a:xfrm>
          <a:off x="2815255" y="2134181"/>
          <a:ext cx="2843816" cy="53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🧪 Clustering:</a:t>
          </a:r>
          <a:endParaRPr lang="en-US" sz="1800" kern="1200"/>
        </a:p>
      </dsp:txBody>
      <dsp:txXfrm>
        <a:off x="2815255" y="2134181"/>
        <a:ext cx="2843816" cy="533012"/>
      </dsp:txXfrm>
    </dsp:sp>
    <dsp:sp modelId="{69B13883-2C00-4209-8754-4FB98C701D38}">
      <dsp:nvSpPr>
        <dsp:cNvPr id="0" name=""/>
        <dsp:cNvSpPr/>
      </dsp:nvSpPr>
      <dsp:spPr>
        <a:xfrm>
          <a:off x="2548748" y="2667193"/>
          <a:ext cx="533012" cy="5330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7ADC4976-CE1E-4CF4-BE54-9AF89F9F5D95}">
      <dsp:nvSpPr>
        <dsp:cNvPr id="0" name=""/>
        <dsp:cNvSpPr/>
      </dsp:nvSpPr>
      <dsp:spPr>
        <a:xfrm>
          <a:off x="2815255" y="2667193"/>
          <a:ext cx="2843816" cy="53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Normalized metrics, used </a:t>
          </a:r>
          <a:r>
            <a:rPr lang="en-US" sz="1800" b="1" kern="1200" smtClean="0"/>
            <a:t>KMeans (k=3)</a:t>
          </a:r>
          <a:endParaRPr lang="en-US" sz="1800" kern="1200"/>
        </a:p>
      </dsp:txBody>
      <dsp:txXfrm>
        <a:off x="2815255" y="2667193"/>
        <a:ext cx="2843816" cy="533012"/>
      </dsp:txXfrm>
    </dsp:sp>
    <dsp:sp modelId="{C1643482-73E0-4C35-B1AF-7914621E299F}">
      <dsp:nvSpPr>
        <dsp:cNvPr id="0" name=""/>
        <dsp:cNvSpPr/>
      </dsp:nvSpPr>
      <dsp:spPr>
        <a:xfrm>
          <a:off x="2548748" y="3200206"/>
          <a:ext cx="533012" cy="5330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8DAEC7E-9F7E-4B25-9F96-40E61C3AA313}">
      <dsp:nvSpPr>
        <dsp:cNvPr id="0" name=""/>
        <dsp:cNvSpPr/>
      </dsp:nvSpPr>
      <dsp:spPr>
        <a:xfrm>
          <a:off x="2815255" y="3200206"/>
          <a:ext cx="2843816" cy="53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Segmented users by experience quality</a:t>
          </a:r>
          <a:endParaRPr lang="en-US" sz="1800" kern="1200"/>
        </a:p>
      </dsp:txBody>
      <dsp:txXfrm>
        <a:off x="2815255" y="3200206"/>
        <a:ext cx="2843816" cy="533012"/>
      </dsp:txXfrm>
    </dsp:sp>
    <dsp:sp modelId="{3C8901DB-6E3F-4290-8478-31F28A11D6FE}">
      <dsp:nvSpPr>
        <dsp:cNvPr id="0" name=""/>
        <dsp:cNvSpPr/>
      </dsp:nvSpPr>
      <dsp:spPr>
        <a:xfrm>
          <a:off x="2548748" y="3733218"/>
          <a:ext cx="533012" cy="5330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1AC9F26-9E19-4B68-A409-E8A4C5886705}">
      <dsp:nvSpPr>
        <dsp:cNvPr id="0" name=""/>
        <dsp:cNvSpPr/>
      </dsp:nvSpPr>
      <dsp:spPr>
        <a:xfrm>
          <a:off x="2815255" y="3733218"/>
          <a:ext cx="2843816" cy="53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📌 Statistics:</a:t>
          </a:r>
          <a:endParaRPr lang="en-US" sz="1800" kern="1200"/>
        </a:p>
      </dsp:txBody>
      <dsp:txXfrm>
        <a:off x="2815255" y="3733218"/>
        <a:ext cx="2843816" cy="533012"/>
      </dsp:txXfrm>
    </dsp:sp>
    <dsp:sp modelId="{AEC46753-1BB4-4813-9337-FBF881D956F8}">
      <dsp:nvSpPr>
        <dsp:cNvPr id="0" name=""/>
        <dsp:cNvSpPr/>
      </dsp:nvSpPr>
      <dsp:spPr>
        <a:xfrm>
          <a:off x="2548748" y="4266231"/>
          <a:ext cx="533012" cy="5330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37770BA-1D81-41BC-86D9-1551A869B036}">
      <dsp:nvSpPr>
        <dsp:cNvPr id="0" name=""/>
        <dsp:cNvSpPr/>
      </dsp:nvSpPr>
      <dsp:spPr>
        <a:xfrm>
          <a:off x="2815255" y="4266231"/>
          <a:ext cx="2843816" cy="53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smtClean="0"/>
            <a:t>Top 10 users</a:t>
          </a:r>
          <a:r>
            <a:rPr lang="en-US" sz="1800" kern="1200" smtClean="0"/>
            <a:t> with best &amp; worst values</a:t>
          </a:r>
          <a:endParaRPr lang="en-US" sz="1800" kern="1200"/>
        </a:p>
      </dsp:txBody>
      <dsp:txXfrm>
        <a:off x="2815255" y="4266231"/>
        <a:ext cx="2843816" cy="533012"/>
      </dsp:txXfrm>
    </dsp:sp>
    <dsp:sp modelId="{1D6D2E61-6440-47E6-B20F-561988940625}">
      <dsp:nvSpPr>
        <dsp:cNvPr id="0" name=""/>
        <dsp:cNvSpPr/>
      </dsp:nvSpPr>
      <dsp:spPr>
        <a:xfrm>
          <a:off x="2548748" y="4799243"/>
          <a:ext cx="533012" cy="5330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5B739DF-B822-4A89-9F85-8B8923674EAA}">
      <dsp:nvSpPr>
        <dsp:cNvPr id="0" name=""/>
        <dsp:cNvSpPr/>
      </dsp:nvSpPr>
      <dsp:spPr>
        <a:xfrm>
          <a:off x="2815255" y="4799243"/>
          <a:ext cx="2843816" cy="53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Most frequently occurring values per metric</a:t>
          </a:r>
          <a:endParaRPr lang="en-US" sz="1800" kern="1200"/>
        </a:p>
      </dsp:txBody>
      <dsp:txXfrm>
        <a:off x="2815255" y="4799243"/>
        <a:ext cx="2843816" cy="533012"/>
      </dsp:txXfrm>
    </dsp:sp>
    <dsp:sp modelId="{AB94CCB6-CE93-4790-A9D0-53355863DD15}">
      <dsp:nvSpPr>
        <dsp:cNvPr id="0" name=""/>
        <dsp:cNvSpPr/>
      </dsp:nvSpPr>
      <dsp:spPr>
        <a:xfrm>
          <a:off x="2548748" y="5332255"/>
          <a:ext cx="533012" cy="53301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13A260A2-0EAC-4F9E-8086-4C8F06292204}">
      <dsp:nvSpPr>
        <dsp:cNvPr id="0" name=""/>
        <dsp:cNvSpPr/>
      </dsp:nvSpPr>
      <dsp:spPr>
        <a:xfrm>
          <a:off x="2815255" y="5332255"/>
          <a:ext cx="2843816" cy="5330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22860" rIns="0" bIns="22860" numCol="1" spcCol="1270" anchor="ctr" anchorCtr="0">
          <a:noAutofit/>
        </a:bodyPr>
        <a:lstStyle/>
        <a:p>
          <a:pPr lvl="0" algn="l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smtClean="0"/>
            <a:t>Insights into user satisfaction &amp; potential bottlenecks</a:t>
          </a:r>
          <a:endParaRPr lang="en-US" sz="1800" kern="1200"/>
        </a:p>
      </dsp:txBody>
      <dsp:txXfrm>
        <a:off x="2815255" y="5332255"/>
        <a:ext cx="2843816" cy="53301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B0A332-302C-4EC2-995F-96B278507483}">
      <dsp:nvSpPr>
        <dsp:cNvPr id="0" name=""/>
        <dsp:cNvSpPr/>
      </dsp:nvSpPr>
      <dsp:spPr>
        <a:xfrm>
          <a:off x="3234" y="1590143"/>
          <a:ext cx="748340" cy="827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Engagement Score</a:t>
          </a:r>
          <a:r>
            <a:rPr lang="en-US" sz="900" kern="1200" smtClean="0"/>
            <a:t>: Based on normalized behavior metrics</a:t>
          </a:r>
          <a:endParaRPr lang="en-US" sz="900" kern="1200"/>
        </a:p>
      </dsp:txBody>
      <dsp:txXfrm>
        <a:off x="25152" y="1612061"/>
        <a:ext cx="704504" cy="784015"/>
      </dsp:txXfrm>
    </dsp:sp>
    <dsp:sp modelId="{F827DEA5-93BF-4372-BA62-19F6CC2386A1}">
      <dsp:nvSpPr>
        <dsp:cNvPr id="0" name=""/>
        <dsp:cNvSpPr/>
      </dsp:nvSpPr>
      <dsp:spPr>
        <a:xfrm>
          <a:off x="826408" y="1911275"/>
          <a:ext cx="158648" cy="18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826408" y="1948393"/>
        <a:ext cx="111054" cy="111352"/>
      </dsp:txXfrm>
    </dsp:sp>
    <dsp:sp modelId="{B95BE7E3-7C74-4A66-8B2F-42BF8037BCC0}">
      <dsp:nvSpPr>
        <dsp:cNvPr id="0" name=""/>
        <dsp:cNvSpPr/>
      </dsp:nvSpPr>
      <dsp:spPr>
        <a:xfrm>
          <a:off x="1050911" y="1590143"/>
          <a:ext cx="748340" cy="827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🧮 Scoring Method:</a:t>
          </a:r>
          <a:endParaRPr lang="en-US" sz="900" kern="1200"/>
        </a:p>
      </dsp:txBody>
      <dsp:txXfrm>
        <a:off x="1072829" y="1612061"/>
        <a:ext cx="704504" cy="784015"/>
      </dsp:txXfrm>
    </dsp:sp>
    <dsp:sp modelId="{B597C12C-9CA1-43BA-8CA9-7D6D2940706C}">
      <dsp:nvSpPr>
        <dsp:cNvPr id="0" name=""/>
        <dsp:cNvSpPr/>
      </dsp:nvSpPr>
      <dsp:spPr>
        <a:xfrm>
          <a:off x="1874085" y="1911275"/>
          <a:ext cx="158648" cy="18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1874085" y="1948393"/>
        <a:ext cx="111054" cy="111352"/>
      </dsp:txXfrm>
    </dsp:sp>
    <dsp:sp modelId="{2AFDED58-AFE9-461C-B527-A72D7558CB76}">
      <dsp:nvSpPr>
        <dsp:cNvPr id="0" name=""/>
        <dsp:cNvSpPr/>
      </dsp:nvSpPr>
      <dsp:spPr>
        <a:xfrm>
          <a:off x="2098587" y="1590143"/>
          <a:ext cx="748340" cy="827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Experience Score</a:t>
          </a:r>
          <a:r>
            <a:rPr lang="en-US" sz="900" kern="1200" smtClean="0"/>
            <a:t>: Based on network performance metrics</a:t>
          </a:r>
          <a:endParaRPr lang="en-US" sz="900" kern="1200"/>
        </a:p>
      </dsp:txBody>
      <dsp:txXfrm>
        <a:off x="2120505" y="1612061"/>
        <a:ext cx="704504" cy="784015"/>
      </dsp:txXfrm>
    </dsp:sp>
    <dsp:sp modelId="{C514366D-2F90-430F-B3B2-60A9F90D1B04}">
      <dsp:nvSpPr>
        <dsp:cNvPr id="0" name=""/>
        <dsp:cNvSpPr/>
      </dsp:nvSpPr>
      <dsp:spPr>
        <a:xfrm>
          <a:off x="2921762" y="1911275"/>
          <a:ext cx="158648" cy="18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2921762" y="1948393"/>
        <a:ext cx="111054" cy="111352"/>
      </dsp:txXfrm>
    </dsp:sp>
    <dsp:sp modelId="{8C929768-71C9-4F91-B634-0FEE80780B0D}">
      <dsp:nvSpPr>
        <dsp:cNvPr id="0" name=""/>
        <dsp:cNvSpPr/>
      </dsp:nvSpPr>
      <dsp:spPr>
        <a:xfrm>
          <a:off x="3146264" y="1590143"/>
          <a:ext cx="748340" cy="827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Satisfaction Score</a:t>
          </a:r>
          <a:r>
            <a:rPr lang="en-US" sz="900" kern="1200" smtClean="0"/>
            <a:t> = Average of Engagement &amp; Experience Scores</a:t>
          </a:r>
          <a:endParaRPr lang="en-US" sz="900" kern="1200"/>
        </a:p>
      </dsp:txBody>
      <dsp:txXfrm>
        <a:off x="3168182" y="1612061"/>
        <a:ext cx="704504" cy="784015"/>
      </dsp:txXfrm>
    </dsp:sp>
    <dsp:sp modelId="{5011C974-22DD-4FE3-A4DC-C3D76B3B668F}">
      <dsp:nvSpPr>
        <dsp:cNvPr id="0" name=""/>
        <dsp:cNvSpPr/>
      </dsp:nvSpPr>
      <dsp:spPr>
        <a:xfrm>
          <a:off x="3969439" y="1911275"/>
          <a:ext cx="158648" cy="18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3969439" y="1948393"/>
        <a:ext cx="111054" cy="111352"/>
      </dsp:txXfrm>
    </dsp:sp>
    <dsp:sp modelId="{7291510C-009C-440D-93A5-C01CEF34D12B}">
      <dsp:nvSpPr>
        <dsp:cNvPr id="0" name=""/>
        <dsp:cNvSpPr/>
      </dsp:nvSpPr>
      <dsp:spPr>
        <a:xfrm>
          <a:off x="4193941" y="1590143"/>
          <a:ext cx="748340" cy="827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🔢 Prediction Model:</a:t>
          </a:r>
          <a:endParaRPr lang="en-US" sz="900" kern="1200"/>
        </a:p>
      </dsp:txBody>
      <dsp:txXfrm>
        <a:off x="4215859" y="1612061"/>
        <a:ext cx="704504" cy="784015"/>
      </dsp:txXfrm>
    </dsp:sp>
    <dsp:sp modelId="{FE268BB9-5E39-4B98-9BE1-9D791372A736}">
      <dsp:nvSpPr>
        <dsp:cNvPr id="0" name=""/>
        <dsp:cNvSpPr/>
      </dsp:nvSpPr>
      <dsp:spPr>
        <a:xfrm>
          <a:off x="5017116" y="1911275"/>
          <a:ext cx="158648" cy="18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5017116" y="1948393"/>
        <a:ext cx="111054" cy="111352"/>
      </dsp:txXfrm>
    </dsp:sp>
    <dsp:sp modelId="{C09AD264-CDFA-4657-86A5-6495B5D33B5E}">
      <dsp:nvSpPr>
        <dsp:cNvPr id="0" name=""/>
        <dsp:cNvSpPr/>
      </dsp:nvSpPr>
      <dsp:spPr>
        <a:xfrm>
          <a:off x="5241618" y="1590143"/>
          <a:ext cx="748340" cy="827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Regression model</a:t>
          </a:r>
          <a:r>
            <a:rPr lang="en-US" sz="900" kern="1200" smtClean="0"/>
            <a:t> trained to predict satisfaction</a:t>
          </a:r>
          <a:endParaRPr lang="en-US" sz="900" kern="1200"/>
        </a:p>
      </dsp:txBody>
      <dsp:txXfrm>
        <a:off x="5263536" y="1612061"/>
        <a:ext cx="704504" cy="784015"/>
      </dsp:txXfrm>
    </dsp:sp>
    <dsp:sp modelId="{7ABD2EE6-6C48-40E0-81A2-EEA9AEFFF507}">
      <dsp:nvSpPr>
        <dsp:cNvPr id="0" name=""/>
        <dsp:cNvSpPr/>
      </dsp:nvSpPr>
      <dsp:spPr>
        <a:xfrm>
          <a:off x="6064793" y="1911275"/>
          <a:ext cx="158648" cy="18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6064793" y="1948393"/>
        <a:ext cx="111054" cy="111352"/>
      </dsp:txXfrm>
    </dsp:sp>
    <dsp:sp modelId="{B903980A-A20D-48C4-A233-37654E661214}">
      <dsp:nvSpPr>
        <dsp:cNvPr id="0" name=""/>
        <dsp:cNvSpPr/>
      </dsp:nvSpPr>
      <dsp:spPr>
        <a:xfrm>
          <a:off x="6289295" y="1590143"/>
          <a:ext cx="748340" cy="827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Features: Engagement + Experience metrics</a:t>
          </a:r>
          <a:endParaRPr lang="en-US" sz="900" kern="1200"/>
        </a:p>
      </dsp:txBody>
      <dsp:txXfrm>
        <a:off x="6311213" y="1612061"/>
        <a:ext cx="704504" cy="784015"/>
      </dsp:txXfrm>
    </dsp:sp>
    <dsp:sp modelId="{21922D69-324A-44A6-A321-CDA6F313271E}">
      <dsp:nvSpPr>
        <dsp:cNvPr id="0" name=""/>
        <dsp:cNvSpPr/>
      </dsp:nvSpPr>
      <dsp:spPr>
        <a:xfrm>
          <a:off x="7112470" y="1911275"/>
          <a:ext cx="158648" cy="18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7112470" y="1948393"/>
        <a:ext cx="111054" cy="111352"/>
      </dsp:txXfrm>
    </dsp:sp>
    <dsp:sp modelId="{6FC40E88-5E9A-4440-839B-9E12B8B05C3D}">
      <dsp:nvSpPr>
        <dsp:cNvPr id="0" name=""/>
        <dsp:cNvSpPr/>
      </dsp:nvSpPr>
      <dsp:spPr>
        <a:xfrm>
          <a:off x="7336972" y="1590143"/>
          <a:ext cx="748340" cy="827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📊 Clustering:</a:t>
          </a:r>
          <a:endParaRPr lang="en-US" sz="900" kern="1200"/>
        </a:p>
      </dsp:txBody>
      <dsp:txXfrm>
        <a:off x="7358890" y="1612061"/>
        <a:ext cx="704504" cy="784015"/>
      </dsp:txXfrm>
    </dsp:sp>
    <dsp:sp modelId="{E4BC28BC-F675-4056-B4E4-D11288CBAF33}">
      <dsp:nvSpPr>
        <dsp:cNvPr id="0" name=""/>
        <dsp:cNvSpPr/>
      </dsp:nvSpPr>
      <dsp:spPr>
        <a:xfrm>
          <a:off x="8160146" y="1911275"/>
          <a:ext cx="158648" cy="18558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700" kern="1200"/>
        </a:p>
      </dsp:txBody>
      <dsp:txXfrm>
        <a:off x="8160146" y="1948393"/>
        <a:ext cx="111054" cy="111352"/>
      </dsp:txXfrm>
    </dsp:sp>
    <dsp:sp modelId="{8100146C-61E9-4411-B5C6-33EEDC30CCF3}">
      <dsp:nvSpPr>
        <dsp:cNvPr id="0" name=""/>
        <dsp:cNvSpPr/>
      </dsp:nvSpPr>
      <dsp:spPr>
        <a:xfrm>
          <a:off x="8384649" y="1590143"/>
          <a:ext cx="748340" cy="82785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KMeans (k=2)</a:t>
          </a:r>
          <a:r>
            <a:rPr lang="en-US" sz="900" kern="1200" smtClean="0"/>
            <a:t> used to segment satisfied vs unsatisfied users</a:t>
          </a:r>
          <a:endParaRPr lang="en-US" sz="900" kern="1200"/>
        </a:p>
      </dsp:txBody>
      <dsp:txXfrm>
        <a:off x="8406567" y="1612061"/>
        <a:ext cx="704504" cy="7840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AD2469-D553-4CF4-86E4-FB825E0588A6}">
      <dsp:nvSpPr>
        <dsp:cNvPr id="0" name=""/>
        <dsp:cNvSpPr/>
      </dsp:nvSpPr>
      <dsp:spPr>
        <a:xfrm>
          <a:off x="0" y="991"/>
          <a:ext cx="8122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8FD5D3-DCED-4804-82A5-B079B124EBFD}">
      <dsp:nvSpPr>
        <dsp:cNvPr id="0" name=""/>
        <dsp:cNvSpPr/>
      </dsp:nvSpPr>
      <dsp:spPr>
        <a:xfrm>
          <a:off x="0" y="991"/>
          <a:ext cx="8122736" cy="338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📦 Final Table:</a:t>
          </a:r>
          <a:endParaRPr lang="en-US" sz="1600" kern="1200"/>
        </a:p>
      </dsp:txBody>
      <dsp:txXfrm>
        <a:off x="0" y="991"/>
        <a:ext cx="8122736" cy="338223"/>
      </dsp:txXfrm>
    </dsp:sp>
    <dsp:sp modelId="{7527E887-44AF-4818-9BA3-9853C8F8C0AD}">
      <dsp:nvSpPr>
        <dsp:cNvPr id="0" name=""/>
        <dsp:cNvSpPr/>
      </dsp:nvSpPr>
      <dsp:spPr>
        <a:xfrm>
          <a:off x="0" y="339215"/>
          <a:ext cx="8122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0BAB7C-2FA0-4B2F-B80C-36F42853B254}">
      <dsp:nvSpPr>
        <dsp:cNvPr id="0" name=""/>
        <dsp:cNvSpPr/>
      </dsp:nvSpPr>
      <dsp:spPr>
        <a:xfrm>
          <a:off x="0" y="339215"/>
          <a:ext cx="8122736" cy="338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Includes: MSISDN, Engagement Score, Experience Score, Satisfaction Score, Cluster</a:t>
          </a:r>
          <a:endParaRPr lang="en-US" sz="1600" kern="1200"/>
        </a:p>
      </dsp:txBody>
      <dsp:txXfrm>
        <a:off x="0" y="339215"/>
        <a:ext cx="8122736" cy="338223"/>
      </dsp:txXfrm>
    </dsp:sp>
    <dsp:sp modelId="{CBEF6D7B-72A3-4594-BCAF-CB32C0C16595}">
      <dsp:nvSpPr>
        <dsp:cNvPr id="0" name=""/>
        <dsp:cNvSpPr/>
      </dsp:nvSpPr>
      <dsp:spPr>
        <a:xfrm>
          <a:off x="0" y="677438"/>
          <a:ext cx="8122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BD28EF-5337-4FAF-BF26-AE80C2BF6AEA}">
      <dsp:nvSpPr>
        <dsp:cNvPr id="0" name=""/>
        <dsp:cNvSpPr/>
      </dsp:nvSpPr>
      <dsp:spPr>
        <a:xfrm>
          <a:off x="0" y="677438"/>
          <a:ext cx="8122736" cy="338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🛢️ Exported to MySQL:</a:t>
          </a:r>
          <a:endParaRPr lang="en-US" sz="1600" kern="1200"/>
        </a:p>
      </dsp:txBody>
      <dsp:txXfrm>
        <a:off x="0" y="677438"/>
        <a:ext cx="8122736" cy="338223"/>
      </dsp:txXfrm>
    </dsp:sp>
    <dsp:sp modelId="{36B31583-6DF5-40EC-8B09-0995BFA702EA}">
      <dsp:nvSpPr>
        <dsp:cNvPr id="0" name=""/>
        <dsp:cNvSpPr/>
      </dsp:nvSpPr>
      <dsp:spPr>
        <a:xfrm>
          <a:off x="0" y="1015662"/>
          <a:ext cx="8122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1DE678-79F8-4F45-8F21-C2DC7C1A60E4}">
      <dsp:nvSpPr>
        <dsp:cNvPr id="0" name=""/>
        <dsp:cNvSpPr/>
      </dsp:nvSpPr>
      <dsp:spPr>
        <a:xfrm>
          <a:off x="0" y="1015662"/>
          <a:ext cx="8122736" cy="338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user_scores table</a:t>
          </a:r>
          <a:endParaRPr lang="en-US" sz="1600" kern="1200"/>
        </a:p>
      </dsp:txBody>
      <dsp:txXfrm>
        <a:off x="0" y="1015662"/>
        <a:ext cx="8122736" cy="338223"/>
      </dsp:txXfrm>
    </dsp:sp>
    <dsp:sp modelId="{53EDA7EC-F7BA-4902-88FA-7BF1C46F67E0}">
      <dsp:nvSpPr>
        <dsp:cNvPr id="0" name=""/>
        <dsp:cNvSpPr/>
      </dsp:nvSpPr>
      <dsp:spPr>
        <a:xfrm>
          <a:off x="0" y="1353886"/>
          <a:ext cx="8122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6AD80-7A4A-4552-A418-2387257C19EE}">
      <dsp:nvSpPr>
        <dsp:cNvPr id="0" name=""/>
        <dsp:cNvSpPr/>
      </dsp:nvSpPr>
      <dsp:spPr>
        <a:xfrm>
          <a:off x="0" y="1353886"/>
          <a:ext cx="8122736" cy="338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smtClean="0"/>
            <a:t>🖥️ Screenshot:</a:t>
          </a:r>
          <a:endParaRPr lang="en-US" sz="1600" kern="1200"/>
        </a:p>
      </dsp:txBody>
      <dsp:txXfrm>
        <a:off x="0" y="1353886"/>
        <a:ext cx="8122736" cy="338223"/>
      </dsp:txXfrm>
    </dsp:sp>
    <dsp:sp modelId="{928E5435-677B-4B65-A2A5-BE558CFB6E50}">
      <dsp:nvSpPr>
        <dsp:cNvPr id="0" name=""/>
        <dsp:cNvSpPr/>
      </dsp:nvSpPr>
      <dsp:spPr>
        <a:xfrm>
          <a:off x="0" y="1692109"/>
          <a:ext cx="812273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C699FF-9B53-40F3-9A89-E552198CFC67}">
      <dsp:nvSpPr>
        <dsp:cNvPr id="0" name=""/>
        <dsp:cNvSpPr/>
      </dsp:nvSpPr>
      <dsp:spPr>
        <a:xfrm>
          <a:off x="0" y="1692109"/>
          <a:ext cx="8122736" cy="338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lvl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smtClean="0"/>
            <a:t>Sample SQL: SELECT * FROM user_scores LIMIT 10;</a:t>
          </a:r>
          <a:endParaRPr lang="en-US" sz="1600" kern="1200"/>
        </a:p>
      </dsp:txBody>
      <dsp:txXfrm>
        <a:off x="0" y="1692109"/>
        <a:ext cx="8122736" cy="338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CF459-A808-434A-9E61-0966D56802E8}">
      <dsp:nvSpPr>
        <dsp:cNvPr id="0" name=""/>
        <dsp:cNvSpPr/>
      </dsp:nvSpPr>
      <dsp:spPr>
        <a:xfrm>
          <a:off x="1478279" y="0"/>
          <a:ext cx="5181600" cy="5181600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63500" dist="50800" dir="5400000" sx="98000" sy="98000" rotWithShape="0">
            <a:srgbClr val="000000">
              <a:alpha val="2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CE6550F-CE5A-4139-A4C2-7E06A50A7A3A}">
      <dsp:nvSpPr>
        <dsp:cNvPr id="0" name=""/>
        <dsp:cNvSpPr/>
      </dsp:nvSpPr>
      <dsp:spPr>
        <a:xfrm>
          <a:off x="4069079" y="518381"/>
          <a:ext cx="3368040" cy="4093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📱 Top 10 Handsets by Usage:</a:t>
          </a:r>
          <a:endParaRPr lang="en-US" sz="1600" b="1" kern="1200" dirty="0"/>
        </a:p>
      </dsp:txBody>
      <dsp:txXfrm>
        <a:off x="4089063" y="538365"/>
        <a:ext cx="3328072" cy="369398"/>
      </dsp:txXfrm>
    </dsp:sp>
    <dsp:sp modelId="{E2F853D7-D7F8-488B-8525-645146192EF3}">
      <dsp:nvSpPr>
        <dsp:cNvPr id="0" name=""/>
        <dsp:cNvSpPr/>
      </dsp:nvSpPr>
      <dsp:spPr>
        <a:xfrm>
          <a:off x="4069079" y="978918"/>
          <a:ext cx="3368040" cy="4093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Identified based on the number of sessions and traffic.</a:t>
          </a:r>
          <a:endParaRPr lang="en-US" sz="1000" b="1" kern="1200" dirty="0"/>
        </a:p>
      </dsp:txBody>
      <dsp:txXfrm>
        <a:off x="4089063" y="998902"/>
        <a:ext cx="3328072" cy="369398"/>
      </dsp:txXfrm>
    </dsp:sp>
    <dsp:sp modelId="{0BA7C341-E097-433E-A97C-BA42FAE2A987}">
      <dsp:nvSpPr>
        <dsp:cNvPr id="0" name=""/>
        <dsp:cNvSpPr/>
      </dsp:nvSpPr>
      <dsp:spPr>
        <a:xfrm>
          <a:off x="4069079" y="1439456"/>
          <a:ext cx="3368040" cy="4093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Reflects the most popular devices among users.</a:t>
          </a:r>
          <a:endParaRPr lang="en-US" sz="1000" b="1" kern="1200" dirty="0"/>
        </a:p>
      </dsp:txBody>
      <dsp:txXfrm>
        <a:off x="4089063" y="1459440"/>
        <a:ext cx="3328072" cy="369398"/>
      </dsp:txXfrm>
    </dsp:sp>
    <dsp:sp modelId="{15C5B554-969C-4CAA-A4B2-FFF1F627A557}">
      <dsp:nvSpPr>
        <dsp:cNvPr id="0" name=""/>
        <dsp:cNvSpPr/>
      </dsp:nvSpPr>
      <dsp:spPr>
        <a:xfrm>
          <a:off x="4069079" y="1899993"/>
          <a:ext cx="3368040" cy="4093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b="1" kern="1200" dirty="0" smtClean="0"/>
            <a:t>🏭 Top 3 Manufacturers:</a:t>
          </a:r>
          <a:endParaRPr lang="en-US" sz="1600" b="1" kern="1200" dirty="0"/>
        </a:p>
      </dsp:txBody>
      <dsp:txXfrm>
        <a:off x="4089063" y="1919977"/>
        <a:ext cx="3328072" cy="369398"/>
      </dsp:txXfrm>
    </dsp:sp>
    <dsp:sp modelId="{706FD7E9-9CFF-4454-A4D9-FFF8908F3B95}">
      <dsp:nvSpPr>
        <dsp:cNvPr id="0" name=""/>
        <dsp:cNvSpPr/>
      </dsp:nvSpPr>
      <dsp:spPr>
        <a:xfrm>
          <a:off x="4069079" y="2360531"/>
          <a:ext cx="3368040" cy="4093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Ranked by the number of handsets in use.</a:t>
          </a:r>
          <a:endParaRPr lang="en-US" sz="1000" b="1" kern="1200" dirty="0"/>
        </a:p>
      </dsp:txBody>
      <dsp:txXfrm>
        <a:off x="4089063" y="2380515"/>
        <a:ext cx="3328072" cy="369398"/>
      </dsp:txXfrm>
    </dsp:sp>
    <dsp:sp modelId="{9C93BA41-3716-408A-80D1-35FC4F6ED710}">
      <dsp:nvSpPr>
        <dsp:cNvPr id="0" name=""/>
        <dsp:cNvSpPr/>
      </dsp:nvSpPr>
      <dsp:spPr>
        <a:xfrm>
          <a:off x="4069079" y="2821068"/>
          <a:ext cx="3368040" cy="4093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Helps identify dominant market players.</a:t>
          </a:r>
          <a:endParaRPr lang="en-US" sz="1000" b="1" kern="1200" dirty="0"/>
        </a:p>
      </dsp:txBody>
      <dsp:txXfrm>
        <a:off x="4089063" y="2841052"/>
        <a:ext cx="3328072" cy="369398"/>
      </dsp:txXfrm>
    </dsp:sp>
    <dsp:sp modelId="{35F01140-1E8D-43A3-A916-C8169B49133F}">
      <dsp:nvSpPr>
        <dsp:cNvPr id="0" name=""/>
        <dsp:cNvSpPr/>
      </dsp:nvSpPr>
      <dsp:spPr>
        <a:xfrm>
          <a:off x="4069079" y="3281606"/>
          <a:ext cx="3368040" cy="4093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kern="1200" dirty="0" smtClean="0"/>
            <a:t>📊 Top 5 Handsets per Top 3 Manufacturer:</a:t>
          </a:r>
          <a:endParaRPr lang="en-US" sz="1200" b="1" kern="1200" dirty="0"/>
        </a:p>
      </dsp:txBody>
      <dsp:txXfrm>
        <a:off x="4089063" y="3301590"/>
        <a:ext cx="3328072" cy="369398"/>
      </dsp:txXfrm>
    </dsp:sp>
    <dsp:sp modelId="{4EA85C76-D4E2-4B4E-BC78-19CC7255B6B0}">
      <dsp:nvSpPr>
        <dsp:cNvPr id="0" name=""/>
        <dsp:cNvSpPr/>
      </dsp:nvSpPr>
      <dsp:spPr>
        <a:xfrm>
          <a:off x="4069079" y="3742143"/>
          <a:ext cx="3368040" cy="4093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Further granularity on brand-specific popularity.</a:t>
          </a:r>
          <a:endParaRPr lang="en-US" sz="1000" b="1" kern="1200" dirty="0"/>
        </a:p>
      </dsp:txBody>
      <dsp:txXfrm>
        <a:off x="4089063" y="3762127"/>
        <a:ext cx="3328072" cy="369398"/>
      </dsp:txXfrm>
    </dsp:sp>
    <dsp:sp modelId="{D2FE895A-0ACA-4868-B5C1-7DF8E0C7927C}">
      <dsp:nvSpPr>
        <dsp:cNvPr id="0" name=""/>
        <dsp:cNvSpPr/>
      </dsp:nvSpPr>
      <dsp:spPr>
        <a:xfrm>
          <a:off x="4069079" y="4202681"/>
          <a:ext cx="3368040" cy="40936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Supports brand-level marketing and partnership decisions.</a:t>
          </a:r>
          <a:endParaRPr lang="en-US" sz="1000" b="1" kern="1200" dirty="0"/>
        </a:p>
      </dsp:txBody>
      <dsp:txXfrm>
        <a:off x="4089063" y="4222665"/>
        <a:ext cx="3328072" cy="3693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89C0F4-195A-4B08-B72D-92DEDEBD228F}">
      <dsp:nvSpPr>
        <dsp:cNvPr id="0" name=""/>
        <dsp:cNvSpPr/>
      </dsp:nvSpPr>
      <dsp:spPr>
        <a:xfrm>
          <a:off x="3692349" y="0"/>
          <a:ext cx="2157468" cy="862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Metrics per User:</a:t>
          </a:r>
          <a:endParaRPr lang="en-US" sz="1900" b="1" kern="1200"/>
        </a:p>
      </dsp:txBody>
      <dsp:txXfrm>
        <a:off x="4123843" y="0"/>
        <a:ext cx="1294481" cy="862987"/>
      </dsp:txXfrm>
    </dsp:sp>
    <dsp:sp modelId="{B70818FB-4BA7-4014-952F-86549A22AC36}">
      <dsp:nvSpPr>
        <dsp:cNvPr id="0" name=""/>
        <dsp:cNvSpPr/>
      </dsp:nvSpPr>
      <dsp:spPr>
        <a:xfrm>
          <a:off x="3081051" y="985000"/>
          <a:ext cx="2157468" cy="862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xDR Session Count:</a:t>
          </a:r>
          <a:endParaRPr lang="en-US" sz="1900" b="1" kern="1200"/>
        </a:p>
      </dsp:txBody>
      <dsp:txXfrm>
        <a:off x="3512545" y="985000"/>
        <a:ext cx="1294481" cy="862987"/>
      </dsp:txXfrm>
    </dsp:sp>
    <dsp:sp modelId="{2D97F274-9D05-4E32-838E-979097BA63DE}">
      <dsp:nvSpPr>
        <dsp:cNvPr id="0" name=""/>
        <dsp:cNvSpPr/>
      </dsp:nvSpPr>
      <dsp:spPr>
        <a:xfrm>
          <a:off x="4958049" y="1058354"/>
          <a:ext cx="1790698" cy="71627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Total number of data sessions per user (MSISDN).</a:t>
          </a:r>
          <a:endParaRPr lang="en-US" sz="1000" b="1" kern="1200" dirty="0"/>
        </a:p>
      </dsp:txBody>
      <dsp:txXfrm>
        <a:off x="5316189" y="1058354"/>
        <a:ext cx="1074419" cy="716279"/>
      </dsp:txXfrm>
    </dsp:sp>
    <dsp:sp modelId="{28C13B6F-9AAA-4B9E-92AF-0072448461FE}">
      <dsp:nvSpPr>
        <dsp:cNvPr id="0" name=""/>
        <dsp:cNvSpPr/>
      </dsp:nvSpPr>
      <dsp:spPr>
        <a:xfrm>
          <a:off x="3081051" y="1968806"/>
          <a:ext cx="2157468" cy="862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Session Duration:</a:t>
          </a:r>
          <a:endParaRPr lang="en-US" sz="1900" b="1" kern="1200"/>
        </a:p>
      </dsp:txBody>
      <dsp:txXfrm>
        <a:off x="3512545" y="1968806"/>
        <a:ext cx="1294481" cy="862987"/>
      </dsp:txXfrm>
    </dsp:sp>
    <dsp:sp modelId="{B34C27BA-454A-4ED8-AC9C-697D3840E372}">
      <dsp:nvSpPr>
        <dsp:cNvPr id="0" name=""/>
        <dsp:cNvSpPr/>
      </dsp:nvSpPr>
      <dsp:spPr>
        <a:xfrm>
          <a:off x="4958049" y="2042160"/>
          <a:ext cx="1790698" cy="71627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dirty="0" smtClean="0"/>
            <a:t>Total duration (in milliseconds) of all sessions per user.</a:t>
          </a:r>
          <a:endParaRPr lang="en-US" sz="1000" b="1" kern="1200" dirty="0"/>
        </a:p>
      </dsp:txBody>
      <dsp:txXfrm>
        <a:off x="5316189" y="2042160"/>
        <a:ext cx="1074419" cy="716279"/>
      </dsp:txXfrm>
    </dsp:sp>
    <dsp:sp modelId="{C893E3E6-2502-4E75-8CBB-AECBADA00400}">
      <dsp:nvSpPr>
        <dsp:cNvPr id="0" name=""/>
        <dsp:cNvSpPr/>
      </dsp:nvSpPr>
      <dsp:spPr>
        <a:xfrm>
          <a:off x="3081051" y="2952611"/>
          <a:ext cx="2157468" cy="862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Total DL + UL Traffic:</a:t>
          </a:r>
          <a:endParaRPr lang="en-US" sz="1900" b="1" kern="1200"/>
        </a:p>
      </dsp:txBody>
      <dsp:txXfrm>
        <a:off x="3512545" y="2952611"/>
        <a:ext cx="1294481" cy="862987"/>
      </dsp:txXfrm>
    </dsp:sp>
    <dsp:sp modelId="{BD11A555-4CC0-40B7-BAB1-601229ECC456}">
      <dsp:nvSpPr>
        <dsp:cNvPr id="0" name=""/>
        <dsp:cNvSpPr/>
      </dsp:nvSpPr>
      <dsp:spPr>
        <a:xfrm>
          <a:off x="4958049" y="3025965"/>
          <a:ext cx="1790698" cy="71627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Sum of download and upload traffic (in Bytes) per user.</a:t>
          </a:r>
          <a:endParaRPr lang="en-US" sz="1000" b="1" kern="1200"/>
        </a:p>
      </dsp:txBody>
      <dsp:txXfrm>
        <a:off x="5316189" y="3025965"/>
        <a:ext cx="1074419" cy="716279"/>
      </dsp:txXfrm>
    </dsp:sp>
    <dsp:sp modelId="{A9985CD4-A204-461E-92FF-63D2D49764CB}">
      <dsp:nvSpPr>
        <dsp:cNvPr id="0" name=""/>
        <dsp:cNvSpPr/>
      </dsp:nvSpPr>
      <dsp:spPr>
        <a:xfrm>
          <a:off x="3081051" y="3936417"/>
          <a:ext cx="2157468" cy="8629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12065" rIns="0" bIns="12065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b="1" kern="1200" smtClean="0"/>
            <a:t>App-Specific Data Usage:</a:t>
          </a:r>
          <a:endParaRPr lang="en-US" sz="1900" b="1" kern="1200"/>
        </a:p>
      </dsp:txBody>
      <dsp:txXfrm>
        <a:off x="3512545" y="3936417"/>
        <a:ext cx="1294481" cy="862987"/>
      </dsp:txXfrm>
    </dsp:sp>
    <dsp:sp modelId="{0828F184-7D02-4D12-9D6A-AC01749F8411}">
      <dsp:nvSpPr>
        <dsp:cNvPr id="0" name=""/>
        <dsp:cNvSpPr/>
      </dsp:nvSpPr>
      <dsp:spPr>
        <a:xfrm>
          <a:off x="4958049" y="4009771"/>
          <a:ext cx="1790698" cy="716279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Data usage for each application (e.g., Social Media, Google, YouTube, etc.) per user.</a:t>
          </a:r>
          <a:endParaRPr lang="en-US" sz="1000" b="1" kern="1200"/>
        </a:p>
      </dsp:txBody>
      <dsp:txXfrm>
        <a:off x="5316189" y="4009771"/>
        <a:ext cx="1074419" cy="71627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CC3379-58F6-428E-8819-5A15C1AB6A89}">
      <dsp:nvSpPr>
        <dsp:cNvPr id="0" name=""/>
        <dsp:cNvSpPr/>
      </dsp:nvSpPr>
      <dsp:spPr>
        <a:xfrm>
          <a:off x="2459666" y="36194"/>
          <a:ext cx="1737360" cy="17373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Key Steps:</a:t>
          </a:r>
          <a:endParaRPr lang="en-US" sz="1300" kern="1200"/>
        </a:p>
      </dsp:txBody>
      <dsp:txXfrm>
        <a:off x="2691314" y="340233"/>
        <a:ext cx="1274064" cy="781812"/>
      </dsp:txXfrm>
    </dsp:sp>
    <dsp:sp modelId="{C2A63292-9348-4957-9F86-48F1F505E499}">
      <dsp:nvSpPr>
        <dsp:cNvPr id="0" name=""/>
        <dsp:cNvSpPr/>
      </dsp:nvSpPr>
      <dsp:spPr>
        <a:xfrm>
          <a:off x="3086564" y="1122045"/>
          <a:ext cx="1737360" cy="17373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Data Aggregation</a:t>
          </a:r>
          <a:r>
            <a:rPr lang="en-US" sz="1300" kern="1200" smtClean="0"/>
            <a:t>:</a:t>
          </a:r>
          <a:endParaRPr lang="en-US" sz="13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Calculated session count, total duration, and total traffic per user.</a:t>
          </a:r>
          <a:endParaRPr lang="en-US" sz="1000" kern="1200"/>
        </a:p>
      </dsp:txBody>
      <dsp:txXfrm>
        <a:off x="3617907" y="1570863"/>
        <a:ext cx="1042416" cy="955548"/>
      </dsp:txXfrm>
    </dsp:sp>
    <dsp:sp modelId="{882FDA11-E340-4915-AB35-A11670CD784C}">
      <dsp:nvSpPr>
        <dsp:cNvPr id="0" name=""/>
        <dsp:cNvSpPr/>
      </dsp:nvSpPr>
      <dsp:spPr>
        <a:xfrm>
          <a:off x="1832769" y="1122045"/>
          <a:ext cx="1737360" cy="1737360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kern="1200" smtClean="0"/>
            <a:t>App-Specific Traffic</a:t>
          </a:r>
          <a:r>
            <a:rPr lang="en-US" sz="1300" kern="1200" smtClean="0"/>
            <a:t>:</a:t>
          </a:r>
          <a:endParaRPr lang="en-US" sz="13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kern="1200" smtClean="0"/>
            <a:t>Total traffic (DL+UL) for each application tracked per user.</a:t>
          </a:r>
          <a:endParaRPr lang="en-US" sz="1000" kern="1200"/>
        </a:p>
      </dsp:txBody>
      <dsp:txXfrm>
        <a:off x="1996371" y="1570863"/>
        <a:ext cx="1042416" cy="9555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30DB2-B8FE-4CAB-AAAA-7C3241B57705}">
      <dsp:nvSpPr>
        <dsp:cNvPr id="0" name=""/>
        <dsp:cNvSpPr/>
      </dsp:nvSpPr>
      <dsp:spPr>
        <a:xfrm>
          <a:off x="0" y="0"/>
          <a:ext cx="5257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DBFFA-2A73-430C-8F5A-A255C4663009}">
      <dsp:nvSpPr>
        <dsp:cNvPr id="0" name=""/>
        <dsp:cNvSpPr/>
      </dsp:nvSpPr>
      <dsp:spPr>
        <a:xfrm>
          <a:off x="0" y="0"/>
          <a:ext cx="5257800" cy="70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📊 Method:</a:t>
          </a:r>
          <a:endParaRPr lang="en-US" sz="2000" kern="1200"/>
        </a:p>
      </dsp:txBody>
      <dsp:txXfrm>
        <a:off x="0" y="0"/>
        <a:ext cx="5257800" cy="704849"/>
      </dsp:txXfrm>
    </dsp:sp>
    <dsp:sp modelId="{143EC7C1-78AF-4DE7-A264-8FF9708B53A1}">
      <dsp:nvSpPr>
        <dsp:cNvPr id="0" name=""/>
        <dsp:cNvSpPr/>
      </dsp:nvSpPr>
      <dsp:spPr>
        <a:xfrm>
          <a:off x="0" y="704849"/>
          <a:ext cx="5257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20B8AF-5DB5-4645-B9AD-D9DA8E56FF51}">
      <dsp:nvSpPr>
        <dsp:cNvPr id="0" name=""/>
        <dsp:cNvSpPr/>
      </dsp:nvSpPr>
      <dsp:spPr>
        <a:xfrm>
          <a:off x="0" y="704849"/>
          <a:ext cx="5257800" cy="70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Users segmented into </a:t>
          </a:r>
          <a:r>
            <a:rPr lang="en-US" sz="2000" b="1" kern="1200" smtClean="0"/>
            <a:t>10 deciles</a:t>
          </a:r>
          <a:r>
            <a:rPr lang="en-US" sz="2000" kern="1200" smtClean="0"/>
            <a:t> based on total </a:t>
          </a:r>
          <a:r>
            <a:rPr lang="en-US" sz="2000" b="1" kern="1200" smtClean="0"/>
            <a:t>session duration</a:t>
          </a:r>
          <a:endParaRPr lang="en-US" sz="2000" kern="1200"/>
        </a:p>
      </dsp:txBody>
      <dsp:txXfrm>
        <a:off x="0" y="704849"/>
        <a:ext cx="5257800" cy="704849"/>
      </dsp:txXfrm>
    </dsp:sp>
    <dsp:sp modelId="{2AD1D0A4-C4F7-459C-B34B-6AAF80CF015B}">
      <dsp:nvSpPr>
        <dsp:cNvPr id="0" name=""/>
        <dsp:cNvSpPr/>
      </dsp:nvSpPr>
      <dsp:spPr>
        <a:xfrm>
          <a:off x="0" y="1409699"/>
          <a:ext cx="5257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45E44-25CF-45F1-B40E-C23B1A06DBC7}">
      <dsp:nvSpPr>
        <dsp:cNvPr id="0" name=""/>
        <dsp:cNvSpPr/>
      </dsp:nvSpPr>
      <dsp:spPr>
        <a:xfrm>
          <a:off x="0" y="1409699"/>
          <a:ext cx="5257800" cy="70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💾 Analysis:</a:t>
          </a:r>
          <a:endParaRPr lang="en-US" sz="2000" kern="1200"/>
        </a:p>
      </dsp:txBody>
      <dsp:txXfrm>
        <a:off x="0" y="1409699"/>
        <a:ext cx="5257800" cy="704849"/>
      </dsp:txXfrm>
    </dsp:sp>
    <dsp:sp modelId="{8E3749DC-2790-43F8-B506-C7AFAF8170F8}">
      <dsp:nvSpPr>
        <dsp:cNvPr id="0" name=""/>
        <dsp:cNvSpPr/>
      </dsp:nvSpPr>
      <dsp:spPr>
        <a:xfrm>
          <a:off x="0" y="2114549"/>
          <a:ext cx="5257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E83AD3-734E-4431-B697-671771366592}">
      <dsp:nvSpPr>
        <dsp:cNvPr id="0" name=""/>
        <dsp:cNvSpPr/>
      </dsp:nvSpPr>
      <dsp:spPr>
        <a:xfrm>
          <a:off x="0" y="2114549"/>
          <a:ext cx="5257800" cy="70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For each decile, computed average </a:t>
          </a:r>
          <a:r>
            <a:rPr lang="en-US" sz="2000" b="1" kern="1200" smtClean="0"/>
            <a:t>DL+UL data usage</a:t>
          </a:r>
          <a:endParaRPr lang="en-US" sz="2000" kern="1200"/>
        </a:p>
      </dsp:txBody>
      <dsp:txXfrm>
        <a:off x="0" y="2114549"/>
        <a:ext cx="5257800" cy="704849"/>
      </dsp:txXfrm>
    </dsp:sp>
    <dsp:sp modelId="{2E8F7F93-DF77-431C-BD2F-AA23E0CC3C21}">
      <dsp:nvSpPr>
        <dsp:cNvPr id="0" name=""/>
        <dsp:cNvSpPr/>
      </dsp:nvSpPr>
      <dsp:spPr>
        <a:xfrm>
          <a:off x="0" y="2819399"/>
          <a:ext cx="5257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070CA-32F8-4001-8459-B83F6ED96F07}">
      <dsp:nvSpPr>
        <dsp:cNvPr id="0" name=""/>
        <dsp:cNvSpPr/>
      </dsp:nvSpPr>
      <dsp:spPr>
        <a:xfrm>
          <a:off x="0" y="2819399"/>
          <a:ext cx="5257800" cy="70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Identifies user intensity tiers</a:t>
          </a:r>
          <a:endParaRPr lang="en-US" sz="2000" kern="1200"/>
        </a:p>
      </dsp:txBody>
      <dsp:txXfrm>
        <a:off x="0" y="2819399"/>
        <a:ext cx="5257800" cy="704849"/>
      </dsp:txXfrm>
    </dsp:sp>
    <dsp:sp modelId="{D8686A4B-B68E-408B-881B-4704469070C3}">
      <dsp:nvSpPr>
        <dsp:cNvPr id="0" name=""/>
        <dsp:cNvSpPr/>
      </dsp:nvSpPr>
      <dsp:spPr>
        <a:xfrm>
          <a:off x="0" y="3524250"/>
          <a:ext cx="5257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6CF38-6848-4A09-A87E-E7C38DD52E57}">
      <dsp:nvSpPr>
        <dsp:cNvPr id="0" name=""/>
        <dsp:cNvSpPr/>
      </dsp:nvSpPr>
      <dsp:spPr>
        <a:xfrm>
          <a:off x="0" y="3524249"/>
          <a:ext cx="5257800" cy="70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smtClean="0"/>
            <a:t>🔍 Insight:</a:t>
          </a:r>
          <a:endParaRPr lang="en-US" sz="2000" kern="1200"/>
        </a:p>
      </dsp:txBody>
      <dsp:txXfrm>
        <a:off x="0" y="3524249"/>
        <a:ext cx="5257800" cy="704849"/>
      </dsp:txXfrm>
    </dsp:sp>
    <dsp:sp modelId="{7F5ABF4F-DC1B-4F4D-9B91-6FF237E30752}">
      <dsp:nvSpPr>
        <dsp:cNvPr id="0" name=""/>
        <dsp:cNvSpPr/>
      </dsp:nvSpPr>
      <dsp:spPr>
        <a:xfrm>
          <a:off x="0" y="4229100"/>
          <a:ext cx="5257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1EDAE4-DDAA-46C2-97D3-18BA82A3F49E}">
      <dsp:nvSpPr>
        <dsp:cNvPr id="0" name=""/>
        <dsp:cNvSpPr/>
      </dsp:nvSpPr>
      <dsp:spPr>
        <a:xfrm>
          <a:off x="0" y="4229099"/>
          <a:ext cx="5257800" cy="70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Top deciles contribute </a:t>
          </a:r>
          <a:r>
            <a:rPr lang="en-US" sz="2000" b="1" kern="1200" smtClean="0"/>
            <a:t>disproportionately high data usage</a:t>
          </a:r>
          <a:endParaRPr lang="en-US" sz="2000" kern="1200"/>
        </a:p>
      </dsp:txBody>
      <dsp:txXfrm>
        <a:off x="0" y="4229099"/>
        <a:ext cx="5257800" cy="704849"/>
      </dsp:txXfrm>
    </dsp:sp>
    <dsp:sp modelId="{EDC767A3-33B1-4FFA-B94D-B46E99884814}">
      <dsp:nvSpPr>
        <dsp:cNvPr id="0" name=""/>
        <dsp:cNvSpPr/>
      </dsp:nvSpPr>
      <dsp:spPr>
        <a:xfrm>
          <a:off x="0" y="4933950"/>
          <a:ext cx="52578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D91263-89A9-44E7-9382-34C0D377B991}">
      <dsp:nvSpPr>
        <dsp:cNvPr id="0" name=""/>
        <dsp:cNvSpPr/>
      </dsp:nvSpPr>
      <dsp:spPr>
        <a:xfrm>
          <a:off x="0" y="4933949"/>
          <a:ext cx="5257800" cy="7048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lvl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/>
            <a:t>Suggests focus on </a:t>
          </a:r>
          <a:r>
            <a:rPr lang="en-US" sz="2000" b="1" kern="1200" smtClean="0"/>
            <a:t>top 20% heavy users</a:t>
          </a:r>
          <a:r>
            <a:rPr lang="en-US" sz="2000" kern="1200" smtClean="0"/>
            <a:t> for QoS and upselling opportunities</a:t>
          </a:r>
          <a:endParaRPr lang="en-US" sz="2000" kern="1200"/>
        </a:p>
      </dsp:txBody>
      <dsp:txXfrm>
        <a:off x="0" y="4933949"/>
        <a:ext cx="5257800" cy="7048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7AE2D-C38B-4E9F-B243-07137485EBD2}">
      <dsp:nvSpPr>
        <dsp:cNvPr id="0" name=""/>
        <dsp:cNvSpPr/>
      </dsp:nvSpPr>
      <dsp:spPr>
        <a:xfrm>
          <a:off x="-6543305" y="-1001486"/>
          <a:ext cx="7794172" cy="7794172"/>
        </a:xfrm>
        <a:prstGeom prst="blockArc">
          <a:avLst>
            <a:gd name="adj1" fmla="val 18900000"/>
            <a:gd name="adj2" fmla="val 2700000"/>
            <a:gd name="adj3" fmla="val 277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6A72F9-ACD3-4DAE-A07E-3E18CC714989}">
      <dsp:nvSpPr>
        <dsp:cNvPr id="0" name=""/>
        <dsp:cNvSpPr/>
      </dsp:nvSpPr>
      <dsp:spPr>
        <a:xfrm>
          <a:off x="406252" y="263267"/>
          <a:ext cx="4393234" cy="52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754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📈 Variables:</a:t>
          </a:r>
          <a:endParaRPr lang="en-US" sz="1400" kern="1200"/>
        </a:p>
      </dsp:txBody>
      <dsp:txXfrm>
        <a:off x="406252" y="263267"/>
        <a:ext cx="4393234" cy="526304"/>
      </dsp:txXfrm>
    </dsp:sp>
    <dsp:sp modelId="{674264CE-0B29-4474-8743-1127DCF52A7C}">
      <dsp:nvSpPr>
        <dsp:cNvPr id="0" name=""/>
        <dsp:cNvSpPr/>
      </dsp:nvSpPr>
      <dsp:spPr>
        <a:xfrm>
          <a:off x="77312" y="197479"/>
          <a:ext cx="657880" cy="657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E1D67-506A-443E-A9F7-F728266F72DA}">
      <dsp:nvSpPr>
        <dsp:cNvPr id="0" name=""/>
        <dsp:cNvSpPr/>
      </dsp:nvSpPr>
      <dsp:spPr>
        <a:xfrm>
          <a:off x="882868" y="1053187"/>
          <a:ext cx="3916619" cy="52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754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App-specific traffic: </a:t>
          </a:r>
          <a:r>
            <a:rPr lang="en-US" sz="1400" b="1" kern="1200" smtClean="0"/>
            <a:t>Social Media, Google, Email, YouTube, Netflix, Gaming, Other</a:t>
          </a:r>
          <a:endParaRPr lang="en-US" sz="1400" kern="1200"/>
        </a:p>
      </dsp:txBody>
      <dsp:txXfrm>
        <a:off x="882868" y="1053187"/>
        <a:ext cx="3916619" cy="526304"/>
      </dsp:txXfrm>
    </dsp:sp>
    <dsp:sp modelId="{1AE80B48-76C6-4BA0-86B3-527E70CC824A}">
      <dsp:nvSpPr>
        <dsp:cNvPr id="0" name=""/>
        <dsp:cNvSpPr/>
      </dsp:nvSpPr>
      <dsp:spPr>
        <a:xfrm>
          <a:off x="553928" y="987399"/>
          <a:ext cx="657880" cy="657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B0552-9B2D-435C-92AA-DCB41FFB0E03}">
      <dsp:nvSpPr>
        <dsp:cNvPr id="0" name=""/>
        <dsp:cNvSpPr/>
      </dsp:nvSpPr>
      <dsp:spPr>
        <a:xfrm>
          <a:off x="1144051" y="1842528"/>
          <a:ext cx="3655435" cy="52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754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🔍 Correlation Matrix:</a:t>
          </a:r>
          <a:endParaRPr lang="en-US" sz="1400" kern="1200"/>
        </a:p>
      </dsp:txBody>
      <dsp:txXfrm>
        <a:off x="1144051" y="1842528"/>
        <a:ext cx="3655435" cy="526304"/>
      </dsp:txXfrm>
    </dsp:sp>
    <dsp:sp modelId="{1F47A8B3-6C3C-49C4-A147-AF2342FD9423}">
      <dsp:nvSpPr>
        <dsp:cNvPr id="0" name=""/>
        <dsp:cNvSpPr/>
      </dsp:nvSpPr>
      <dsp:spPr>
        <a:xfrm>
          <a:off x="815111" y="1776740"/>
          <a:ext cx="657880" cy="657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432F3-6ADE-4FF6-B8F6-62FEB1DC12ED}">
      <dsp:nvSpPr>
        <dsp:cNvPr id="0" name=""/>
        <dsp:cNvSpPr/>
      </dsp:nvSpPr>
      <dsp:spPr>
        <a:xfrm>
          <a:off x="1227444" y="2632447"/>
          <a:ext cx="3572042" cy="52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754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Heatmap used to identify interrelationships between app traffic types</a:t>
          </a:r>
          <a:endParaRPr lang="en-US" sz="1400" kern="1200"/>
        </a:p>
      </dsp:txBody>
      <dsp:txXfrm>
        <a:off x="1227444" y="2632447"/>
        <a:ext cx="3572042" cy="526304"/>
      </dsp:txXfrm>
    </dsp:sp>
    <dsp:sp modelId="{DB0DF7C0-7631-4A41-B0CB-B68DF967677F}">
      <dsp:nvSpPr>
        <dsp:cNvPr id="0" name=""/>
        <dsp:cNvSpPr/>
      </dsp:nvSpPr>
      <dsp:spPr>
        <a:xfrm>
          <a:off x="898504" y="2566659"/>
          <a:ext cx="657880" cy="657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B53A10-2823-4D6B-AF71-50D8347B89D6}">
      <dsp:nvSpPr>
        <dsp:cNvPr id="0" name=""/>
        <dsp:cNvSpPr/>
      </dsp:nvSpPr>
      <dsp:spPr>
        <a:xfrm>
          <a:off x="1144051" y="3422367"/>
          <a:ext cx="3655435" cy="52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754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b="1" kern="1200" smtClean="0"/>
            <a:t>🧠 Key Observations:</a:t>
          </a:r>
          <a:endParaRPr lang="en-US" sz="1400" kern="1200"/>
        </a:p>
      </dsp:txBody>
      <dsp:txXfrm>
        <a:off x="1144051" y="3422367"/>
        <a:ext cx="3655435" cy="526304"/>
      </dsp:txXfrm>
    </dsp:sp>
    <dsp:sp modelId="{785BD986-195F-4E43-ADA2-7B5AB6083EAA}">
      <dsp:nvSpPr>
        <dsp:cNvPr id="0" name=""/>
        <dsp:cNvSpPr/>
      </dsp:nvSpPr>
      <dsp:spPr>
        <a:xfrm>
          <a:off x="815111" y="3356579"/>
          <a:ext cx="657880" cy="657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CAAEB-23AD-49F4-AB55-894FBD355929}">
      <dsp:nvSpPr>
        <dsp:cNvPr id="0" name=""/>
        <dsp:cNvSpPr/>
      </dsp:nvSpPr>
      <dsp:spPr>
        <a:xfrm>
          <a:off x="882868" y="4211708"/>
          <a:ext cx="3916619" cy="52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754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Strong positive correlation between </a:t>
          </a:r>
          <a:r>
            <a:rPr lang="en-US" sz="1400" b="1" kern="1200" smtClean="0"/>
            <a:t>YouTube</a:t>
          </a:r>
          <a:r>
            <a:rPr lang="en-US" sz="1400" kern="1200" smtClean="0"/>
            <a:t> and </a:t>
          </a:r>
          <a:r>
            <a:rPr lang="en-US" sz="1400" b="1" kern="1200" smtClean="0"/>
            <a:t>Netflix</a:t>
          </a:r>
          <a:r>
            <a:rPr lang="en-US" sz="1400" kern="1200" smtClean="0"/>
            <a:t> traffic</a:t>
          </a:r>
          <a:endParaRPr lang="en-US" sz="1400" kern="1200"/>
        </a:p>
      </dsp:txBody>
      <dsp:txXfrm>
        <a:off x="882868" y="4211708"/>
        <a:ext cx="3916619" cy="526304"/>
      </dsp:txXfrm>
    </dsp:sp>
    <dsp:sp modelId="{D2E9F098-1A60-46C3-ADD2-3B00A6AFE4F5}">
      <dsp:nvSpPr>
        <dsp:cNvPr id="0" name=""/>
        <dsp:cNvSpPr/>
      </dsp:nvSpPr>
      <dsp:spPr>
        <a:xfrm>
          <a:off x="553928" y="4145920"/>
          <a:ext cx="657880" cy="657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3C4C01-4B0B-4ED8-B516-3D5C0B3850A2}">
      <dsp:nvSpPr>
        <dsp:cNvPr id="0" name=""/>
        <dsp:cNvSpPr/>
      </dsp:nvSpPr>
      <dsp:spPr>
        <a:xfrm>
          <a:off x="406252" y="5001627"/>
          <a:ext cx="4393234" cy="52630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7754" tIns="35560" rIns="35560" bIns="35560" numCol="1" spcCol="1270" anchor="ctr" anchorCtr="0">
          <a:noAutofit/>
        </a:bodyPr>
        <a:lstStyle/>
        <a:p>
          <a:pPr lvl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smtClean="0"/>
            <a:t>Social Media moderately correlates with </a:t>
          </a:r>
          <a:r>
            <a:rPr lang="en-US" sz="1400" b="1" kern="1200" smtClean="0"/>
            <a:t>Google</a:t>
          </a:r>
          <a:r>
            <a:rPr lang="en-US" sz="1400" kern="1200" smtClean="0"/>
            <a:t> usage</a:t>
          </a:r>
          <a:endParaRPr lang="en-US" sz="1400" kern="1200"/>
        </a:p>
      </dsp:txBody>
      <dsp:txXfrm>
        <a:off x="406252" y="5001627"/>
        <a:ext cx="4393234" cy="526304"/>
      </dsp:txXfrm>
    </dsp:sp>
    <dsp:sp modelId="{86A45CBF-64DF-48CE-BDC2-F165D3328B81}">
      <dsp:nvSpPr>
        <dsp:cNvPr id="0" name=""/>
        <dsp:cNvSpPr/>
      </dsp:nvSpPr>
      <dsp:spPr>
        <a:xfrm>
          <a:off x="77312" y="4935839"/>
          <a:ext cx="657880" cy="6578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BCC1C-DB03-468B-9F44-29DC0535A6D4}">
      <dsp:nvSpPr>
        <dsp:cNvPr id="0" name=""/>
        <dsp:cNvSpPr/>
      </dsp:nvSpPr>
      <dsp:spPr>
        <a:xfrm>
          <a:off x="2108940" y="1625"/>
          <a:ext cx="2372558" cy="615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/>
            <a:t>Components:</a:t>
          </a:r>
          <a:endParaRPr lang="en-US" sz="2000" b="1" kern="1200" dirty="0"/>
        </a:p>
      </dsp:txBody>
      <dsp:txXfrm>
        <a:off x="2138998" y="31683"/>
        <a:ext cx="2312442" cy="555623"/>
      </dsp:txXfrm>
    </dsp:sp>
    <dsp:sp modelId="{877F0128-BF42-4684-90F9-573E8D6D99AB}">
      <dsp:nvSpPr>
        <dsp:cNvPr id="0" name=""/>
        <dsp:cNvSpPr/>
      </dsp:nvSpPr>
      <dsp:spPr>
        <a:xfrm>
          <a:off x="2108940" y="648152"/>
          <a:ext cx="2372558" cy="615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PCA reduced features to </a:t>
          </a:r>
          <a:r>
            <a:rPr lang="en-US" sz="1500" b="1" kern="1200" smtClean="0"/>
            <a:t>2 principal components</a:t>
          </a:r>
          <a:endParaRPr lang="en-US" sz="1500" kern="1200"/>
        </a:p>
      </dsp:txBody>
      <dsp:txXfrm>
        <a:off x="2138998" y="678210"/>
        <a:ext cx="2312442" cy="555623"/>
      </dsp:txXfrm>
    </dsp:sp>
    <dsp:sp modelId="{A77E8CCA-A2F3-409D-AF3C-48A4DEA53EC6}">
      <dsp:nvSpPr>
        <dsp:cNvPr id="0" name=""/>
        <dsp:cNvSpPr/>
      </dsp:nvSpPr>
      <dsp:spPr>
        <a:xfrm>
          <a:off x="2108940" y="1294678"/>
          <a:ext cx="2372558" cy="615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Visualization:</a:t>
          </a:r>
          <a:endParaRPr lang="en-US" sz="1800" kern="1200" dirty="0"/>
        </a:p>
      </dsp:txBody>
      <dsp:txXfrm>
        <a:off x="2138998" y="1324736"/>
        <a:ext cx="2312442" cy="555623"/>
      </dsp:txXfrm>
    </dsp:sp>
    <dsp:sp modelId="{50E9D029-01AD-437D-9D16-68109BD51F8D}">
      <dsp:nvSpPr>
        <dsp:cNvPr id="0" name=""/>
        <dsp:cNvSpPr/>
      </dsp:nvSpPr>
      <dsp:spPr>
        <a:xfrm>
          <a:off x="2108940" y="1941204"/>
          <a:ext cx="2372558" cy="615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Scatterplot of KMeans clusters in 2D PCA space</a:t>
          </a:r>
          <a:endParaRPr lang="en-US" sz="1500" kern="1200"/>
        </a:p>
      </dsp:txBody>
      <dsp:txXfrm>
        <a:off x="2138998" y="1971262"/>
        <a:ext cx="2312442" cy="555623"/>
      </dsp:txXfrm>
    </dsp:sp>
    <dsp:sp modelId="{9529D6A6-DF2D-4A8C-8713-438C1F16AD3C}">
      <dsp:nvSpPr>
        <dsp:cNvPr id="0" name=""/>
        <dsp:cNvSpPr/>
      </dsp:nvSpPr>
      <dsp:spPr>
        <a:xfrm>
          <a:off x="2108940" y="2587730"/>
          <a:ext cx="2372558" cy="615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Interpretation:</a:t>
          </a:r>
          <a:endParaRPr lang="en-US" sz="1800" kern="1200" dirty="0"/>
        </a:p>
      </dsp:txBody>
      <dsp:txXfrm>
        <a:off x="2138998" y="2617788"/>
        <a:ext cx="2312442" cy="555623"/>
      </dsp:txXfrm>
    </dsp:sp>
    <dsp:sp modelId="{83E0C149-6FA0-413B-B71A-564D93C2CF97}">
      <dsp:nvSpPr>
        <dsp:cNvPr id="0" name=""/>
        <dsp:cNvSpPr/>
      </dsp:nvSpPr>
      <dsp:spPr>
        <a:xfrm>
          <a:off x="2108940" y="3234256"/>
          <a:ext cx="2372558" cy="615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PCA captures </a:t>
          </a:r>
          <a:r>
            <a:rPr lang="en-US" sz="1500" b="1" kern="1200" smtClean="0"/>
            <a:t>major variance</a:t>
          </a:r>
          <a:r>
            <a:rPr lang="en-US" sz="1500" kern="1200" smtClean="0"/>
            <a:t> in reduced space</a:t>
          </a:r>
          <a:endParaRPr lang="en-US" sz="1500" kern="1200"/>
        </a:p>
      </dsp:txBody>
      <dsp:txXfrm>
        <a:off x="2138998" y="3264314"/>
        <a:ext cx="2312442" cy="555623"/>
      </dsp:txXfrm>
    </dsp:sp>
    <dsp:sp modelId="{B22B2D04-A3AC-4C84-9662-89C01ED91554}">
      <dsp:nvSpPr>
        <dsp:cNvPr id="0" name=""/>
        <dsp:cNvSpPr/>
      </dsp:nvSpPr>
      <dsp:spPr>
        <a:xfrm>
          <a:off x="2108940" y="3880782"/>
          <a:ext cx="2372558" cy="615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Clusters appear </a:t>
          </a:r>
          <a:r>
            <a:rPr lang="en-US" sz="1500" b="1" kern="1200" smtClean="0"/>
            <a:t>distinct and non-overlapping</a:t>
          </a:r>
          <a:endParaRPr lang="en-US" sz="1500" kern="1200"/>
        </a:p>
      </dsp:txBody>
      <dsp:txXfrm>
        <a:off x="2138998" y="3910840"/>
        <a:ext cx="2312442" cy="555623"/>
      </dsp:txXfrm>
    </dsp:sp>
    <dsp:sp modelId="{7B2EE24B-87A1-4E41-95D8-890C799BDC6E}">
      <dsp:nvSpPr>
        <dsp:cNvPr id="0" name=""/>
        <dsp:cNvSpPr/>
      </dsp:nvSpPr>
      <dsp:spPr>
        <a:xfrm>
          <a:off x="2108940" y="4527308"/>
          <a:ext cx="2372558" cy="615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Useful for </a:t>
          </a:r>
          <a:r>
            <a:rPr lang="en-US" sz="1500" b="1" kern="1200" smtClean="0"/>
            <a:t>visual validation</a:t>
          </a:r>
          <a:r>
            <a:rPr lang="en-US" sz="1500" kern="1200" smtClean="0"/>
            <a:t> of clustering quality</a:t>
          </a:r>
          <a:endParaRPr lang="en-US" sz="1500" kern="1200"/>
        </a:p>
      </dsp:txBody>
      <dsp:txXfrm>
        <a:off x="2138998" y="4557366"/>
        <a:ext cx="2312442" cy="555623"/>
      </dsp:txXfrm>
    </dsp:sp>
    <dsp:sp modelId="{CD8873E4-338F-4841-893D-F6301C24EFC3}">
      <dsp:nvSpPr>
        <dsp:cNvPr id="0" name=""/>
        <dsp:cNvSpPr/>
      </dsp:nvSpPr>
      <dsp:spPr>
        <a:xfrm>
          <a:off x="2108940" y="5173834"/>
          <a:ext cx="2372558" cy="61573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lvl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smtClean="0"/>
            <a:t>Reduces noise and improves </a:t>
          </a:r>
          <a:r>
            <a:rPr lang="en-US" sz="1500" b="1" kern="1200" smtClean="0"/>
            <a:t>computational efficiency</a:t>
          </a:r>
          <a:endParaRPr lang="en-US" sz="1500" kern="1200"/>
        </a:p>
      </dsp:txBody>
      <dsp:txXfrm>
        <a:off x="2138998" y="5203892"/>
        <a:ext cx="2312442" cy="55562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0FAE30-FB1C-4824-A046-5FC2C05BEEE3}">
      <dsp:nvSpPr>
        <dsp:cNvPr id="0" name=""/>
        <dsp:cNvSpPr/>
      </dsp:nvSpPr>
      <dsp:spPr>
        <a:xfrm>
          <a:off x="8036" y="1199952"/>
          <a:ext cx="1080938" cy="686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70087-292D-4038-9EF8-0CF1E345A874}">
      <dsp:nvSpPr>
        <dsp:cNvPr id="0" name=""/>
        <dsp:cNvSpPr/>
      </dsp:nvSpPr>
      <dsp:spPr>
        <a:xfrm>
          <a:off x="128141" y="1314051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📏 Metrics per User:</a:t>
          </a:r>
          <a:endParaRPr lang="en-US" sz="1000" kern="1200"/>
        </a:p>
      </dsp:txBody>
      <dsp:txXfrm>
        <a:off x="148245" y="1334155"/>
        <a:ext cx="1040730" cy="646188"/>
      </dsp:txXfrm>
    </dsp:sp>
    <dsp:sp modelId="{922A14ED-E103-41B4-88B6-EC1598277900}">
      <dsp:nvSpPr>
        <dsp:cNvPr id="0" name=""/>
        <dsp:cNvSpPr/>
      </dsp:nvSpPr>
      <dsp:spPr>
        <a:xfrm>
          <a:off x="1329183" y="1199952"/>
          <a:ext cx="1080938" cy="686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F6BD9-0D07-4AE2-B32F-E9B1D1251585}">
      <dsp:nvSpPr>
        <dsp:cNvPr id="0" name=""/>
        <dsp:cNvSpPr/>
      </dsp:nvSpPr>
      <dsp:spPr>
        <a:xfrm>
          <a:off x="1449288" y="1314051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Session Frequency</a:t>
          </a:r>
          <a:r>
            <a:rPr lang="en-US" sz="1000" kern="1200" smtClean="0"/>
            <a:t> (number of sessions)</a:t>
          </a:r>
          <a:endParaRPr lang="en-US" sz="1000" kern="1200"/>
        </a:p>
      </dsp:txBody>
      <dsp:txXfrm>
        <a:off x="1469392" y="1334155"/>
        <a:ext cx="1040730" cy="646188"/>
      </dsp:txXfrm>
    </dsp:sp>
    <dsp:sp modelId="{00E85B7C-D44B-4096-81DF-9832C1AD0C9A}">
      <dsp:nvSpPr>
        <dsp:cNvPr id="0" name=""/>
        <dsp:cNvSpPr/>
      </dsp:nvSpPr>
      <dsp:spPr>
        <a:xfrm>
          <a:off x="2650331" y="1199952"/>
          <a:ext cx="1080938" cy="686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F2C70-2C1F-4F2F-BA5F-20F22DBAC559}">
      <dsp:nvSpPr>
        <dsp:cNvPr id="0" name=""/>
        <dsp:cNvSpPr/>
      </dsp:nvSpPr>
      <dsp:spPr>
        <a:xfrm>
          <a:off x="2770435" y="1314051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Session Duration</a:t>
          </a:r>
          <a:r>
            <a:rPr lang="en-US" sz="1000" kern="1200" smtClean="0"/>
            <a:t> (total duration in ms)</a:t>
          </a:r>
          <a:endParaRPr lang="en-US" sz="1000" kern="1200"/>
        </a:p>
      </dsp:txBody>
      <dsp:txXfrm>
        <a:off x="2790539" y="1334155"/>
        <a:ext cx="1040730" cy="646188"/>
      </dsp:txXfrm>
    </dsp:sp>
    <dsp:sp modelId="{04EE9C15-8AC4-4351-973C-5A9F82588276}">
      <dsp:nvSpPr>
        <dsp:cNvPr id="0" name=""/>
        <dsp:cNvSpPr/>
      </dsp:nvSpPr>
      <dsp:spPr>
        <a:xfrm>
          <a:off x="3971478" y="1199952"/>
          <a:ext cx="1080938" cy="686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0A1C79-9DA7-47D1-AD23-484D30CFC2EA}">
      <dsp:nvSpPr>
        <dsp:cNvPr id="0" name=""/>
        <dsp:cNvSpPr/>
      </dsp:nvSpPr>
      <dsp:spPr>
        <a:xfrm>
          <a:off x="4091582" y="1314051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Total Traffic</a:t>
          </a:r>
          <a:r>
            <a:rPr lang="en-US" sz="1000" kern="1200" smtClean="0"/>
            <a:t> (DL + UL in bytes)</a:t>
          </a:r>
          <a:endParaRPr lang="en-US" sz="1000" kern="1200"/>
        </a:p>
      </dsp:txBody>
      <dsp:txXfrm>
        <a:off x="4111686" y="1334155"/>
        <a:ext cx="1040730" cy="646188"/>
      </dsp:txXfrm>
    </dsp:sp>
    <dsp:sp modelId="{B223498D-CB2A-4209-8E91-E74C42E87570}">
      <dsp:nvSpPr>
        <dsp:cNvPr id="0" name=""/>
        <dsp:cNvSpPr/>
      </dsp:nvSpPr>
      <dsp:spPr>
        <a:xfrm>
          <a:off x="5292625" y="1199952"/>
          <a:ext cx="1080938" cy="686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70E4F-395D-4F1B-A453-F0A7973DE372}">
      <dsp:nvSpPr>
        <dsp:cNvPr id="0" name=""/>
        <dsp:cNvSpPr/>
      </dsp:nvSpPr>
      <dsp:spPr>
        <a:xfrm>
          <a:off x="5412730" y="1314051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kern="1200" smtClean="0"/>
            <a:t>🏆 Top 10 Users:</a:t>
          </a:r>
          <a:endParaRPr lang="en-US" sz="1000" kern="1200"/>
        </a:p>
      </dsp:txBody>
      <dsp:txXfrm>
        <a:off x="5432834" y="1334155"/>
        <a:ext cx="1040730" cy="646188"/>
      </dsp:txXfrm>
    </dsp:sp>
    <dsp:sp modelId="{F5EC3E60-7834-42AE-95C2-549308F6D102}">
      <dsp:nvSpPr>
        <dsp:cNvPr id="0" name=""/>
        <dsp:cNvSpPr/>
      </dsp:nvSpPr>
      <dsp:spPr>
        <a:xfrm>
          <a:off x="6613773" y="1199952"/>
          <a:ext cx="1080938" cy="686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90A16C-FA76-43BE-97E7-8796ADC5FEDE}">
      <dsp:nvSpPr>
        <dsp:cNvPr id="0" name=""/>
        <dsp:cNvSpPr/>
      </dsp:nvSpPr>
      <dsp:spPr>
        <a:xfrm>
          <a:off x="6733877" y="1314051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Identified top 10 users per each metric</a:t>
          </a:r>
          <a:endParaRPr lang="en-US" sz="1000" kern="1200"/>
        </a:p>
      </dsp:txBody>
      <dsp:txXfrm>
        <a:off x="6753981" y="1334155"/>
        <a:ext cx="1040730" cy="646188"/>
      </dsp:txXfrm>
    </dsp:sp>
    <dsp:sp modelId="{43998278-6D38-4447-A9C8-02821B407D9B}">
      <dsp:nvSpPr>
        <dsp:cNvPr id="0" name=""/>
        <dsp:cNvSpPr/>
      </dsp:nvSpPr>
      <dsp:spPr>
        <a:xfrm>
          <a:off x="7934920" y="1199952"/>
          <a:ext cx="1080938" cy="68639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ED5A4-7F81-4413-A81A-AE58F2D8A68A}">
      <dsp:nvSpPr>
        <dsp:cNvPr id="0" name=""/>
        <dsp:cNvSpPr/>
      </dsp:nvSpPr>
      <dsp:spPr>
        <a:xfrm>
          <a:off x="8055024" y="1314051"/>
          <a:ext cx="1080938" cy="68639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Shows highly engaged users by activity volume</a:t>
          </a:r>
          <a:endParaRPr lang="en-US" sz="1000" kern="1200"/>
        </a:p>
      </dsp:txBody>
      <dsp:txXfrm>
        <a:off x="8075128" y="1334155"/>
        <a:ext cx="1040730" cy="64618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08430-7859-4D14-AE9F-361C5C68CC13}">
      <dsp:nvSpPr>
        <dsp:cNvPr id="0" name=""/>
        <dsp:cNvSpPr/>
      </dsp:nvSpPr>
      <dsp:spPr>
        <a:xfrm>
          <a:off x="108" y="1325614"/>
          <a:ext cx="1082571" cy="10825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577" tIns="11430" rIns="59577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⚙️ Process:</a:t>
          </a:r>
          <a:endParaRPr lang="en-US" sz="900" kern="1200"/>
        </a:p>
      </dsp:txBody>
      <dsp:txXfrm>
        <a:off x="158647" y="1484153"/>
        <a:ext cx="765493" cy="765493"/>
      </dsp:txXfrm>
    </dsp:sp>
    <dsp:sp modelId="{FB49D506-3EDE-4895-B43E-D2A0826B5958}">
      <dsp:nvSpPr>
        <dsp:cNvPr id="0" name=""/>
        <dsp:cNvSpPr/>
      </dsp:nvSpPr>
      <dsp:spPr>
        <a:xfrm>
          <a:off x="866165" y="1325614"/>
          <a:ext cx="1082571" cy="10825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577" tIns="11430" rIns="59577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Normalized engagement metrics</a:t>
          </a:r>
          <a:endParaRPr lang="en-US" sz="900" kern="1200"/>
        </a:p>
      </dsp:txBody>
      <dsp:txXfrm>
        <a:off x="1024704" y="1484153"/>
        <a:ext cx="765493" cy="765493"/>
      </dsp:txXfrm>
    </dsp:sp>
    <dsp:sp modelId="{47F4CE38-B76E-44BD-80CC-F74011ED0317}">
      <dsp:nvSpPr>
        <dsp:cNvPr id="0" name=""/>
        <dsp:cNvSpPr/>
      </dsp:nvSpPr>
      <dsp:spPr>
        <a:xfrm>
          <a:off x="1732222" y="1325614"/>
          <a:ext cx="1082571" cy="10825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577" tIns="11430" rIns="59577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smtClean="0"/>
            <a:t>Applied </a:t>
          </a:r>
          <a:r>
            <a:rPr lang="en-US" sz="900" b="1" kern="1200" smtClean="0"/>
            <a:t>KMeans (k=3)</a:t>
          </a:r>
          <a:r>
            <a:rPr lang="en-US" sz="900" kern="1200" smtClean="0"/>
            <a:t> to segment users</a:t>
          </a:r>
          <a:endParaRPr lang="en-US" sz="900" kern="1200"/>
        </a:p>
      </dsp:txBody>
      <dsp:txXfrm>
        <a:off x="1890761" y="1484153"/>
        <a:ext cx="765493" cy="765493"/>
      </dsp:txXfrm>
    </dsp:sp>
    <dsp:sp modelId="{555D56AA-5952-4728-97E2-82B4B71C7A24}">
      <dsp:nvSpPr>
        <dsp:cNvPr id="0" name=""/>
        <dsp:cNvSpPr/>
      </dsp:nvSpPr>
      <dsp:spPr>
        <a:xfrm>
          <a:off x="2590800" y="1371602"/>
          <a:ext cx="1082571" cy="10825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577" tIns="11430" rIns="59577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📊 Cluster Stats Summary:</a:t>
          </a:r>
          <a:endParaRPr lang="en-US" sz="900" kern="1200"/>
        </a:p>
      </dsp:txBody>
      <dsp:txXfrm>
        <a:off x="2749339" y="1530141"/>
        <a:ext cx="765493" cy="765493"/>
      </dsp:txXfrm>
    </dsp:sp>
    <dsp:sp modelId="{472FDC01-9EB0-45E4-BD2E-7D348890D3CC}">
      <dsp:nvSpPr>
        <dsp:cNvPr id="0" name=""/>
        <dsp:cNvSpPr/>
      </dsp:nvSpPr>
      <dsp:spPr>
        <a:xfrm>
          <a:off x="3464335" y="1325614"/>
          <a:ext cx="1082571" cy="10825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577" tIns="11430" rIns="59577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Cluster 0</a:t>
          </a:r>
          <a:r>
            <a:rPr lang="en-US" sz="900" kern="1200" dirty="0" smtClean="0"/>
            <a:t>: Low activity users (minimal sessions and data)</a:t>
          </a:r>
          <a:endParaRPr lang="en-US" sz="900" kern="1200" dirty="0"/>
        </a:p>
      </dsp:txBody>
      <dsp:txXfrm>
        <a:off x="3622874" y="1484153"/>
        <a:ext cx="765493" cy="765493"/>
      </dsp:txXfrm>
    </dsp:sp>
    <dsp:sp modelId="{7EBE19F8-237F-4F51-9423-E14FDD411542}">
      <dsp:nvSpPr>
        <dsp:cNvPr id="0" name=""/>
        <dsp:cNvSpPr/>
      </dsp:nvSpPr>
      <dsp:spPr>
        <a:xfrm>
          <a:off x="4330392" y="1325614"/>
          <a:ext cx="1082571" cy="10825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577" tIns="11430" rIns="59577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Cluster 1</a:t>
          </a:r>
          <a:r>
            <a:rPr lang="en-US" sz="900" kern="1200" dirty="0" smtClean="0"/>
            <a:t>: Medium activity users</a:t>
          </a:r>
          <a:endParaRPr lang="en-US" sz="900" kern="1200" dirty="0"/>
        </a:p>
      </dsp:txBody>
      <dsp:txXfrm>
        <a:off x="4488931" y="1484153"/>
        <a:ext cx="765493" cy="765493"/>
      </dsp:txXfrm>
    </dsp:sp>
    <dsp:sp modelId="{76C936C0-E779-4533-8945-E2C33535F36C}">
      <dsp:nvSpPr>
        <dsp:cNvPr id="0" name=""/>
        <dsp:cNvSpPr/>
      </dsp:nvSpPr>
      <dsp:spPr>
        <a:xfrm>
          <a:off x="5196449" y="1325614"/>
          <a:ext cx="1082571" cy="10825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577" tIns="11430" rIns="59577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dirty="0" smtClean="0"/>
            <a:t>Cluster 2</a:t>
          </a:r>
          <a:r>
            <a:rPr lang="en-US" sz="900" kern="1200" dirty="0" smtClean="0"/>
            <a:t>: High activity power users</a:t>
          </a:r>
          <a:endParaRPr lang="en-US" sz="900" kern="1200" dirty="0"/>
        </a:p>
      </dsp:txBody>
      <dsp:txXfrm>
        <a:off x="5354988" y="1484153"/>
        <a:ext cx="765493" cy="765493"/>
      </dsp:txXfrm>
    </dsp:sp>
    <dsp:sp modelId="{ECE264EA-DF11-4B60-A733-52BF2E340458}">
      <dsp:nvSpPr>
        <dsp:cNvPr id="0" name=""/>
        <dsp:cNvSpPr/>
      </dsp:nvSpPr>
      <dsp:spPr>
        <a:xfrm>
          <a:off x="6062506" y="1325614"/>
          <a:ext cx="1082571" cy="10825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577" tIns="11430" rIns="59577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b="1" kern="1200" smtClean="0"/>
            <a:t>Metrics per Cluster:</a:t>
          </a:r>
          <a:endParaRPr lang="en-US" sz="900" kern="1200"/>
        </a:p>
      </dsp:txBody>
      <dsp:txXfrm>
        <a:off x="6221045" y="1484153"/>
        <a:ext cx="765493" cy="765493"/>
      </dsp:txXfrm>
    </dsp:sp>
    <dsp:sp modelId="{4EDB4FED-65CC-4BE1-A8FB-4394355BE37D}">
      <dsp:nvSpPr>
        <dsp:cNvPr id="0" name=""/>
        <dsp:cNvSpPr/>
      </dsp:nvSpPr>
      <dsp:spPr>
        <a:xfrm>
          <a:off x="6928563" y="1325614"/>
          <a:ext cx="1082571" cy="10825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577" tIns="11430" rIns="59577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Min, Max, </a:t>
          </a:r>
          <a:r>
            <a:rPr lang="en-US" sz="900" kern="1200" dirty="0" err="1" smtClean="0"/>
            <a:t>Avg</a:t>
          </a:r>
          <a:r>
            <a:rPr lang="en-US" sz="900" kern="1200" dirty="0" smtClean="0"/>
            <a:t> for each engagement metric</a:t>
          </a:r>
          <a:endParaRPr lang="en-US" sz="900" kern="1200" dirty="0"/>
        </a:p>
      </dsp:txBody>
      <dsp:txXfrm>
        <a:off x="7087102" y="1484153"/>
        <a:ext cx="765493" cy="765493"/>
      </dsp:txXfrm>
    </dsp:sp>
    <dsp:sp modelId="{FF5CA3BA-F465-4AD8-8469-8BF3A75AB125}">
      <dsp:nvSpPr>
        <dsp:cNvPr id="0" name=""/>
        <dsp:cNvSpPr/>
      </dsp:nvSpPr>
      <dsp:spPr>
        <a:xfrm>
          <a:off x="7794620" y="1325614"/>
          <a:ext cx="1082571" cy="10825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59577" tIns="11430" rIns="59577" bIns="11430" numCol="1" spcCol="1270" anchor="ctr" anchorCtr="0">
          <a:noAutofit/>
        </a:bodyPr>
        <a:lstStyle/>
        <a:p>
          <a:pPr lvl="0" algn="ctr" defTabSz="400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Identifies user tiers for targeting and service improvement</a:t>
          </a:r>
          <a:endParaRPr lang="en-US" sz="900" kern="1200" dirty="0"/>
        </a:p>
      </dsp:txBody>
      <dsp:txXfrm>
        <a:off x="7953159" y="1484153"/>
        <a:ext cx="765493" cy="765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VerticalCircleList">
  <dgm:title val=""/>
  <dgm:desc val=""/>
  <dgm:catLst>
    <dgm:cat type="list" pri="23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41" srcId="1" destId="11" srcOrd="0" destOrd="0"/>
        <dgm:cxn modelId="42" srcId="1" destId="12" srcOrd="1" destOrd="0"/>
        <dgm:cxn modelId="5" srcId="0" destId="2" srcOrd="0" destOrd="0"/>
        <dgm:cxn modelId="51" srcId="2" destId="21" srcOrd="0" destOrd="0"/>
        <dgm:cxn modelId="52" srcId="2" destId="22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</dgm:varLst>
    <dgm:alg type="lin">
      <dgm:param type="linDir" val="fromT"/>
      <dgm:param type="fallback" val="2D"/>
    </dgm:alg>
    <dgm:shape xmlns:r="http://schemas.openxmlformats.org/officeDocument/2006/relationships" r:blip="">
      <dgm:adjLst/>
    </dgm:shape>
    <dgm:presOf/>
    <dgm:constrLst>
      <dgm:constr type="w" for="ch" forName="withChildren" refType="w"/>
      <dgm:constr type="h" for="ch" forName="withChildren" refType="w" fact="0.909"/>
      <dgm:constr type="w" for="ch" forName="noChildren" refType="w"/>
      <dgm:constr type="h" for="ch" forName="noChildren" refType="w" fact="0.164"/>
      <dgm:constr type="w" for="ch" forName="overlap" val="1"/>
      <dgm:constr type="h" for="ch" forName="overlap" refType="w" refFor="ch" refForName="withChildren" fact="-0.089"/>
      <dgm:constr type="primFontSz" for="des" forName="txLvl1" op="equ" val="65"/>
      <dgm:constr type="primFontSz" for="des" forName="txLvlOnly1" refType="primFontSz" refFor="des" refForName="txLvl1" op="equ"/>
      <dgm:constr type="primFontSz" for="des" forName="txLvl2" refType="primFontSz" refFor="des" refForName="txLvl1" op="equ" fact="0.78"/>
      <dgm:constr type="primFontSz" for="des" forName="txLvl3" refType="primFontSz" refFor="des" refForName="txLvl1" op="equ" fact="0.78"/>
      <dgm:constr type="userF" for="des" forName="lin" refType="primFontSz" refFor="des" refForName="txLvl2" op="equ"/>
    </dgm:constrLst>
    <dgm:forEach name="Name1" axis="ch" ptType="node">
      <dgm:choose name="Name2">
        <dgm:if name="Name3" axis="ch" ptType="node" func="cnt" op="gte" val="1">
          <dgm:layoutNode name="withChildren">
            <dgm:alg type="composite"/>
            <dgm:choose name="Name4">
              <dgm:if name="Name5" func="var" arg="dir" op="equ" val="norm">
                <dgm:constrLst>
                  <dgm:constr type="l" for="ch" forName="bigCircle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l" for="ch" forName="medCircle" refType="w" fact="0.043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 refType="ctrX" refFor="ch" refForName="medCircle"/>
                  <dgm:constr type="r" for="ch" forName="txLvl1" refType="w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 refType="ctrX" refFor="ch" refForName="medCircle"/>
                  <dgm:constr type="r" for="ch" forName="lin" refType="w"/>
                  <dgm:constr type="t" for="ch" forName="lin" refType="h" fact="0.222"/>
                  <dgm:constr type="h" for="ch" forName="lin" refType="h" fact="0.68"/>
                </dgm:constrLst>
              </dgm:if>
              <dgm:else name="Name6">
                <dgm:constrLst>
                  <dgm:constr type="r" for="ch" forName="bigCircle" refType="w"/>
                  <dgm:constr type="w" for="ch" forName="bigCircle" refType="h" refFor="ch" refForName="bigCircle"/>
                  <dgm:constr type="t" for="ch" forName="bigCircle"/>
                  <dgm:constr type="h" for="ch" forName="bigCircle" refType="h"/>
                  <dgm:constr type="r" for="ch" forName="medCircle" refType="w" fact="0.957"/>
                  <dgm:constr type="w" for="ch" forName="medCircle" refType="h" refFor="ch" refForName="medCircle"/>
                  <dgm:constr type="t" for="ch" forName="medCircle" refType="h" fact="0.042"/>
                  <dgm:constr type="h" for="ch" forName="medCircle" refType="h" fact="0.18"/>
                  <dgm:constr type="l" for="ch" forName="txLvl1"/>
                  <dgm:constr type="r" for="ch" forName="txLvl1" refType="ctrX" refFor="ch" refForName="medCircle"/>
                  <dgm:constr type="h" for="ch" forName="txLvl1" refType="h" refFor="ch" refForName="medCircle"/>
                  <dgm:constr type="t" for="ch" forName="txLvl1" refType="t" refFor="ch" refForName="medCircle"/>
                  <dgm:constr type="l" for="ch" forName="lin"/>
                  <dgm:constr type="r" for="ch" forName="lin" refType="ctrX" refFor="ch" refForName="medCircle"/>
                  <dgm:constr type="t" for="ch" forName="lin" refType="h" fact="0.222"/>
                  <dgm:constr type="h" for="ch" forName="lin" refType="h" fact="0.68"/>
                </dgm:constrLst>
              </dgm:else>
            </dgm:choose>
            <dgm:layoutNode name="big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medCircle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1" styleLbl="revTx">
              <dgm:choose name="Name7">
                <dgm:if name="Name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lin">
              <dgm:choose name="Name10">
                <dgm:if name="Name11" func="var" arg="dir" op="equ" val="norm">
                  <dgm:alg type="lin">
                    <dgm:param type="linDir" val="fromT"/>
                    <dgm:param type="vertAlign" val="t"/>
                    <dgm:param type="nodeHorzAlign" val="l"/>
                  </dgm:alg>
                </dgm:if>
                <dgm:else name="Name12">
                  <dgm:alg type="lin">
                    <dgm:param type="linDir" val="fromT"/>
                    <dgm:param type="vertAlign" val="t"/>
                    <dgm:param type="nodeHorzAlign" val="r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>
                <dgm:constr type="userF"/>
                <dgm:constr type="primFontSz" for="ch" forName="txLvl2" refType="userF"/>
                <dgm:constr type="w" for="ch" forName="txLvl2" refType="w"/>
                <dgm:constr type="h" for="ch" forName="txLvl2" refType="primFontSz" refFor="ch" refForName="txLvl2" fact="0.39"/>
                <dgm:constr type="w" for="ch" forName="txLvl3" refType="w"/>
                <dgm:constr type="h" for="ch" forName="txLvl3" refType="primFontSz" refFor="ch" refForName="txLvl2" fact="0.39"/>
                <dgm:constr type="h" for="ch" forName="smCircle" refType="primFontSz" refFor="ch" refForName="txLvl2" fact="0.14"/>
                <dgm:constr type="h" for="ch" forName="indentDot1" refType="primFontSz" refFor="ch" refForName="txLvl2" fact="0.14"/>
                <dgm:constr type="h" for="ch" forName="indentDot2" refType="primFontSz" refFor="ch" refForName="txLvl2" fact="0.14"/>
                <dgm:constr type="h" for="ch" forName="indentDot3" refType="primFontSz" refFor="ch" refForName="txLvl2" fact="0.14"/>
                <dgm:constr type="w" for="ch" forName="indentDot1" refType="w"/>
                <dgm:constr type="w" for="ch" forName="indentDot2" refType="w"/>
                <dgm:constr type="w" for="ch" forName="indentDot3" refType="w"/>
                <dgm:constr type="userI" for="ch" forName="txLvl3" refType="primFontSz" refFor="ch" refForName="txLvl2" fact="0.14"/>
                <dgm:constr type="userI" for="ch" forName="indentDot1" refType="primFontSz" refFor="ch" refForName="txLvl2" fact="0.14"/>
                <dgm:constr type="userI" for="ch" forName="indentDot2" refType="primFontSz" refFor="ch" refForName="txLvl2" fact="0.14"/>
                <dgm:constr type="userI" for="ch" forName="indentDot3" refType="primFontSz" refFor="ch" refForName="txLvl2" fact="0.14"/>
              </dgm:constrLst>
              <dgm:ruleLst>
                <dgm:rule type="primFontSz" for="ch" forName="txLvl2" val="5" fact="NaN" max="NaN"/>
              </dgm:ruleLst>
              <dgm:forEach name="Name13" axis="ch" ptType="node">
                <dgm:layoutNode name="txLvl2" styleLbl="revTx">
                  <dgm:choose name="Name14">
                    <dgm:if name="Name15" func="var" arg="dir" op="equ" val="norm">
                      <dgm:alg type="tx">
                        <dgm:param type="parTxLTRAlign" val="l"/>
                        <dgm:param type="parTxRTLAlign" val="l"/>
                      </dgm:alg>
                    </dgm:if>
                    <dgm:else name="Name16">
                      <dgm:alg type="tx">
                        <dgm:param type="parTxLTRAlign" val="r"/>
                        <dgm:param type="parTxRTLAlign" val="r"/>
                      </dgm:alg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self" ptType="node"/>
                  <dgm:constrLst>
                    <dgm:constr type="lMarg"/>
                    <dgm:constr type="rMarg"/>
                    <dgm:constr type="tMarg" refType="primFontSz" fact="0.1"/>
                    <dgm:constr type="bMarg" refType="primFontSz" fact="0.1"/>
                  </dgm:constrLst>
                  <dgm:ruleLst>
                    <dgm:rule type="h" val="INF" fact="NaN" max="NaN"/>
                  </dgm:ruleLst>
                </dgm:layoutNode>
                <dgm:forEach name="Name17" axis="ch" ptType="node" cnt="1">
                  <dgm:layoutNode name="indentDot1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hoose name="Name18">
                      <dgm:if name="Name19" func="var" arg="dir" op="equ" val="norm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l" for="ch" forName="smCircle1" refType="r" refFor="ch" refForName="gap1"/>
                        </dgm:constrLst>
                      </dgm:if>
                      <dgm:else name="Name20">
                        <dgm:constrLst>
                          <dgm:constr type="userI"/>
                          <dgm:constr type="w" for="ch" forName="gap1" refType="userI" fact="3"/>
                          <dgm:constr type="w" for="ch" forName="smCircle1" refType="h"/>
                          <dgm:constr type="r" for="ch" forName="smCircle1" refType="l" refFor="ch" refForName="gap1"/>
                        </dgm:constrLst>
                      </dgm:else>
                    </dgm:choose>
                    <dgm:layoutNode name="gap1">
                      <dgm:alg type="sp"/>
                      <dgm:shape xmlns:r="http://schemas.openxmlformats.org/officeDocument/2006/relationships" type="rect" r:blip="" hideGeom="1">
                        <dgm:adjLst/>
                      </dgm:shape>
                      <dgm:presOf/>
                    </dgm:layoutNode>
                    <dgm:layoutNode name="smCircle1" styleLbl="vennNode1">
                      <dgm:alg type="sp"/>
                      <dgm:shape xmlns:r="http://schemas.openxmlformats.org/officeDocument/2006/relationships" type="ellipse" r:blip="">
                        <dgm:adjLst/>
                      </dgm:shape>
                      <dgm:presOf/>
                      <dgm:constrLst>
                        <dgm:constr type="w" refType="h"/>
                      </dgm:constrLst>
                    </dgm:layoutNode>
                  </dgm:layoutNode>
                </dgm:forEach>
                <dgm:forEach name="Name21" axis="ch" ptType="node">
                  <dgm:layoutNode name="txLvl3" styleLbl="revTx">
                    <dgm:varLst>
                      <dgm:bulletEnabled val="1"/>
                    </dgm:varLst>
                    <dgm:choose name="Name22">
                      <dgm:if name="Name23" func="var" arg="dir" op="equ" val="norm">
                        <dgm:alg type="tx">
                          <dgm:param type="parTxLTRAlign" val="l"/>
                          <dgm:param type="parTxRTLAlign" val="l"/>
                          <dgm:param type="shpTxLTRAlignCh" val="l"/>
                          <dgm:param type="shpTxRTLAlignCh" val="l"/>
                        </dgm:alg>
                      </dgm:if>
                      <dgm:else name="Name24">
                        <dgm:alg type="tx">
                          <dgm:param type="parTxLTRAlign" val="r"/>
                          <dgm:param type="parTxRTLAlign" val="r"/>
                          <dgm:param type="shpTxLTRAlignCh" val="r"/>
                          <dgm:param type="shpTxRTLAlignCh" val="r"/>
                        </dgm:alg>
                      </dgm:else>
                    </dgm:choose>
                    <dgm:shape xmlns:r="http://schemas.openxmlformats.org/officeDocument/2006/relationships" type="rect" r:blip="">
                      <dgm:adjLst/>
                    </dgm:shape>
                    <dgm:presOf axis="desOrSelf" ptType="node"/>
                    <dgm:choose name="Name25">
                      <dgm:if name="Name26" func="var" arg="dir" op="equ" val="norm">
                        <dgm:constrLst>
                          <dgm:constr type="userI"/>
                          <dgm:constr type="lMarg" refType="userI" fact="8.504"/>
                          <dgm:constr type="rMarg"/>
                          <dgm:constr type="tMarg" refType="primFontSz" fact="0.1"/>
                          <dgm:constr type="bMarg" refType="primFontSz" fact="0.1"/>
                        </dgm:constrLst>
                      </dgm:if>
                      <dgm:else name="Name27">
                        <dgm:constrLst>
                          <dgm:constr type="userI"/>
                          <dgm:constr type="lMarg"/>
                          <dgm:constr type="rMarg" refType="userI" fact="8.504"/>
                          <dgm:constr type="tMarg" refType="primFontSz" fact="0.1"/>
                          <dgm:constr type="bMarg" refType="primFontSz" fact="0.1"/>
                        </dgm:constrLst>
                      </dgm:else>
                    </dgm:choose>
                    <dgm:ruleLst>
                      <dgm:rule type="h" val="INF" fact="NaN" max="NaN"/>
                    </dgm:ruleLst>
                  </dgm:layoutNode>
                  <dgm:forEach name="Name28" axis="followSib" ptType="sibTrans" cnt="1">
                    <dgm:layoutNode name="indentDot2">
                      <dgm:alg type="composite"/>
                      <dgm:shape xmlns:r="http://schemas.openxmlformats.org/officeDocument/2006/relationships" r:blip="">
                        <dgm:adjLst/>
                      </dgm:shape>
                      <dgm:presOf/>
                      <dgm:choose name="Name29">
                        <dgm:if name="Name30" func="var" arg="dir" op="equ" val="norm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l" for="ch" forName="smCircle2" refType="r" refFor="ch" refForName="gap2"/>
                          </dgm:constrLst>
                        </dgm:if>
                        <dgm:else name="Name31">
                          <dgm:constrLst>
                            <dgm:constr type="userI"/>
                            <dgm:constr type="w" for="ch" forName="gap2" refType="userI" fact="3"/>
                            <dgm:constr type="w" for="ch" forName="smCircle2" refType="h"/>
                            <dgm:constr type="r" for="ch" forName="smCircle2" refType="l" refFor="ch" refForName="gap2"/>
                          </dgm:constrLst>
                        </dgm:else>
                      </dgm:choose>
                      <dgm:layoutNode name="gap2">
                        <dgm:alg type="sp"/>
                        <dgm:shape xmlns:r="http://schemas.openxmlformats.org/officeDocument/2006/relationships" type="rect" r:blip="" hideGeom="1">
                          <dgm:adjLst/>
                        </dgm:shape>
                        <dgm:presOf/>
                      </dgm:layoutNode>
                      <dgm:layoutNode name="smCircle2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layoutNode>
                  </dgm:forEach>
                </dgm:forEach>
                <dgm:choose name="Name32">
                  <dgm:if name="Name33" axis="ch" ptType="node" func="cnt" op="gte" val="1">
                    <dgm:forEach name="Name34" axis="followSib" ptType="sibTrans" cnt="1">
                      <dgm:layoutNode name="indentDot3">
                        <dgm:alg type="composite"/>
                        <dgm:shape xmlns:r="http://schemas.openxmlformats.org/officeDocument/2006/relationships" r:blip="">
                          <dgm:adjLst/>
                        </dgm:shape>
                        <dgm:presOf/>
                        <dgm:choose name="Name35">
                          <dgm:if name="Name36" func="var" arg="dir" op="equ" val="norm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l" for="ch" forName="smCircle3" refType="r" refFor="ch" refForName="gap3"/>
                            </dgm:constrLst>
                          </dgm:if>
                          <dgm:else name="Name37">
                            <dgm:constrLst>
                              <dgm:constr type="userI"/>
                              <dgm:constr type="w" for="ch" forName="gap3" refType="userI" fact="3"/>
                              <dgm:constr type="w" for="ch" forName="smCircle3" refType="h"/>
                              <dgm:constr type="r" for="ch" forName="smCircle3" refType="l" refFor="ch" refForName="gap3"/>
                            </dgm:constrLst>
                          </dgm:else>
                        </dgm:choose>
                        <dgm:layoutNode name="gap3">
                          <dgm:alg type="sp"/>
                          <dgm:shape xmlns:r="http://schemas.openxmlformats.org/officeDocument/2006/relationships" type="rect" r:blip="" hideGeom="1">
                            <dgm:adjLst/>
                          </dgm:shape>
                          <dgm:presOf/>
                        </dgm:layoutNode>
                        <dgm:layoutNode name="smCircle3" styleLbl="vennNode1">
                          <dgm:alg type="sp"/>
                          <dgm:shape xmlns:r="http://schemas.openxmlformats.org/officeDocument/2006/relationships" type="ellipse" r:blip="">
                            <dgm:adjLst/>
                          </dgm:shape>
                          <dgm:presOf/>
                          <dgm:constrLst>
                            <dgm:constr type="w" refType="h"/>
                          </dgm:constrLst>
                        </dgm:layoutNode>
                      </dgm:layoutNode>
                    </dgm:forEach>
                  </dgm:if>
                  <dgm:else name="Name38">
                    <dgm:forEach name="Name39" axis="followSib" ptType="sibTrans" cnt="1">
                      <dgm:layoutNode name="smCircle" styleLbl="vennNode1">
                        <dgm:alg type="sp"/>
                        <dgm:shape xmlns:r="http://schemas.openxmlformats.org/officeDocument/2006/relationships" type="ellipse" r:blip="">
                          <dgm:adjLst/>
                        </dgm:shape>
                        <dgm:presOf/>
                        <dgm:constrLst>
                          <dgm:constr type="w" refType="h"/>
                        </dgm:constrLst>
                      </dgm:layoutNode>
                    </dgm:forEach>
                  </dgm:else>
                </dgm:choose>
              </dgm:forEach>
            </dgm:layoutNode>
          </dgm:layoutNode>
          <dgm:choose name="Name40">
            <dgm:if name="Name41" axis="followSib ch" ptType="node node" cnt="1 0" func="cnt" op="gte" val="1">
              <dgm:layoutNode name="overlap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</dgm:if>
            <dgm:else name="Name42"/>
          </dgm:choose>
        </dgm:if>
        <dgm:else name="Name43">
          <dgm:layoutNode name="noChildren">
            <dgm:alg type="composite"/>
            <dgm:choose name="Name44">
              <dgm:if name="Name45" func="var" arg="dir" op="equ" val="norm">
                <dgm:constrLst>
                  <dgm:constr type="l" for="ch" forName="gap"/>
                  <dgm:constr type="w" for="ch" forName="gap" refType="w" fact="0.043"/>
                  <dgm:constr type="h" for="ch" forName="gap" refType="h"/>
                  <dgm:constr type="t" for="ch" forName="gap"/>
                  <dgm:constr type="l" for="ch" forName="medCircle2" refType="r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 refType="ctrX" refFor="ch" refForName="medCircle2"/>
                  <dgm:constr type="r" for="ch" forName="txLvlOnly1" refType="w"/>
                  <dgm:constr type="h" for="ch" forName="txLvlOnly1" refType="h"/>
                  <dgm:constr type="t" for="ch" forName="txLvlOnly1"/>
                </dgm:constrLst>
              </dgm:if>
              <dgm:else name="Name46">
                <dgm:constrLst>
                  <dgm:constr type="r" for="ch" forName="gap" refType="w"/>
                  <dgm:constr type="w" for="ch" forName="gap" refType="w" fact="0.043"/>
                  <dgm:constr type="h" for="ch" forName="gap" refType="h"/>
                  <dgm:constr type="t" for="ch" forName="gap"/>
                  <dgm:constr type="r" for="ch" forName="medCircle2" refType="l" refFor="ch" refForName="gap"/>
                  <dgm:constr type="w" for="ch" forName="medCircle2" refType="h" refFor="ch" refForName="medCircle2"/>
                  <dgm:constr type="t" for="ch" forName="medCircle2"/>
                  <dgm:constr type="h" for="ch" forName="medCircle2" refType="h"/>
                  <dgm:constr type="l" for="ch" forName="txLvlOnly1"/>
                  <dgm:constr type="r" for="ch" forName="txLvlOnly1" refType="ctrX" refFor="ch" refForName="medCircle2"/>
                  <dgm:constr type="h" for="ch" forName="txLvlOnly1" refType="h"/>
                  <dgm:constr type="t" for="ch" forName="txLvlOnly1"/>
                </dgm:constrLst>
              </dgm:else>
            </dgm:choose>
            <dgm:layoutNode name="gap">
              <dgm:alg type="sp"/>
              <dgm:shape xmlns:r="http://schemas.openxmlformats.org/officeDocument/2006/relationships" r:blip="">
                <dgm:adjLst/>
              </dgm:shape>
              <dgm:presOf/>
            </dgm:layoutNode>
            <dgm:layoutNode name="medCircle2" styleLbl="ven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>
                <dgm:constr type="w" refType="h"/>
              </dgm:constrLst>
            </dgm:layoutNode>
            <dgm:layoutNode name="txLvlOnly1" styleLbl="revTx">
              <dgm:choose name="Name47">
                <dgm:if name="Name48" func="var" arg="dir" op="equ" val="norm">
                  <dgm:alg type="tx">
                    <dgm:param type="parTxLTRAlign" val="l"/>
                    <dgm:param type="parTxRTLAlign" val="l"/>
                  </dgm:alg>
                </dgm:if>
                <dgm:else name="Name49">
                  <dgm:alg type="tx">
                    <dgm:param type="parTxLTRAlign" val="r"/>
                    <dgm:param type="parTxRTLAlign" val="r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self" ptType="node"/>
              <dgm:constrLst>
                <dgm:constr type="lMarg"/>
                <dgm:constr type="rMarg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</dgm:layoutNod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4434-094C-4581-B388-87F80842F0C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ED4-1342-46D4-8D9B-56768B89F31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4434-094C-4581-B388-87F80842F0C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ED4-1342-46D4-8D9B-56768B89F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4434-094C-4581-B388-87F80842F0C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ED4-1342-46D4-8D9B-56768B89F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4434-094C-4581-B388-87F80842F0C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ED4-1342-46D4-8D9B-56768B89F3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4434-094C-4581-B388-87F80842F0C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ED4-1342-46D4-8D9B-56768B89F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4434-094C-4581-B388-87F80842F0C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ED4-1342-46D4-8D9B-56768B89F3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4434-094C-4581-B388-87F80842F0C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ED4-1342-46D4-8D9B-56768B89F31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4434-094C-4581-B388-87F80842F0C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ED4-1342-46D4-8D9B-56768B89F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4434-094C-4581-B388-87F80842F0C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ED4-1342-46D4-8D9B-56768B89F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4434-094C-4581-B388-87F80842F0C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ED4-1342-46D4-8D9B-56768B89F3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4434-094C-4581-B388-87F80842F0C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66ED4-1342-46D4-8D9B-56768B89F31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D144434-094C-4581-B388-87F80842F0C1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F666ED4-1342-46D4-8D9B-56768B89F31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3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1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1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12.xml"/><Relationship Id="rId7" Type="http://schemas.openxmlformats.org/officeDocument/2006/relationships/image" Target="../media/image21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Determining_the_number_of_clusters_in_a_data_set#The_Elbow_Metho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615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5" name="TextBox 4"/>
          <p:cNvSpPr txBox="1"/>
          <p:nvPr/>
        </p:nvSpPr>
        <p:spPr>
          <a:xfrm>
            <a:off x="1406069" y="228600"/>
            <a:ext cx="6331862" cy="646331"/>
          </a:xfrm>
          <a:prstGeom prst="rect">
            <a:avLst/>
          </a:prstGeom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NEXTHIKES IT SOLUTIONS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89400" y="1466165"/>
            <a:ext cx="2578847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3600" b="1" i="1" dirty="0" smtClean="0">
                <a:latin typeface="Times New Roman" pitchFamily="18" charset="0"/>
                <a:cs typeface="Times New Roman" pitchFamily="18" charset="0"/>
              </a:rPr>
              <a:t>PROJECT-5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216" y="2514600"/>
            <a:ext cx="8513806" cy="5847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Telecom User Behavior and Satisfaction Analysis</a:t>
            </a:r>
            <a:endParaRPr 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43127" y="5867400"/>
            <a:ext cx="2759666" cy="52322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MAHAK GOYAL</a:t>
            </a:r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534886" y="3430793"/>
            <a:ext cx="5573486" cy="120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Exploratory, Engagement, Experience, </a:t>
            </a:r>
          </a:p>
          <a:p>
            <a:pPr algn="ctr"/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       and Satisfaction Analysis</a:t>
            </a:r>
          </a:p>
          <a:p>
            <a:pPr algn="ctr"/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16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1" y="1600200"/>
            <a:ext cx="3428999" cy="3678114"/>
          </a:xfrm>
          <a:prstGeom prst="rect">
            <a:avLst/>
          </a:prstGeom>
        </p:spPr>
      </p:pic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3664110913"/>
              </p:ext>
            </p:extLst>
          </p:nvPr>
        </p:nvGraphicFramePr>
        <p:xfrm>
          <a:off x="228600" y="685800"/>
          <a:ext cx="52578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667000" y="706"/>
            <a:ext cx="3305713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err="1" smtClean="0"/>
              <a:t>Decile</a:t>
            </a:r>
            <a:r>
              <a:rPr lang="en-US" sz="2800" b="1" dirty="0" smtClean="0"/>
              <a:t> Segmentation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71494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767391667"/>
              </p:ext>
            </p:extLst>
          </p:nvPr>
        </p:nvGraphicFramePr>
        <p:xfrm>
          <a:off x="76201" y="609600"/>
          <a:ext cx="4876800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1793832"/>
            <a:ext cx="3838366" cy="33832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590800" y="0"/>
            <a:ext cx="358140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Correlation Analysis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32308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59447"/>
            <a:ext cx="5517216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/>
              <a:t>PCA for Dimensionality Reduction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268126256"/>
              </p:ext>
            </p:extLst>
          </p:nvPr>
        </p:nvGraphicFramePr>
        <p:xfrm>
          <a:off x="-1143000" y="914400"/>
          <a:ext cx="6590439" cy="579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86" y="1600200"/>
            <a:ext cx="497891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814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50116"/>
            <a:ext cx="3467039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/>
              <a:t>Engagement Analysis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48232940"/>
              </p:ext>
            </p:extLst>
          </p:nvPr>
        </p:nvGraphicFramePr>
        <p:xfrm>
          <a:off x="0" y="0"/>
          <a:ext cx="9144000" cy="32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198586"/>
            <a:ext cx="7543800" cy="439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83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76400" y="43190"/>
            <a:ext cx="5431295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/>
              <a:t>Engagement Clustering (</a:t>
            </a:r>
            <a:r>
              <a:rPr lang="en-US" sz="2800" b="1" dirty="0" err="1"/>
              <a:t>KMeans</a:t>
            </a:r>
            <a:r>
              <a:rPr lang="en-US" sz="2800" b="1" dirty="0"/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286000"/>
            <a:ext cx="4497387" cy="2025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931475622"/>
              </p:ext>
            </p:extLst>
          </p:nvPr>
        </p:nvGraphicFramePr>
        <p:xfrm>
          <a:off x="0" y="-304800"/>
          <a:ext cx="88773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06" y="2286000"/>
            <a:ext cx="4267200" cy="3733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606" y="4572000"/>
            <a:ext cx="4648200" cy="20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70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0800" y="10036"/>
            <a:ext cx="4355103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/>
              <a:t>Application Usage Analysis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147818001"/>
              </p:ext>
            </p:extLst>
          </p:nvPr>
        </p:nvGraphicFramePr>
        <p:xfrm>
          <a:off x="304800" y="553472"/>
          <a:ext cx="8686800" cy="26469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61" y="3048000"/>
            <a:ext cx="5105878" cy="32266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819400"/>
            <a:ext cx="3846305" cy="345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60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838200"/>
            <a:ext cx="4544059" cy="2524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145" y="3606282"/>
            <a:ext cx="4477375" cy="2610214"/>
          </a:xfrm>
          <a:prstGeom prst="rect">
            <a:avLst/>
          </a:prstGeom>
        </p:spPr>
      </p:pic>
      <p:graphicFrame>
        <p:nvGraphicFramePr>
          <p:cNvPr id="8" name="Diagram 7"/>
          <p:cNvGraphicFramePr/>
          <p:nvPr>
            <p:extLst>
              <p:ext uri="{D42A27DB-BD31-4B8C-83A1-F6EECF244321}">
                <p14:modId xmlns:p14="http://schemas.microsoft.com/office/powerpoint/2010/main" val="2682350019"/>
              </p:ext>
            </p:extLst>
          </p:nvPr>
        </p:nvGraphicFramePr>
        <p:xfrm>
          <a:off x="-2286000" y="762000"/>
          <a:ext cx="8068067" cy="5867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971800" y="76200"/>
            <a:ext cx="3263457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/>
              <a:t>Experience Analysis</a:t>
            </a:r>
          </a:p>
        </p:txBody>
      </p:sp>
    </p:spTree>
    <p:extLst>
      <p:ext uri="{BB962C8B-B14F-4D97-AF65-F5344CB8AC3E}">
        <p14:creationId xmlns:p14="http://schemas.microsoft.com/office/powerpoint/2010/main" val="717897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73651"/>
            <a:ext cx="2920928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/>
              <a:t>Satisfaction Score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952789902"/>
              </p:ext>
            </p:extLst>
          </p:nvPr>
        </p:nvGraphicFramePr>
        <p:xfrm>
          <a:off x="-17106" y="-304800"/>
          <a:ext cx="9136224" cy="4008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3" y="2438400"/>
            <a:ext cx="4258391" cy="32890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469" y="2590800"/>
            <a:ext cx="4438903" cy="313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209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4600" y="47359"/>
            <a:ext cx="403027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/>
              <a:t>Final Output and Export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62311914"/>
              </p:ext>
            </p:extLst>
          </p:nvPr>
        </p:nvGraphicFramePr>
        <p:xfrm>
          <a:off x="381000" y="914400"/>
          <a:ext cx="8122736" cy="2031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3935" y="3962400"/>
            <a:ext cx="899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🔍 Insights Summary:</a:t>
            </a:r>
            <a:endParaRPr lang="en-US" sz="1600" dirty="0"/>
          </a:p>
          <a:p>
            <a:r>
              <a:rPr lang="en-US" sz="1600" b="1" dirty="0"/>
              <a:t>User Engagement:</a:t>
            </a:r>
            <a:r>
              <a:rPr lang="en-US" sz="1600" dirty="0"/>
              <a:t> Identified top users by frequency, duration, and total traffic.</a:t>
            </a:r>
          </a:p>
          <a:p>
            <a:r>
              <a:rPr lang="en-US" sz="1600" b="1" dirty="0"/>
              <a:t>Behavior Patterns:</a:t>
            </a:r>
            <a:r>
              <a:rPr lang="en-US" sz="1600" dirty="0"/>
              <a:t> Key applications (e.g., Social Media, YouTube) drive major traffic.</a:t>
            </a:r>
          </a:p>
          <a:p>
            <a:r>
              <a:rPr lang="en-US" sz="1600" b="1" dirty="0"/>
              <a:t>Experience Segmentation:</a:t>
            </a:r>
            <a:r>
              <a:rPr lang="en-US" sz="1600" dirty="0"/>
              <a:t> Clusters show distinct user experience based on TCP, RTT, and throughput.</a:t>
            </a:r>
          </a:p>
          <a:p>
            <a:r>
              <a:rPr lang="en-US" sz="1600" b="1" dirty="0"/>
              <a:t>Satisfaction Scoring:</a:t>
            </a:r>
            <a:r>
              <a:rPr lang="en-US" sz="1600" dirty="0"/>
              <a:t> Combined engagement and experience into a meaningful satisfaction metric.</a:t>
            </a:r>
          </a:p>
          <a:p>
            <a:r>
              <a:rPr lang="en-US" sz="1600" b="1" dirty="0"/>
              <a:t>📌 Recommendations:</a:t>
            </a:r>
            <a:endParaRPr lang="en-US" sz="1600" dirty="0"/>
          </a:p>
          <a:p>
            <a:r>
              <a:rPr lang="en-US" sz="1600" b="1" dirty="0"/>
              <a:t>Focus on High-Traffic Apps:</a:t>
            </a:r>
            <a:r>
              <a:rPr lang="en-US" sz="1600" dirty="0"/>
              <a:t> Optimize network performance around top-used apps.</a:t>
            </a:r>
          </a:p>
          <a:p>
            <a:r>
              <a:rPr lang="en-US" sz="1600" b="1" dirty="0"/>
              <a:t>Targeted Marketing:</a:t>
            </a:r>
            <a:r>
              <a:rPr lang="en-US" sz="1600" dirty="0"/>
              <a:t> Prioritize offers to users with high engagement and satisfaction.</a:t>
            </a:r>
          </a:p>
          <a:p>
            <a:r>
              <a:rPr lang="en-US" sz="1600" b="1" dirty="0"/>
              <a:t>Improve Network for Cluster 2:</a:t>
            </a:r>
            <a:r>
              <a:rPr lang="en-US" sz="1600" dirty="0"/>
              <a:t> Users in low-experience clusters may churn if not addressed.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2590800" y="3013501"/>
            <a:ext cx="4495141" cy="46166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400" b="1" dirty="0"/>
              <a:t>Conclusion &amp; Recommendations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7543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24200" y="30253"/>
            <a:ext cx="2719014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REFERENCES:</a:t>
            </a:r>
            <a:endParaRPr lang="en-US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1371600"/>
            <a:ext cx="8686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/>
              <a:t> </a:t>
            </a:r>
            <a:r>
              <a:rPr lang="en-US" b="1" i="1" dirty="0"/>
              <a:t>Data Analysis &amp; Libraries:</a:t>
            </a:r>
            <a:endParaRPr lang="en-US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/>
              <a:t>Pandas</a:t>
            </a:r>
            <a:r>
              <a:rPr lang="en-US" i="1" dirty="0"/>
              <a:t>: https://pandas.pydata.org/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err="1"/>
              <a:t>Scikit</a:t>
            </a:r>
            <a:r>
              <a:rPr lang="en-US" b="1" i="1" dirty="0"/>
              <a:t>-learn</a:t>
            </a:r>
            <a:r>
              <a:rPr lang="en-US" i="1" dirty="0"/>
              <a:t>: https://scikit-learn.org/stable/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err="1"/>
              <a:t>Matplotlib</a:t>
            </a:r>
            <a:r>
              <a:rPr lang="en-US" i="1" dirty="0"/>
              <a:t>: </a:t>
            </a:r>
            <a:r>
              <a:rPr lang="en-US" i="1" dirty="0">
                <a:hlinkClick r:id="rId2"/>
              </a:rPr>
              <a:t>https://matplotlib.org/</a:t>
            </a:r>
            <a:endParaRPr lang="en-US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err="1"/>
              <a:t>Seaborn</a:t>
            </a:r>
            <a:r>
              <a:rPr lang="en-US" i="1" dirty="0"/>
              <a:t>: https://seaborn.pydata.org/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/>
              <a:t> </a:t>
            </a:r>
            <a:r>
              <a:rPr lang="en-US" b="1" i="1" dirty="0"/>
              <a:t>Database &amp; SQL:</a:t>
            </a:r>
            <a:endParaRPr lang="en-US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/>
              <a:t>MySQL</a:t>
            </a:r>
            <a:r>
              <a:rPr lang="en-US" i="1" dirty="0"/>
              <a:t>: </a:t>
            </a:r>
            <a:r>
              <a:rPr lang="en-US" i="1" dirty="0">
                <a:hlinkClick r:id="rId3"/>
              </a:rPr>
              <a:t>https://dev.mysql.com/doc/</a:t>
            </a:r>
            <a:endParaRPr lang="en-US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err="1"/>
              <a:t>SQLAlchemy</a:t>
            </a:r>
            <a:r>
              <a:rPr lang="en-US" i="1" dirty="0"/>
              <a:t>: https://docs.sqlalchemy.org/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smtClean="0"/>
              <a:t>Concepts </a:t>
            </a:r>
            <a:r>
              <a:rPr lang="en-US" b="1" i="1" dirty="0"/>
              <a:t>&amp; Techniques:</a:t>
            </a:r>
            <a:endParaRPr lang="en-US" i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 err="1"/>
              <a:t>KMeans</a:t>
            </a:r>
            <a:r>
              <a:rPr lang="en-US" b="1" i="1" dirty="0"/>
              <a:t> Clustering</a:t>
            </a:r>
            <a:r>
              <a:rPr lang="en-US" i="1" dirty="0"/>
              <a:t>: https://scikit-learn.org/stable/modules/generated/sklearn.cluster.KMeans.html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/>
              <a:t>PCA (Principal Component Analysis)</a:t>
            </a:r>
            <a:r>
              <a:rPr lang="en-US" i="1" dirty="0"/>
              <a:t>: https://scikit-learn.org/stable/modules/generated/sklearn.decomposition.PCA.html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/>
              <a:t>Regression Models</a:t>
            </a:r>
            <a:r>
              <a:rPr lang="en-US" i="1" dirty="0"/>
              <a:t>: https://scikit-learn.org/stable/modules/linear_model.html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i="1" dirty="0"/>
              <a:t>Elbow Method</a:t>
            </a:r>
            <a:r>
              <a:rPr lang="en-US" i="1" dirty="0"/>
              <a:t>: </a:t>
            </a:r>
            <a:r>
              <a:rPr lang="en-US" i="1" dirty="0">
                <a:hlinkClick r:id="rId4"/>
              </a:rPr>
              <a:t>https://en.wikipedia.org/wiki/Determining_the_number_of_clusters_in_a_data_set#The_Elbow_Method</a:t>
            </a:r>
            <a:endParaRPr lang="en-US" i="1" dirty="0"/>
          </a:p>
          <a:p>
            <a:pPr marL="285750" indent="-285750">
              <a:buFont typeface="Arial" pitchFamily="34" charset="0"/>
              <a:buChar char="•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5528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32571"/>
            <a:ext cx="3243773" cy="58477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3200" b="1" dirty="0" smtClean="0"/>
              <a:t>Project Overview</a:t>
            </a:r>
            <a:endParaRPr lang="en-US" sz="3200" b="1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464317212"/>
              </p:ext>
            </p:extLst>
          </p:nvPr>
        </p:nvGraphicFramePr>
        <p:xfrm>
          <a:off x="304800" y="1066800"/>
          <a:ext cx="80772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1801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286000"/>
            <a:ext cx="5036122" cy="110799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6600" b="1" i="1" dirty="0" smtClean="0"/>
              <a:t>THANK YOU</a:t>
            </a:r>
            <a:endParaRPr lang="en-US" sz="6600" b="1" i="1" dirty="0"/>
          </a:p>
        </p:txBody>
      </p:sp>
    </p:spTree>
    <p:extLst>
      <p:ext uri="{BB962C8B-B14F-4D97-AF65-F5344CB8AC3E}">
        <p14:creationId xmlns:p14="http://schemas.microsoft.com/office/powerpoint/2010/main" val="152944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0" y="63615"/>
            <a:ext cx="5118774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Task 1 - User Overview Analysis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0" y="896034"/>
            <a:ext cx="899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Objective:</a:t>
            </a:r>
            <a:r>
              <a:rPr lang="en-US" dirty="0" err="1" smtClean="0"/>
              <a:t>To</a:t>
            </a:r>
            <a:r>
              <a:rPr lang="en-US" dirty="0" smtClean="0"/>
              <a:t> understand the devices most frequently used by customers for better targeting and support.</a:t>
            </a:r>
            <a:endParaRPr lang="en-US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454704346"/>
              </p:ext>
            </p:extLst>
          </p:nvPr>
        </p:nvGraphicFramePr>
        <p:xfrm>
          <a:off x="76200" y="1600200"/>
          <a:ext cx="89154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281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71800" y="50116"/>
            <a:ext cx="277031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Handset Insights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734685"/>
            <a:ext cx="2002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Visualization: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939861"/>
            <a:ext cx="4572000" cy="24245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27769" y="838200"/>
            <a:ext cx="70159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Top 3 Applications</a:t>
            </a:r>
            <a:r>
              <a:rPr lang="en-US" dirty="0" smtClean="0"/>
              <a:t>:</a:t>
            </a:r>
          </a:p>
          <a:p>
            <a:r>
              <a:rPr lang="en-US" dirty="0" smtClean="0"/>
              <a:t>Top 3 most used apps based on total data usage.</a:t>
            </a:r>
          </a:p>
          <a:p>
            <a:r>
              <a:rPr lang="en-US" dirty="0" smtClean="0"/>
              <a:t>Bar plots showing top users for each of the top apps.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990263"/>
            <a:ext cx="4162900" cy="222721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568890"/>
            <a:ext cx="3673299" cy="208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69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62200" y="45804"/>
            <a:ext cx="4330866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User Behavior Aggregation</a:t>
            </a:r>
            <a:endParaRPr lang="en-US" sz="2800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558541754"/>
              </p:ext>
            </p:extLst>
          </p:nvPr>
        </p:nvGraphicFramePr>
        <p:xfrm>
          <a:off x="-2743200" y="1066800"/>
          <a:ext cx="9829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062807748"/>
              </p:ext>
            </p:extLst>
          </p:nvPr>
        </p:nvGraphicFramePr>
        <p:xfrm>
          <a:off x="3200400" y="762000"/>
          <a:ext cx="6656694" cy="2895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37282" y="4200525"/>
            <a:ext cx="4311567" cy="20313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Insights:</a:t>
            </a:r>
          </a:p>
          <a:p>
            <a:r>
              <a:rPr lang="en-US" dirty="0" smtClean="0"/>
              <a:t>Helps understand overall user activity across sessions.</a:t>
            </a:r>
          </a:p>
          <a:p>
            <a:r>
              <a:rPr lang="en-US" dirty="0" smtClean="0"/>
              <a:t>Identifies high-engagement users and applications for targeted marketing and resource allocation.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56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1" y="304800"/>
            <a:ext cx="8382000" cy="203132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🔍 Data Cleaning:</a:t>
            </a:r>
          </a:p>
          <a:p>
            <a:r>
              <a:rPr lang="en-US" b="1" dirty="0" smtClean="0"/>
              <a:t>Missing Values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Replaced using </a:t>
            </a:r>
            <a:r>
              <a:rPr lang="en-US" b="1" dirty="0" smtClean="0"/>
              <a:t>mean imputation</a:t>
            </a:r>
            <a:r>
              <a:rPr lang="en-US" dirty="0" smtClean="0"/>
              <a:t> for numerical columns.</a:t>
            </a:r>
          </a:p>
          <a:p>
            <a:r>
              <a:rPr lang="en-US" b="1" dirty="0" smtClean="0"/>
              <a:t>Outliers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Detected using boxplots and handled by </a:t>
            </a:r>
            <a:r>
              <a:rPr lang="en-US" b="1" dirty="0" smtClean="0"/>
              <a:t>mean replacement</a:t>
            </a:r>
            <a:r>
              <a:rPr lang="en-US" dirty="0" smtClean="0"/>
              <a:t> to preserve data consistency.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4564" y="2743200"/>
            <a:ext cx="8458200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Variable Types Summary:</a:t>
            </a:r>
          </a:p>
          <a:p>
            <a:r>
              <a:rPr lang="en-US" b="1" dirty="0" smtClean="0"/>
              <a:t>Categorical Variables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Handset Type, Manufacturer, Application Types</a:t>
            </a:r>
          </a:p>
          <a:p>
            <a:r>
              <a:rPr lang="en-US" b="1" dirty="0" smtClean="0"/>
              <a:t>Numerical Variables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Session Duration, Total DL/UL Traffic, App-specific Usage, RTT, TCP, Throughput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4868824"/>
            <a:ext cx="7467600" cy="9233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Objective:</a:t>
            </a:r>
          </a:p>
          <a:p>
            <a:r>
              <a:rPr lang="en-US" dirty="0" smtClean="0"/>
              <a:t>To ensure data is clean, consistent, and ready for analysis and modeling.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34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67000" y="22477"/>
            <a:ext cx="3384260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Descriptive Statistics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27518" y="1295400"/>
            <a:ext cx="3048000" cy="175432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Key Metrics Analyzed:</a:t>
            </a:r>
          </a:p>
          <a:p>
            <a:r>
              <a:rPr lang="en-US" b="1" dirty="0" smtClean="0"/>
              <a:t>Session Frequency</a:t>
            </a:r>
            <a:endParaRPr lang="en-US" dirty="0" smtClean="0"/>
          </a:p>
          <a:p>
            <a:r>
              <a:rPr lang="en-US" b="1" dirty="0" smtClean="0"/>
              <a:t>Session Duration</a:t>
            </a:r>
            <a:endParaRPr lang="en-US" dirty="0" smtClean="0"/>
          </a:p>
          <a:p>
            <a:r>
              <a:rPr lang="en-US" b="1" dirty="0" smtClean="0"/>
              <a:t>Download + Upload Traffic</a:t>
            </a:r>
            <a:endParaRPr lang="en-US" dirty="0" smtClean="0"/>
          </a:p>
          <a:p>
            <a:r>
              <a:rPr lang="en-US" b="1" dirty="0" smtClean="0"/>
              <a:t>Application-wise Data Usage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187" y="3962400"/>
            <a:ext cx="3048000" cy="2308324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Statistical Measures:</a:t>
            </a:r>
          </a:p>
          <a:p>
            <a:r>
              <a:rPr lang="en-US" b="1" dirty="0" smtClean="0"/>
              <a:t>Mean</a:t>
            </a:r>
            <a:r>
              <a:rPr lang="en-US" dirty="0" smtClean="0"/>
              <a:t>: Average user behavior over the dataset</a:t>
            </a:r>
          </a:p>
          <a:p>
            <a:r>
              <a:rPr lang="en-US" b="1" dirty="0" smtClean="0"/>
              <a:t>Median</a:t>
            </a:r>
            <a:r>
              <a:rPr lang="en-US" dirty="0" smtClean="0"/>
              <a:t>: Central tendency; reduces impact of outliers</a:t>
            </a:r>
          </a:p>
          <a:p>
            <a:r>
              <a:rPr lang="en-US" b="1" dirty="0" smtClean="0"/>
              <a:t>Mode</a:t>
            </a:r>
            <a:r>
              <a:rPr lang="en-US" dirty="0" smtClean="0"/>
              <a:t>: Most common behavior or usage pattern</a:t>
            </a: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162257" y="845976"/>
            <a:ext cx="4495800" cy="230832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 smtClean="0"/>
              <a:t>Importance:</a:t>
            </a:r>
          </a:p>
          <a:p>
            <a:r>
              <a:rPr lang="en-US" dirty="0" smtClean="0"/>
              <a:t>Helps </a:t>
            </a:r>
            <a:r>
              <a:rPr lang="en-US" b="1" dirty="0" smtClean="0"/>
              <a:t>understand overall user behavior</a:t>
            </a:r>
            <a:endParaRPr lang="en-US" dirty="0" smtClean="0"/>
          </a:p>
          <a:p>
            <a:r>
              <a:rPr lang="en-US" dirty="0" smtClean="0"/>
              <a:t>Detects </a:t>
            </a:r>
            <a:r>
              <a:rPr lang="en-US" b="1" dirty="0" err="1" smtClean="0"/>
              <a:t>skewness</a:t>
            </a:r>
            <a:r>
              <a:rPr lang="en-US" b="1" dirty="0" smtClean="0"/>
              <a:t> or anomalies</a:t>
            </a:r>
            <a:r>
              <a:rPr lang="en-US" dirty="0" smtClean="0"/>
              <a:t> in user engagement</a:t>
            </a:r>
          </a:p>
          <a:p>
            <a:r>
              <a:rPr lang="en-US" dirty="0" smtClean="0"/>
              <a:t>Aids in </a:t>
            </a:r>
            <a:r>
              <a:rPr lang="en-US" b="1" dirty="0" smtClean="0"/>
              <a:t>tailoring network services</a:t>
            </a:r>
            <a:r>
              <a:rPr lang="en-US" dirty="0" smtClean="0"/>
              <a:t> and </a:t>
            </a:r>
            <a:r>
              <a:rPr lang="en-US" b="1" dirty="0" smtClean="0"/>
              <a:t>marketing efforts</a:t>
            </a:r>
            <a:r>
              <a:rPr lang="en-US" dirty="0" smtClean="0"/>
              <a:t> based on actual usage patterns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3733800"/>
            <a:ext cx="56388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59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0" y="81218"/>
            <a:ext cx="3186513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err="1" smtClean="0"/>
              <a:t>Univariate</a:t>
            </a:r>
            <a:r>
              <a:rPr lang="en-US" sz="2800" b="1" dirty="0" smtClean="0"/>
              <a:t> Analysis</a:t>
            </a:r>
            <a:endParaRPr lang="en-US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0025" y="714376"/>
            <a:ext cx="4258591" cy="23083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Dispersion Measures:</a:t>
            </a:r>
          </a:p>
          <a:p>
            <a:r>
              <a:rPr lang="en-US" b="1" dirty="0" smtClean="0"/>
              <a:t>Standard Deviation</a:t>
            </a:r>
            <a:r>
              <a:rPr lang="en-US" dirty="0" smtClean="0"/>
              <a:t>: Measures spread around the mean</a:t>
            </a:r>
          </a:p>
          <a:p>
            <a:r>
              <a:rPr lang="en-US" b="1" dirty="0" smtClean="0"/>
              <a:t>Variance</a:t>
            </a:r>
            <a:r>
              <a:rPr lang="en-US" dirty="0" smtClean="0"/>
              <a:t>: Degree of spread in user behavior</a:t>
            </a:r>
          </a:p>
          <a:p>
            <a:r>
              <a:rPr lang="en-US" b="1" dirty="0" smtClean="0"/>
              <a:t>Range</a:t>
            </a:r>
            <a:r>
              <a:rPr lang="en-US" dirty="0" smtClean="0"/>
              <a:t>: Difference between max and min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58616" y="685800"/>
            <a:ext cx="4397358" cy="2308324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Visualization Tools:</a:t>
            </a:r>
          </a:p>
          <a:p>
            <a:r>
              <a:rPr lang="en-US" b="1" dirty="0" smtClean="0"/>
              <a:t>Histograms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Identify data distribution for each metric</a:t>
            </a:r>
          </a:p>
          <a:p>
            <a:pPr lvl="1"/>
            <a:r>
              <a:rPr lang="en-US" dirty="0" smtClean="0"/>
              <a:t>Detect </a:t>
            </a:r>
            <a:r>
              <a:rPr lang="en-US" dirty="0" err="1" smtClean="0"/>
              <a:t>skewness</a:t>
            </a:r>
            <a:r>
              <a:rPr lang="en-US" dirty="0" smtClean="0"/>
              <a:t> or uniformity</a:t>
            </a:r>
          </a:p>
          <a:p>
            <a:r>
              <a:rPr lang="en-US" b="1" dirty="0" smtClean="0"/>
              <a:t>Boxplots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Highlight outliers</a:t>
            </a:r>
          </a:p>
          <a:p>
            <a:pPr lvl="1"/>
            <a:r>
              <a:rPr lang="en-US" dirty="0" smtClean="0"/>
              <a:t>Compare spread and central tendency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3098689"/>
            <a:ext cx="3674374" cy="34545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2819400"/>
            <a:ext cx="4784594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95600" y="33363"/>
            <a:ext cx="2965299" cy="5232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/>
              <a:t>Bivariate Analysis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6200" y="836816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Correlation Analysis:</a:t>
            </a:r>
          </a:p>
          <a:p>
            <a:r>
              <a:rPr lang="en-US" dirty="0" smtClean="0"/>
              <a:t>Assessed relationship between </a:t>
            </a:r>
            <a:r>
              <a:rPr lang="en-US" b="1" dirty="0" smtClean="0"/>
              <a:t>App-specific traffic</a:t>
            </a:r>
            <a:r>
              <a:rPr lang="en-US" dirty="0" smtClean="0"/>
              <a:t> and </a:t>
            </a:r>
            <a:r>
              <a:rPr lang="en-US" b="1" dirty="0" smtClean="0"/>
              <a:t>Total DL+UL traffic</a:t>
            </a:r>
            <a:endParaRPr lang="en-US" dirty="0" smtClean="0"/>
          </a:p>
          <a:p>
            <a:r>
              <a:rPr lang="en-US" dirty="0" smtClean="0"/>
              <a:t>Strong correlations suggest app usage significantly impacts total data usage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99459" y="888134"/>
            <a:ext cx="4537152" cy="1752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Visualizations:</a:t>
            </a:r>
          </a:p>
          <a:p>
            <a:r>
              <a:rPr lang="en-US" b="1" dirty="0" err="1" smtClean="0"/>
              <a:t>Heatmap</a:t>
            </a:r>
            <a:r>
              <a:rPr lang="en-US" dirty="0" smtClean="0"/>
              <a:t>: Visualizes correlation matrix between all app traffic variables and total data</a:t>
            </a:r>
          </a:p>
          <a:p>
            <a:r>
              <a:rPr lang="en-US" b="1" dirty="0" err="1" smtClean="0"/>
              <a:t>Pairplot</a:t>
            </a:r>
            <a:r>
              <a:rPr lang="en-US" dirty="0" smtClean="0"/>
              <a:t>: Shows pairwise relationships and potential linear trends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971800"/>
            <a:ext cx="4614894" cy="3581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819400"/>
            <a:ext cx="3957818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79212"/>
      </p:ext>
    </p:extLst>
  </p:cSld>
  <p:clrMapOvr>
    <a:masterClrMapping/>
  </p:clrMapOvr>
</p:sld>
</file>

<file path=ppt/theme/theme1.xml><?xml version="1.0" encoding="utf-8"?>
<a:theme xmlns:a="http://schemas.openxmlformats.org/drawingml/2006/main" name="Slipstream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Slipstream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790</TotalTime>
  <Words>1281</Words>
  <Application>Microsoft Office PowerPoint</Application>
  <PresentationFormat>On-screen Show (4:3)</PresentationFormat>
  <Paragraphs>200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Slipstream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17</cp:revision>
  <dcterms:created xsi:type="dcterms:W3CDTF">2025-04-23T18:04:55Z</dcterms:created>
  <dcterms:modified xsi:type="dcterms:W3CDTF">2025-04-24T14:11:41Z</dcterms:modified>
</cp:coreProperties>
</file>