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C8429-3831-4FCF-9808-231B0DD95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AC27CA-146D-4913-9288-85A532CC65B3}">
      <dgm:prSet/>
      <dgm:spPr/>
      <dgm:t>
        <a:bodyPr/>
        <a:lstStyle/>
        <a:p>
          <a:pPr rtl="0"/>
          <a:r>
            <a:rPr lang="en-US" b="1" smtClean="0"/>
            <a:t>🎯 Goal</a:t>
          </a:r>
          <a:endParaRPr lang="en-US"/>
        </a:p>
      </dgm:t>
    </dgm:pt>
    <dgm:pt modelId="{C5B5CC2E-11DC-44FB-8E9E-8BFC5DB06D2C}" type="parTrans" cxnId="{C11AED80-52ED-4E66-9427-04DBED22502A}">
      <dgm:prSet/>
      <dgm:spPr/>
      <dgm:t>
        <a:bodyPr/>
        <a:lstStyle/>
        <a:p>
          <a:endParaRPr lang="en-US"/>
        </a:p>
      </dgm:t>
    </dgm:pt>
    <dgm:pt modelId="{73D9F8C9-D297-44E2-9CFD-06DB98935B08}" type="sibTrans" cxnId="{C11AED80-52ED-4E66-9427-04DBED22502A}">
      <dgm:prSet/>
      <dgm:spPr/>
      <dgm:t>
        <a:bodyPr/>
        <a:lstStyle/>
        <a:p>
          <a:endParaRPr lang="en-US"/>
        </a:p>
      </dgm:t>
    </dgm:pt>
    <dgm:pt modelId="{7D0801B1-906C-46D3-BB6E-1C0A68CE132C}">
      <dgm:prSet/>
      <dgm:spPr/>
      <dgm:t>
        <a:bodyPr/>
        <a:lstStyle/>
        <a:p>
          <a:pPr rtl="0"/>
          <a:r>
            <a:rPr lang="en-US" smtClean="0"/>
            <a:t>Predict </a:t>
          </a:r>
          <a:r>
            <a:rPr lang="en-US" b="1" smtClean="0"/>
            <a:t>daily sales</a:t>
          </a:r>
          <a:r>
            <a:rPr lang="en-US" smtClean="0"/>
            <a:t> for Rossmann stores up to </a:t>
          </a:r>
          <a:r>
            <a:rPr lang="en-US" b="1" smtClean="0"/>
            <a:t>6 weeks ahead</a:t>
          </a:r>
          <a:endParaRPr lang="en-US"/>
        </a:p>
      </dgm:t>
    </dgm:pt>
    <dgm:pt modelId="{C9F8334E-79EE-4595-BDDF-F98CFAB2D551}" type="parTrans" cxnId="{D5564B8C-C77D-4959-AB96-AF1986C4295F}">
      <dgm:prSet/>
      <dgm:spPr/>
      <dgm:t>
        <a:bodyPr/>
        <a:lstStyle/>
        <a:p>
          <a:endParaRPr lang="en-US"/>
        </a:p>
      </dgm:t>
    </dgm:pt>
    <dgm:pt modelId="{CA8DEE0B-87AD-4CE7-A726-04CDCB8F7050}" type="sibTrans" cxnId="{D5564B8C-C77D-4959-AB96-AF1986C4295F}">
      <dgm:prSet/>
      <dgm:spPr/>
      <dgm:t>
        <a:bodyPr/>
        <a:lstStyle/>
        <a:p>
          <a:endParaRPr lang="en-US"/>
        </a:p>
      </dgm:t>
    </dgm:pt>
    <dgm:pt modelId="{532DE21C-BE85-46C2-92E2-5CB3BEEA8CD2}">
      <dgm:prSet/>
      <dgm:spPr/>
      <dgm:t>
        <a:bodyPr/>
        <a:lstStyle/>
        <a:p>
          <a:pPr rtl="0"/>
          <a:r>
            <a:rPr lang="en-US" smtClean="0"/>
            <a:t>Enable better planning and decision-making for store managers</a:t>
          </a:r>
          <a:endParaRPr lang="en-US"/>
        </a:p>
      </dgm:t>
    </dgm:pt>
    <dgm:pt modelId="{00F71DD5-D73F-4771-8CD7-A413DDA159AE}" type="parTrans" cxnId="{2837F915-E44F-4407-A766-B4491ED5B2AF}">
      <dgm:prSet/>
      <dgm:spPr/>
      <dgm:t>
        <a:bodyPr/>
        <a:lstStyle/>
        <a:p>
          <a:endParaRPr lang="en-US"/>
        </a:p>
      </dgm:t>
    </dgm:pt>
    <dgm:pt modelId="{360304D2-091A-47B2-91C5-9224735F1FBD}" type="sibTrans" cxnId="{2837F915-E44F-4407-A766-B4491ED5B2AF}">
      <dgm:prSet/>
      <dgm:spPr/>
      <dgm:t>
        <a:bodyPr/>
        <a:lstStyle/>
        <a:p>
          <a:endParaRPr lang="en-US"/>
        </a:p>
      </dgm:t>
    </dgm:pt>
    <dgm:pt modelId="{4A9CFDE2-5A05-49DE-827C-5BC88F4BB5EC}" type="pres">
      <dgm:prSet presAssocID="{F43C8429-3831-4FCF-9808-231B0DD95688}" presName="linear" presStyleCnt="0">
        <dgm:presLayoutVars>
          <dgm:animLvl val="lvl"/>
          <dgm:resizeHandles val="exact"/>
        </dgm:presLayoutVars>
      </dgm:prSet>
      <dgm:spPr/>
    </dgm:pt>
    <dgm:pt modelId="{021490D8-192D-4CB1-AFE9-90D3C524373A}" type="pres">
      <dgm:prSet presAssocID="{B2AC27CA-146D-4913-9288-85A532CC65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F3B6FFB-C102-4826-9912-D9C9729E055E}" type="pres">
      <dgm:prSet presAssocID="{73D9F8C9-D297-44E2-9CFD-06DB98935B08}" presName="spacer" presStyleCnt="0"/>
      <dgm:spPr/>
    </dgm:pt>
    <dgm:pt modelId="{BE99F38A-B9F9-47FB-B7DB-6AE6A58424B8}" type="pres">
      <dgm:prSet presAssocID="{7D0801B1-906C-46D3-BB6E-1C0A68CE132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BB7421-AF22-450C-AEAA-110198B640A1}" type="pres">
      <dgm:prSet presAssocID="{CA8DEE0B-87AD-4CE7-A726-04CDCB8F7050}" presName="spacer" presStyleCnt="0"/>
      <dgm:spPr/>
    </dgm:pt>
    <dgm:pt modelId="{D7C5D7EC-F5FC-4290-A5CD-6D9B6EED9604}" type="pres">
      <dgm:prSet presAssocID="{532DE21C-BE85-46C2-92E2-5CB3BEEA8CD2}" presName="parentText" presStyleLbl="node1" presStyleIdx="2" presStyleCnt="3" custLinFactNeighborY="44759">
        <dgm:presLayoutVars>
          <dgm:chMax val="0"/>
          <dgm:bulletEnabled val="1"/>
        </dgm:presLayoutVars>
      </dgm:prSet>
      <dgm:spPr/>
    </dgm:pt>
  </dgm:ptLst>
  <dgm:cxnLst>
    <dgm:cxn modelId="{C11AED80-52ED-4E66-9427-04DBED22502A}" srcId="{F43C8429-3831-4FCF-9808-231B0DD95688}" destId="{B2AC27CA-146D-4913-9288-85A532CC65B3}" srcOrd="0" destOrd="0" parTransId="{C5B5CC2E-11DC-44FB-8E9E-8BFC5DB06D2C}" sibTransId="{73D9F8C9-D297-44E2-9CFD-06DB98935B08}"/>
    <dgm:cxn modelId="{1CD1978C-2218-458F-95C4-14CD0A8CC26B}" type="presOf" srcId="{532DE21C-BE85-46C2-92E2-5CB3BEEA8CD2}" destId="{D7C5D7EC-F5FC-4290-A5CD-6D9B6EED9604}" srcOrd="0" destOrd="0" presId="urn:microsoft.com/office/officeart/2005/8/layout/vList2"/>
    <dgm:cxn modelId="{5C5AE9BC-4273-406B-8637-B780975DE336}" type="presOf" srcId="{B2AC27CA-146D-4913-9288-85A532CC65B3}" destId="{021490D8-192D-4CB1-AFE9-90D3C524373A}" srcOrd="0" destOrd="0" presId="urn:microsoft.com/office/officeart/2005/8/layout/vList2"/>
    <dgm:cxn modelId="{2837F915-E44F-4407-A766-B4491ED5B2AF}" srcId="{F43C8429-3831-4FCF-9808-231B0DD95688}" destId="{532DE21C-BE85-46C2-92E2-5CB3BEEA8CD2}" srcOrd="2" destOrd="0" parTransId="{00F71DD5-D73F-4771-8CD7-A413DDA159AE}" sibTransId="{360304D2-091A-47B2-91C5-9224735F1FBD}"/>
    <dgm:cxn modelId="{6138F846-0171-4378-A50F-B3D754A7B7E8}" type="presOf" srcId="{F43C8429-3831-4FCF-9808-231B0DD95688}" destId="{4A9CFDE2-5A05-49DE-827C-5BC88F4BB5EC}" srcOrd="0" destOrd="0" presId="urn:microsoft.com/office/officeart/2005/8/layout/vList2"/>
    <dgm:cxn modelId="{518896FB-2E22-4E7C-B139-BEB9E3BB3B39}" type="presOf" srcId="{7D0801B1-906C-46D3-BB6E-1C0A68CE132C}" destId="{BE99F38A-B9F9-47FB-B7DB-6AE6A58424B8}" srcOrd="0" destOrd="0" presId="urn:microsoft.com/office/officeart/2005/8/layout/vList2"/>
    <dgm:cxn modelId="{D5564B8C-C77D-4959-AB96-AF1986C4295F}" srcId="{F43C8429-3831-4FCF-9808-231B0DD95688}" destId="{7D0801B1-906C-46D3-BB6E-1C0A68CE132C}" srcOrd="1" destOrd="0" parTransId="{C9F8334E-79EE-4595-BDDF-F98CFAB2D551}" sibTransId="{CA8DEE0B-87AD-4CE7-A726-04CDCB8F7050}"/>
    <dgm:cxn modelId="{E73B1D80-34C0-4A9C-A2D3-824FF98DA665}" type="presParOf" srcId="{4A9CFDE2-5A05-49DE-827C-5BC88F4BB5EC}" destId="{021490D8-192D-4CB1-AFE9-90D3C524373A}" srcOrd="0" destOrd="0" presId="urn:microsoft.com/office/officeart/2005/8/layout/vList2"/>
    <dgm:cxn modelId="{EB9221EE-41BD-4A6E-A9CF-5962036BF119}" type="presParOf" srcId="{4A9CFDE2-5A05-49DE-827C-5BC88F4BB5EC}" destId="{8F3B6FFB-C102-4826-9912-D9C9729E055E}" srcOrd="1" destOrd="0" presId="urn:microsoft.com/office/officeart/2005/8/layout/vList2"/>
    <dgm:cxn modelId="{9F38BAAF-8FDF-4A67-80E7-524FA04181DE}" type="presParOf" srcId="{4A9CFDE2-5A05-49DE-827C-5BC88F4BB5EC}" destId="{BE99F38A-B9F9-47FB-B7DB-6AE6A58424B8}" srcOrd="2" destOrd="0" presId="urn:microsoft.com/office/officeart/2005/8/layout/vList2"/>
    <dgm:cxn modelId="{89AD892A-9E9E-4971-87BC-B212057668E9}" type="presParOf" srcId="{4A9CFDE2-5A05-49DE-827C-5BC88F4BB5EC}" destId="{F5BB7421-AF22-450C-AEAA-110198B640A1}" srcOrd="3" destOrd="0" presId="urn:microsoft.com/office/officeart/2005/8/layout/vList2"/>
    <dgm:cxn modelId="{F0BDB041-26A0-4C01-B35C-2BF1BC9D6A31}" type="presParOf" srcId="{4A9CFDE2-5A05-49DE-827C-5BC88F4BB5EC}" destId="{D7C5D7EC-F5FC-4290-A5CD-6D9B6EED960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CC82D08-B61A-425E-B6DF-063710519E63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9D4FD3-3AE8-45E5-BF82-C5A03CC5D05B}">
      <dgm:prSet/>
      <dgm:spPr/>
      <dgm:t>
        <a:bodyPr/>
        <a:lstStyle/>
        <a:p>
          <a:pPr rtl="0"/>
          <a:r>
            <a:rPr lang="en-US" b="1" smtClean="0"/>
            <a:t>🧠 Feature Engineering</a:t>
          </a:r>
          <a:endParaRPr lang="en-US"/>
        </a:p>
      </dgm:t>
    </dgm:pt>
    <dgm:pt modelId="{1433A512-99DB-454A-BB77-70F2C0AB5435}" type="parTrans" cxnId="{9830620E-A57C-4062-A2D6-676838C257A7}">
      <dgm:prSet/>
      <dgm:spPr/>
      <dgm:t>
        <a:bodyPr/>
        <a:lstStyle/>
        <a:p>
          <a:endParaRPr lang="en-US"/>
        </a:p>
      </dgm:t>
    </dgm:pt>
    <dgm:pt modelId="{8AF11311-B4CC-4A72-9F39-92728DB622BE}" type="sibTrans" cxnId="{9830620E-A57C-4062-A2D6-676838C257A7}">
      <dgm:prSet/>
      <dgm:spPr/>
      <dgm:t>
        <a:bodyPr/>
        <a:lstStyle/>
        <a:p>
          <a:endParaRPr lang="en-US"/>
        </a:p>
      </dgm:t>
    </dgm:pt>
    <dgm:pt modelId="{92ACAAA3-4421-4F0C-9150-844CDFE017BF}">
      <dgm:prSet/>
      <dgm:spPr/>
      <dgm:t>
        <a:bodyPr/>
        <a:lstStyle/>
        <a:p>
          <a:pPr rtl="0"/>
          <a:r>
            <a:rPr lang="en-US" smtClean="0"/>
            <a:t>Extracted time-based features:</a:t>
          </a:r>
          <a:endParaRPr lang="en-US"/>
        </a:p>
      </dgm:t>
    </dgm:pt>
    <dgm:pt modelId="{5356C45D-1FA9-4DBB-9FB6-E7B5BDABEBCB}" type="parTrans" cxnId="{C00C6602-5C0E-4280-9A5B-DFE744D77301}">
      <dgm:prSet/>
      <dgm:spPr/>
      <dgm:t>
        <a:bodyPr/>
        <a:lstStyle/>
        <a:p>
          <a:endParaRPr lang="en-US"/>
        </a:p>
      </dgm:t>
    </dgm:pt>
    <dgm:pt modelId="{44565078-8D77-4FF4-B5F3-DEAD3124CA81}" type="sibTrans" cxnId="{C00C6602-5C0E-4280-9A5B-DFE744D77301}">
      <dgm:prSet/>
      <dgm:spPr/>
      <dgm:t>
        <a:bodyPr/>
        <a:lstStyle/>
        <a:p>
          <a:endParaRPr lang="en-US"/>
        </a:p>
      </dgm:t>
    </dgm:pt>
    <dgm:pt modelId="{F1A19A85-018B-42D3-8853-A0EAAA79B7B3}">
      <dgm:prSet/>
      <dgm:spPr/>
      <dgm:t>
        <a:bodyPr/>
        <a:lstStyle/>
        <a:p>
          <a:pPr rtl="0"/>
          <a:r>
            <a:rPr lang="en-US" smtClean="0"/>
            <a:t>Weekday / Weekend</a:t>
          </a:r>
          <a:endParaRPr lang="en-US"/>
        </a:p>
      </dgm:t>
    </dgm:pt>
    <dgm:pt modelId="{93916A74-0D85-4AF8-A26D-7E2C175F2EAA}" type="parTrans" cxnId="{EEC46744-CD74-4506-B3A6-3AB02EE3AE7A}">
      <dgm:prSet/>
      <dgm:spPr/>
      <dgm:t>
        <a:bodyPr/>
        <a:lstStyle/>
        <a:p>
          <a:endParaRPr lang="en-US"/>
        </a:p>
      </dgm:t>
    </dgm:pt>
    <dgm:pt modelId="{A4FB476A-0535-4C55-92E8-6582FFE29C03}" type="sibTrans" cxnId="{EEC46744-CD74-4506-B3A6-3AB02EE3AE7A}">
      <dgm:prSet/>
      <dgm:spPr/>
      <dgm:t>
        <a:bodyPr/>
        <a:lstStyle/>
        <a:p>
          <a:endParaRPr lang="en-US"/>
        </a:p>
      </dgm:t>
    </dgm:pt>
    <dgm:pt modelId="{DFA37D8C-88F3-40E2-B220-45EF2451EF9A}">
      <dgm:prSet/>
      <dgm:spPr/>
      <dgm:t>
        <a:bodyPr/>
        <a:lstStyle/>
        <a:p>
          <a:pPr rtl="0"/>
          <a:r>
            <a:rPr lang="en-US" smtClean="0"/>
            <a:t>Start/Mid/End of Month</a:t>
          </a:r>
          <a:endParaRPr lang="en-US"/>
        </a:p>
      </dgm:t>
    </dgm:pt>
    <dgm:pt modelId="{A3B0064B-8CCB-49B2-AF69-7E9E848D3F49}" type="parTrans" cxnId="{AF6FAD49-7391-48CA-9CD0-C916BC9704FB}">
      <dgm:prSet/>
      <dgm:spPr/>
      <dgm:t>
        <a:bodyPr/>
        <a:lstStyle/>
        <a:p>
          <a:endParaRPr lang="en-US"/>
        </a:p>
      </dgm:t>
    </dgm:pt>
    <dgm:pt modelId="{B253919A-3033-4467-93C7-DA69FD604834}" type="sibTrans" cxnId="{AF6FAD49-7391-48CA-9CD0-C916BC9704FB}">
      <dgm:prSet/>
      <dgm:spPr/>
      <dgm:t>
        <a:bodyPr/>
        <a:lstStyle/>
        <a:p>
          <a:endParaRPr lang="en-US"/>
        </a:p>
      </dgm:t>
    </dgm:pt>
    <dgm:pt modelId="{A7D3CAA7-52CE-4937-98C3-FDB981980198}">
      <dgm:prSet/>
      <dgm:spPr/>
      <dgm:t>
        <a:bodyPr/>
        <a:lstStyle/>
        <a:p>
          <a:pPr rtl="0"/>
          <a:r>
            <a:rPr lang="en-US" smtClean="0"/>
            <a:t>Days Before &amp; After Holidays</a:t>
          </a:r>
          <a:endParaRPr lang="en-US"/>
        </a:p>
      </dgm:t>
    </dgm:pt>
    <dgm:pt modelId="{F3C60501-A802-47F0-8D11-1B096B8288FC}" type="parTrans" cxnId="{95D0F51B-9E64-4244-B266-9D6A5EDF7F41}">
      <dgm:prSet/>
      <dgm:spPr/>
      <dgm:t>
        <a:bodyPr/>
        <a:lstStyle/>
        <a:p>
          <a:endParaRPr lang="en-US"/>
        </a:p>
      </dgm:t>
    </dgm:pt>
    <dgm:pt modelId="{60D3844B-4134-4D3D-89F5-648D08F2AE26}" type="sibTrans" cxnId="{95D0F51B-9E64-4244-B266-9D6A5EDF7F41}">
      <dgm:prSet/>
      <dgm:spPr/>
      <dgm:t>
        <a:bodyPr/>
        <a:lstStyle/>
        <a:p>
          <a:endParaRPr lang="en-US"/>
        </a:p>
      </dgm:t>
    </dgm:pt>
    <dgm:pt modelId="{9DC44BE9-33EC-445D-B7D2-A192283AC6C5}">
      <dgm:prSet/>
      <dgm:spPr/>
      <dgm:t>
        <a:bodyPr/>
        <a:lstStyle/>
        <a:p>
          <a:pPr rtl="0"/>
          <a:r>
            <a:rPr lang="en-US" b="1" smtClean="0"/>
            <a:t>🔢 Numerical Transformation</a:t>
          </a:r>
          <a:endParaRPr lang="en-US"/>
        </a:p>
      </dgm:t>
    </dgm:pt>
    <dgm:pt modelId="{E8AC256A-6C1C-4574-9FBF-E46B6D17B76B}" type="parTrans" cxnId="{3FA8C0E3-4F5F-4024-AB11-7C40DE6B343D}">
      <dgm:prSet/>
      <dgm:spPr/>
      <dgm:t>
        <a:bodyPr/>
        <a:lstStyle/>
        <a:p>
          <a:endParaRPr lang="en-US"/>
        </a:p>
      </dgm:t>
    </dgm:pt>
    <dgm:pt modelId="{34EBFABB-5AB4-4010-A4F4-97B85EDE76EC}" type="sibTrans" cxnId="{3FA8C0E3-4F5F-4024-AB11-7C40DE6B343D}">
      <dgm:prSet/>
      <dgm:spPr/>
      <dgm:t>
        <a:bodyPr/>
        <a:lstStyle/>
        <a:p>
          <a:endParaRPr lang="en-US"/>
        </a:p>
      </dgm:t>
    </dgm:pt>
    <dgm:pt modelId="{58129439-9CF7-4A4C-A1A7-87A7A026CC86}">
      <dgm:prSet/>
      <dgm:spPr/>
      <dgm:t>
        <a:bodyPr/>
        <a:lstStyle/>
        <a:p>
          <a:pPr rtl="0"/>
          <a:r>
            <a:rPr lang="en-US" smtClean="0"/>
            <a:t>Converted all categorical columns to numeric</a:t>
          </a:r>
          <a:endParaRPr lang="en-US"/>
        </a:p>
      </dgm:t>
    </dgm:pt>
    <dgm:pt modelId="{84D4F82E-9A54-47DA-8E4E-790C2C019B01}" type="parTrans" cxnId="{0ACEC129-7687-456A-B238-17780209C80E}">
      <dgm:prSet/>
      <dgm:spPr/>
      <dgm:t>
        <a:bodyPr/>
        <a:lstStyle/>
        <a:p>
          <a:endParaRPr lang="en-US"/>
        </a:p>
      </dgm:t>
    </dgm:pt>
    <dgm:pt modelId="{7FA00F54-C277-4A9D-B393-CD0F9E744B72}" type="sibTrans" cxnId="{0ACEC129-7687-456A-B238-17780209C80E}">
      <dgm:prSet/>
      <dgm:spPr/>
      <dgm:t>
        <a:bodyPr/>
        <a:lstStyle/>
        <a:p>
          <a:endParaRPr lang="en-US"/>
        </a:p>
      </dgm:t>
    </dgm:pt>
    <dgm:pt modelId="{95B9685F-C3DA-47D4-8C8E-2525C3438776}">
      <dgm:prSet/>
      <dgm:spPr/>
      <dgm:t>
        <a:bodyPr/>
        <a:lstStyle/>
        <a:p>
          <a:pPr rtl="0"/>
          <a:r>
            <a:rPr lang="en-US" smtClean="0"/>
            <a:t>Handled </a:t>
          </a:r>
          <a:r>
            <a:rPr lang="en-US" b="1" smtClean="0"/>
            <a:t>missing values (NaNs)</a:t>
          </a:r>
          <a:r>
            <a:rPr lang="en-US" smtClean="0"/>
            <a:t> using imputation or removal based on context</a:t>
          </a:r>
          <a:endParaRPr lang="en-US"/>
        </a:p>
      </dgm:t>
    </dgm:pt>
    <dgm:pt modelId="{632B1C8D-A44E-4B9A-9FF1-641AA1FAA6A2}" type="parTrans" cxnId="{D68F56F9-ECF0-430B-A7BB-89B35C234FAD}">
      <dgm:prSet/>
      <dgm:spPr/>
      <dgm:t>
        <a:bodyPr/>
        <a:lstStyle/>
        <a:p>
          <a:endParaRPr lang="en-US"/>
        </a:p>
      </dgm:t>
    </dgm:pt>
    <dgm:pt modelId="{46686E07-003F-4457-94A1-11B16393B05D}" type="sibTrans" cxnId="{D68F56F9-ECF0-430B-A7BB-89B35C234FAD}">
      <dgm:prSet/>
      <dgm:spPr/>
      <dgm:t>
        <a:bodyPr/>
        <a:lstStyle/>
        <a:p>
          <a:endParaRPr lang="en-US"/>
        </a:p>
      </dgm:t>
    </dgm:pt>
    <dgm:pt modelId="{1CB330FB-F019-4490-AF5D-0FFE7BDBCA41}">
      <dgm:prSet/>
      <dgm:spPr/>
      <dgm:t>
        <a:bodyPr/>
        <a:lstStyle/>
        <a:p>
          <a:pPr rtl="0"/>
          <a:r>
            <a:rPr lang="en-US" b="1" smtClean="0"/>
            <a:t>📏 Feature Scaling</a:t>
          </a:r>
          <a:endParaRPr lang="en-US"/>
        </a:p>
      </dgm:t>
    </dgm:pt>
    <dgm:pt modelId="{786D36DE-38AC-4522-89E4-71520D13B176}" type="parTrans" cxnId="{3C6C85CE-DDC5-4F67-8BDB-A77E3EB15027}">
      <dgm:prSet/>
      <dgm:spPr/>
      <dgm:t>
        <a:bodyPr/>
        <a:lstStyle/>
        <a:p>
          <a:endParaRPr lang="en-US"/>
        </a:p>
      </dgm:t>
    </dgm:pt>
    <dgm:pt modelId="{6AED3418-6337-4234-A289-CF5E71B587BC}" type="sibTrans" cxnId="{3C6C85CE-DDC5-4F67-8BDB-A77E3EB15027}">
      <dgm:prSet/>
      <dgm:spPr/>
      <dgm:t>
        <a:bodyPr/>
        <a:lstStyle/>
        <a:p>
          <a:endParaRPr lang="en-US"/>
        </a:p>
      </dgm:t>
    </dgm:pt>
    <dgm:pt modelId="{B195BDEE-6890-471B-B525-5FEE69C5A985}">
      <dgm:prSet/>
      <dgm:spPr/>
      <dgm:t>
        <a:bodyPr/>
        <a:lstStyle/>
        <a:p>
          <a:pPr rtl="0"/>
          <a:r>
            <a:rPr lang="en-US" smtClean="0"/>
            <a:t>Applied </a:t>
          </a:r>
          <a:r>
            <a:rPr lang="en-US" b="1" smtClean="0"/>
            <a:t>StandardScaler</a:t>
          </a:r>
          <a:r>
            <a:rPr lang="en-US" smtClean="0"/>
            <a:t> for normalization</a:t>
          </a:r>
          <a:endParaRPr lang="en-US"/>
        </a:p>
      </dgm:t>
    </dgm:pt>
    <dgm:pt modelId="{604C9DC0-664F-4FB0-8635-661094B17E85}" type="parTrans" cxnId="{416115FE-0AC9-4AC3-9603-7B52F8E5CCBB}">
      <dgm:prSet/>
      <dgm:spPr/>
      <dgm:t>
        <a:bodyPr/>
        <a:lstStyle/>
        <a:p>
          <a:endParaRPr lang="en-US"/>
        </a:p>
      </dgm:t>
    </dgm:pt>
    <dgm:pt modelId="{F86D9DB8-D9CD-4FD7-8C86-97C09D3EEFE1}" type="sibTrans" cxnId="{416115FE-0AC9-4AC3-9603-7B52F8E5CCBB}">
      <dgm:prSet/>
      <dgm:spPr/>
      <dgm:t>
        <a:bodyPr/>
        <a:lstStyle/>
        <a:p>
          <a:endParaRPr lang="en-US"/>
        </a:p>
      </dgm:t>
    </dgm:pt>
    <dgm:pt modelId="{167C542B-0B87-4F98-951C-A09F19013BA2}">
      <dgm:prSet/>
      <dgm:spPr/>
      <dgm:t>
        <a:bodyPr/>
        <a:lstStyle/>
        <a:p>
          <a:pPr rtl="0"/>
          <a:r>
            <a:rPr lang="en-US" smtClean="0"/>
            <a:t>Essential for distance-based ML models (e.g., KNN, SVM)</a:t>
          </a:r>
          <a:endParaRPr lang="en-US"/>
        </a:p>
      </dgm:t>
    </dgm:pt>
    <dgm:pt modelId="{2FDC8721-E5AD-4C26-91A8-19C1BA50119D}" type="parTrans" cxnId="{7B226468-E23D-4B02-9350-01431A7A1614}">
      <dgm:prSet/>
      <dgm:spPr/>
      <dgm:t>
        <a:bodyPr/>
        <a:lstStyle/>
        <a:p>
          <a:endParaRPr lang="en-US"/>
        </a:p>
      </dgm:t>
    </dgm:pt>
    <dgm:pt modelId="{9997A7F0-7435-4D6A-912B-59E69F94DC62}" type="sibTrans" cxnId="{7B226468-E23D-4B02-9350-01431A7A1614}">
      <dgm:prSet/>
      <dgm:spPr/>
      <dgm:t>
        <a:bodyPr/>
        <a:lstStyle/>
        <a:p>
          <a:endParaRPr lang="en-US"/>
        </a:p>
      </dgm:t>
    </dgm:pt>
    <dgm:pt modelId="{9F6DBFF0-2646-4AEB-8EF9-D0BD31BBA133}" type="pres">
      <dgm:prSet presAssocID="{FCC82D08-B61A-425E-B6DF-063710519E63}" presName="Name0" presStyleCnt="0">
        <dgm:presLayoutVars>
          <dgm:dir/>
          <dgm:resizeHandles val="exact"/>
        </dgm:presLayoutVars>
      </dgm:prSet>
      <dgm:spPr/>
    </dgm:pt>
    <dgm:pt modelId="{B9C270D7-7067-4D17-B487-885F65BF11FE}" type="pres">
      <dgm:prSet presAssocID="{0C9D4FD3-3AE8-45E5-BF82-C5A03CC5D05B}" presName="Name5" presStyleLbl="vennNode1" presStyleIdx="0" presStyleCnt="8">
        <dgm:presLayoutVars>
          <dgm:bulletEnabled val="1"/>
        </dgm:presLayoutVars>
      </dgm:prSet>
      <dgm:spPr/>
    </dgm:pt>
    <dgm:pt modelId="{4F8AAD15-2389-4C37-9587-79B2C2A6ABDB}" type="pres">
      <dgm:prSet presAssocID="{8AF11311-B4CC-4A72-9F39-92728DB622BE}" presName="space" presStyleCnt="0"/>
      <dgm:spPr/>
    </dgm:pt>
    <dgm:pt modelId="{D0957293-83B1-4C5A-A8F1-E1594327133B}" type="pres">
      <dgm:prSet presAssocID="{92ACAAA3-4421-4F0C-9150-844CDFE017BF}" presName="Name5" presStyleLbl="vennNode1" presStyleIdx="1" presStyleCnt="8">
        <dgm:presLayoutVars>
          <dgm:bulletEnabled val="1"/>
        </dgm:presLayoutVars>
      </dgm:prSet>
      <dgm:spPr/>
    </dgm:pt>
    <dgm:pt modelId="{A116367B-53C3-4C86-889D-3967648A013D}" type="pres">
      <dgm:prSet presAssocID="{44565078-8D77-4FF4-B5F3-DEAD3124CA81}" presName="space" presStyleCnt="0"/>
      <dgm:spPr/>
    </dgm:pt>
    <dgm:pt modelId="{245E8940-FAB4-43A7-8082-4FC9182BCDF7}" type="pres">
      <dgm:prSet presAssocID="{9DC44BE9-33EC-445D-B7D2-A192283AC6C5}" presName="Name5" presStyleLbl="vennNode1" presStyleIdx="2" presStyleCnt="8">
        <dgm:presLayoutVars>
          <dgm:bulletEnabled val="1"/>
        </dgm:presLayoutVars>
      </dgm:prSet>
      <dgm:spPr/>
    </dgm:pt>
    <dgm:pt modelId="{B0B96E87-E549-4F8A-89D5-C62389FC434E}" type="pres">
      <dgm:prSet presAssocID="{34EBFABB-5AB4-4010-A4F4-97B85EDE76EC}" presName="space" presStyleCnt="0"/>
      <dgm:spPr/>
    </dgm:pt>
    <dgm:pt modelId="{148C69F9-FDC3-4A13-9060-8063ED2B208E}" type="pres">
      <dgm:prSet presAssocID="{58129439-9CF7-4A4C-A1A7-87A7A026CC86}" presName="Name5" presStyleLbl="vennNode1" presStyleIdx="3" presStyleCnt="8">
        <dgm:presLayoutVars>
          <dgm:bulletEnabled val="1"/>
        </dgm:presLayoutVars>
      </dgm:prSet>
      <dgm:spPr/>
    </dgm:pt>
    <dgm:pt modelId="{17FA0CD8-D391-4382-A4A1-9F1FDE4C76A4}" type="pres">
      <dgm:prSet presAssocID="{7FA00F54-C277-4A9D-B393-CD0F9E744B72}" presName="space" presStyleCnt="0"/>
      <dgm:spPr/>
    </dgm:pt>
    <dgm:pt modelId="{EA78934B-4D0B-41BA-81BF-51B098D2327B}" type="pres">
      <dgm:prSet presAssocID="{95B9685F-C3DA-47D4-8C8E-2525C3438776}" presName="Name5" presStyleLbl="vennNode1" presStyleIdx="4" presStyleCnt="8">
        <dgm:presLayoutVars>
          <dgm:bulletEnabled val="1"/>
        </dgm:presLayoutVars>
      </dgm:prSet>
      <dgm:spPr/>
    </dgm:pt>
    <dgm:pt modelId="{901AB6C8-D12C-4D16-B580-37D0A8F9F692}" type="pres">
      <dgm:prSet presAssocID="{46686E07-003F-4457-94A1-11B16393B05D}" presName="space" presStyleCnt="0"/>
      <dgm:spPr/>
    </dgm:pt>
    <dgm:pt modelId="{F0489D27-15C4-4334-B3D2-FE9F7FB30373}" type="pres">
      <dgm:prSet presAssocID="{1CB330FB-F019-4490-AF5D-0FFE7BDBCA41}" presName="Name5" presStyleLbl="vennNode1" presStyleIdx="5" presStyleCnt="8">
        <dgm:presLayoutVars>
          <dgm:bulletEnabled val="1"/>
        </dgm:presLayoutVars>
      </dgm:prSet>
      <dgm:spPr/>
    </dgm:pt>
    <dgm:pt modelId="{E712D797-460A-48BA-A485-7E97FAD4C9A3}" type="pres">
      <dgm:prSet presAssocID="{6AED3418-6337-4234-A289-CF5E71B587BC}" presName="space" presStyleCnt="0"/>
      <dgm:spPr/>
    </dgm:pt>
    <dgm:pt modelId="{6E96EFD8-37B4-4841-9FAD-F14881D9CCC0}" type="pres">
      <dgm:prSet presAssocID="{B195BDEE-6890-471B-B525-5FEE69C5A985}" presName="Name5" presStyleLbl="vennNode1" presStyleIdx="6" presStyleCnt="8">
        <dgm:presLayoutVars>
          <dgm:bulletEnabled val="1"/>
        </dgm:presLayoutVars>
      </dgm:prSet>
      <dgm:spPr/>
    </dgm:pt>
    <dgm:pt modelId="{CAD493EB-055C-4096-ADC1-BD9243539C50}" type="pres">
      <dgm:prSet presAssocID="{F86D9DB8-D9CD-4FD7-8C86-97C09D3EEFE1}" presName="space" presStyleCnt="0"/>
      <dgm:spPr/>
    </dgm:pt>
    <dgm:pt modelId="{3285BF3F-EF4B-4458-8926-703B2B497982}" type="pres">
      <dgm:prSet presAssocID="{167C542B-0B87-4F98-951C-A09F19013BA2}" presName="Name5" presStyleLbl="vennNode1" presStyleIdx="7" presStyleCnt="8">
        <dgm:presLayoutVars>
          <dgm:bulletEnabled val="1"/>
        </dgm:presLayoutVars>
      </dgm:prSet>
      <dgm:spPr/>
    </dgm:pt>
  </dgm:ptLst>
  <dgm:cxnLst>
    <dgm:cxn modelId="{18134ADD-4B3D-45F4-B0CD-09C050F7E8D2}" type="presOf" srcId="{58129439-9CF7-4A4C-A1A7-87A7A026CC86}" destId="{148C69F9-FDC3-4A13-9060-8063ED2B208E}" srcOrd="0" destOrd="0" presId="urn:microsoft.com/office/officeart/2005/8/layout/venn3"/>
    <dgm:cxn modelId="{0A157566-6CFC-47D5-ACBB-29298498B8CD}" type="presOf" srcId="{B195BDEE-6890-471B-B525-5FEE69C5A985}" destId="{6E96EFD8-37B4-4841-9FAD-F14881D9CCC0}" srcOrd="0" destOrd="0" presId="urn:microsoft.com/office/officeart/2005/8/layout/venn3"/>
    <dgm:cxn modelId="{7B226468-E23D-4B02-9350-01431A7A1614}" srcId="{FCC82D08-B61A-425E-B6DF-063710519E63}" destId="{167C542B-0B87-4F98-951C-A09F19013BA2}" srcOrd="7" destOrd="0" parTransId="{2FDC8721-E5AD-4C26-91A8-19C1BA50119D}" sibTransId="{9997A7F0-7435-4D6A-912B-59E69F94DC62}"/>
    <dgm:cxn modelId="{6D783C54-B77C-4A35-87DC-D525D782DF17}" type="presOf" srcId="{1CB330FB-F019-4490-AF5D-0FFE7BDBCA41}" destId="{F0489D27-15C4-4334-B3D2-FE9F7FB30373}" srcOrd="0" destOrd="0" presId="urn:microsoft.com/office/officeart/2005/8/layout/venn3"/>
    <dgm:cxn modelId="{82556026-3EB0-409D-8530-1AA7757B336A}" type="presOf" srcId="{0C9D4FD3-3AE8-45E5-BF82-C5A03CC5D05B}" destId="{B9C270D7-7067-4D17-B487-885F65BF11FE}" srcOrd="0" destOrd="0" presId="urn:microsoft.com/office/officeart/2005/8/layout/venn3"/>
    <dgm:cxn modelId="{7F0FA0FA-874B-4000-A81A-48AEBDB63323}" type="presOf" srcId="{DFA37D8C-88F3-40E2-B220-45EF2451EF9A}" destId="{D0957293-83B1-4C5A-A8F1-E1594327133B}" srcOrd="0" destOrd="2" presId="urn:microsoft.com/office/officeart/2005/8/layout/venn3"/>
    <dgm:cxn modelId="{DA7AF29F-15E6-44CD-88FE-634C06570975}" type="presOf" srcId="{F1A19A85-018B-42D3-8853-A0EAAA79B7B3}" destId="{D0957293-83B1-4C5A-A8F1-E1594327133B}" srcOrd="0" destOrd="1" presId="urn:microsoft.com/office/officeart/2005/8/layout/venn3"/>
    <dgm:cxn modelId="{3FA8C0E3-4F5F-4024-AB11-7C40DE6B343D}" srcId="{FCC82D08-B61A-425E-B6DF-063710519E63}" destId="{9DC44BE9-33EC-445D-B7D2-A192283AC6C5}" srcOrd="2" destOrd="0" parTransId="{E8AC256A-6C1C-4574-9FBF-E46B6D17B76B}" sibTransId="{34EBFABB-5AB4-4010-A4F4-97B85EDE76EC}"/>
    <dgm:cxn modelId="{D68F56F9-ECF0-430B-A7BB-89B35C234FAD}" srcId="{FCC82D08-B61A-425E-B6DF-063710519E63}" destId="{95B9685F-C3DA-47D4-8C8E-2525C3438776}" srcOrd="4" destOrd="0" parTransId="{632B1C8D-A44E-4B9A-9FF1-641AA1FAA6A2}" sibTransId="{46686E07-003F-4457-94A1-11B16393B05D}"/>
    <dgm:cxn modelId="{0ACEC129-7687-456A-B238-17780209C80E}" srcId="{FCC82D08-B61A-425E-B6DF-063710519E63}" destId="{58129439-9CF7-4A4C-A1A7-87A7A026CC86}" srcOrd="3" destOrd="0" parTransId="{84D4F82E-9A54-47DA-8E4E-790C2C019B01}" sibTransId="{7FA00F54-C277-4A9D-B393-CD0F9E744B72}"/>
    <dgm:cxn modelId="{41505AB4-126B-4DC1-8324-F8A8CDDD9B97}" type="presOf" srcId="{A7D3CAA7-52CE-4937-98C3-FDB981980198}" destId="{D0957293-83B1-4C5A-A8F1-E1594327133B}" srcOrd="0" destOrd="3" presId="urn:microsoft.com/office/officeart/2005/8/layout/venn3"/>
    <dgm:cxn modelId="{D0AED87D-DA00-4AFB-B0E4-76449157E710}" type="presOf" srcId="{9DC44BE9-33EC-445D-B7D2-A192283AC6C5}" destId="{245E8940-FAB4-43A7-8082-4FC9182BCDF7}" srcOrd="0" destOrd="0" presId="urn:microsoft.com/office/officeart/2005/8/layout/venn3"/>
    <dgm:cxn modelId="{1EAF6999-2644-4B1C-B33F-BEC6312C1531}" type="presOf" srcId="{FCC82D08-B61A-425E-B6DF-063710519E63}" destId="{9F6DBFF0-2646-4AEB-8EF9-D0BD31BBA133}" srcOrd="0" destOrd="0" presId="urn:microsoft.com/office/officeart/2005/8/layout/venn3"/>
    <dgm:cxn modelId="{AF6FAD49-7391-48CA-9CD0-C916BC9704FB}" srcId="{92ACAAA3-4421-4F0C-9150-844CDFE017BF}" destId="{DFA37D8C-88F3-40E2-B220-45EF2451EF9A}" srcOrd="1" destOrd="0" parTransId="{A3B0064B-8CCB-49B2-AF69-7E9E848D3F49}" sibTransId="{B253919A-3033-4467-93C7-DA69FD604834}"/>
    <dgm:cxn modelId="{3C6C85CE-DDC5-4F67-8BDB-A77E3EB15027}" srcId="{FCC82D08-B61A-425E-B6DF-063710519E63}" destId="{1CB330FB-F019-4490-AF5D-0FFE7BDBCA41}" srcOrd="5" destOrd="0" parTransId="{786D36DE-38AC-4522-89E4-71520D13B176}" sibTransId="{6AED3418-6337-4234-A289-CF5E71B587BC}"/>
    <dgm:cxn modelId="{C22EE4D7-8612-4FD2-9BDE-0E56181A1E74}" type="presOf" srcId="{95B9685F-C3DA-47D4-8C8E-2525C3438776}" destId="{EA78934B-4D0B-41BA-81BF-51B098D2327B}" srcOrd="0" destOrd="0" presId="urn:microsoft.com/office/officeart/2005/8/layout/venn3"/>
    <dgm:cxn modelId="{348CDDC3-DA09-4DDE-BCD2-8D0CD6F4F37B}" type="presOf" srcId="{92ACAAA3-4421-4F0C-9150-844CDFE017BF}" destId="{D0957293-83B1-4C5A-A8F1-E1594327133B}" srcOrd="0" destOrd="0" presId="urn:microsoft.com/office/officeart/2005/8/layout/venn3"/>
    <dgm:cxn modelId="{C00C6602-5C0E-4280-9A5B-DFE744D77301}" srcId="{FCC82D08-B61A-425E-B6DF-063710519E63}" destId="{92ACAAA3-4421-4F0C-9150-844CDFE017BF}" srcOrd="1" destOrd="0" parTransId="{5356C45D-1FA9-4DBB-9FB6-E7B5BDABEBCB}" sibTransId="{44565078-8D77-4FF4-B5F3-DEAD3124CA81}"/>
    <dgm:cxn modelId="{EEC46744-CD74-4506-B3A6-3AB02EE3AE7A}" srcId="{92ACAAA3-4421-4F0C-9150-844CDFE017BF}" destId="{F1A19A85-018B-42D3-8853-A0EAAA79B7B3}" srcOrd="0" destOrd="0" parTransId="{93916A74-0D85-4AF8-A26D-7E2C175F2EAA}" sibTransId="{A4FB476A-0535-4C55-92E8-6582FFE29C03}"/>
    <dgm:cxn modelId="{3EB1134A-C9DF-4202-8369-4BE7671AE948}" type="presOf" srcId="{167C542B-0B87-4F98-951C-A09F19013BA2}" destId="{3285BF3F-EF4B-4458-8926-703B2B497982}" srcOrd="0" destOrd="0" presId="urn:microsoft.com/office/officeart/2005/8/layout/venn3"/>
    <dgm:cxn modelId="{416115FE-0AC9-4AC3-9603-7B52F8E5CCBB}" srcId="{FCC82D08-B61A-425E-B6DF-063710519E63}" destId="{B195BDEE-6890-471B-B525-5FEE69C5A985}" srcOrd="6" destOrd="0" parTransId="{604C9DC0-664F-4FB0-8635-661094B17E85}" sibTransId="{F86D9DB8-D9CD-4FD7-8C86-97C09D3EEFE1}"/>
    <dgm:cxn modelId="{95D0F51B-9E64-4244-B266-9D6A5EDF7F41}" srcId="{92ACAAA3-4421-4F0C-9150-844CDFE017BF}" destId="{A7D3CAA7-52CE-4937-98C3-FDB981980198}" srcOrd="2" destOrd="0" parTransId="{F3C60501-A802-47F0-8D11-1B096B8288FC}" sibTransId="{60D3844B-4134-4D3D-89F5-648D08F2AE26}"/>
    <dgm:cxn modelId="{9830620E-A57C-4062-A2D6-676838C257A7}" srcId="{FCC82D08-B61A-425E-B6DF-063710519E63}" destId="{0C9D4FD3-3AE8-45E5-BF82-C5A03CC5D05B}" srcOrd="0" destOrd="0" parTransId="{1433A512-99DB-454A-BB77-70F2C0AB5435}" sibTransId="{8AF11311-B4CC-4A72-9F39-92728DB622BE}"/>
    <dgm:cxn modelId="{A0B03F06-13E1-4D45-A0C8-855CB737B327}" type="presParOf" srcId="{9F6DBFF0-2646-4AEB-8EF9-D0BD31BBA133}" destId="{B9C270D7-7067-4D17-B487-885F65BF11FE}" srcOrd="0" destOrd="0" presId="urn:microsoft.com/office/officeart/2005/8/layout/venn3"/>
    <dgm:cxn modelId="{43A2A23F-A21D-4BF8-8E32-C772EC1B0C80}" type="presParOf" srcId="{9F6DBFF0-2646-4AEB-8EF9-D0BD31BBA133}" destId="{4F8AAD15-2389-4C37-9587-79B2C2A6ABDB}" srcOrd="1" destOrd="0" presId="urn:microsoft.com/office/officeart/2005/8/layout/venn3"/>
    <dgm:cxn modelId="{338B85E0-0AD4-47FA-8342-B13746BE7806}" type="presParOf" srcId="{9F6DBFF0-2646-4AEB-8EF9-D0BD31BBA133}" destId="{D0957293-83B1-4C5A-A8F1-E1594327133B}" srcOrd="2" destOrd="0" presId="urn:microsoft.com/office/officeart/2005/8/layout/venn3"/>
    <dgm:cxn modelId="{5662F18E-9A42-41F9-BB9D-992277A1A960}" type="presParOf" srcId="{9F6DBFF0-2646-4AEB-8EF9-D0BD31BBA133}" destId="{A116367B-53C3-4C86-889D-3967648A013D}" srcOrd="3" destOrd="0" presId="urn:microsoft.com/office/officeart/2005/8/layout/venn3"/>
    <dgm:cxn modelId="{030F3E2C-570E-4CDE-8838-2CC3F0453B7E}" type="presParOf" srcId="{9F6DBFF0-2646-4AEB-8EF9-D0BD31BBA133}" destId="{245E8940-FAB4-43A7-8082-4FC9182BCDF7}" srcOrd="4" destOrd="0" presId="urn:microsoft.com/office/officeart/2005/8/layout/venn3"/>
    <dgm:cxn modelId="{610B6C6E-73A0-423E-B99F-ABFFDB2915F7}" type="presParOf" srcId="{9F6DBFF0-2646-4AEB-8EF9-D0BD31BBA133}" destId="{B0B96E87-E549-4F8A-89D5-C62389FC434E}" srcOrd="5" destOrd="0" presId="urn:microsoft.com/office/officeart/2005/8/layout/venn3"/>
    <dgm:cxn modelId="{94EDCE72-5989-485B-8853-A6BEFAD0FD45}" type="presParOf" srcId="{9F6DBFF0-2646-4AEB-8EF9-D0BD31BBA133}" destId="{148C69F9-FDC3-4A13-9060-8063ED2B208E}" srcOrd="6" destOrd="0" presId="urn:microsoft.com/office/officeart/2005/8/layout/venn3"/>
    <dgm:cxn modelId="{F0EC3042-E127-4E6E-968E-6B9412923BA5}" type="presParOf" srcId="{9F6DBFF0-2646-4AEB-8EF9-D0BD31BBA133}" destId="{17FA0CD8-D391-4382-A4A1-9F1FDE4C76A4}" srcOrd="7" destOrd="0" presId="urn:microsoft.com/office/officeart/2005/8/layout/venn3"/>
    <dgm:cxn modelId="{8BEC756B-9C57-49BE-81FE-D9E37E793096}" type="presParOf" srcId="{9F6DBFF0-2646-4AEB-8EF9-D0BD31BBA133}" destId="{EA78934B-4D0B-41BA-81BF-51B098D2327B}" srcOrd="8" destOrd="0" presId="urn:microsoft.com/office/officeart/2005/8/layout/venn3"/>
    <dgm:cxn modelId="{7F99A7F5-B9C8-41ED-A32D-1113B59E3039}" type="presParOf" srcId="{9F6DBFF0-2646-4AEB-8EF9-D0BD31BBA133}" destId="{901AB6C8-D12C-4D16-B580-37D0A8F9F692}" srcOrd="9" destOrd="0" presId="urn:microsoft.com/office/officeart/2005/8/layout/venn3"/>
    <dgm:cxn modelId="{9D327A83-AB01-4760-9E34-C9AAFE733DE7}" type="presParOf" srcId="{9F6DBFF0-2646-4AEB-8EF9-D0BD31BBA133}" destId="{F0489D27-15C4-4334-B3D2-FE9F7FB30373}" srcOrd="10" destOrd="0" presId="urn:microsoft.com/office/officeart/2005/8/layout/venn3"/>
    <dgm:cxn modelId="{BA0C8654-4C42-4FC0-B7D3-79EA8762123B}" type="presParOf" srcId="{9F6DBFF0-2646-4AEB-8EF9-D0BD31BBA133}" destId="{E712D797-460A-48BA-A485-7E97FAD4C9A3}" srcOrd="11" destOrd="0" presId="urn:microsoft.com/office/officeart/2005/8/layout/venn3"/>
    <dgm:cxn modelId="{7847D9B3-72C6-462A-8CF2-6AED1F0F9EFB}" type="presParOf" srcId="{9F6DBFF0-2646-4AEB-8EF9-D0BD31BBA133}" destId="{6E96EFD8-37B4-4841-9FAD-F14881D9CCC0}" srcOrd="12" destOrd="0" presId="urn:microsoft.com/office/officeart/2005/8/layout/venn3"/>
    <dgm:cxn modelId="{BBC649B4-B98F-428D-8E7B-28631D5A0D7E}" type="presParOf" srcId="{9F6DBFF0-2646-4AEB-8EF9-D0BD31BBA133}" destId="{CAD493EB-055C-4096-ADC1-BD9243539C50}" srcOrd="13" destOrd="0" presId="urn:microsoft.com/office/officeart/2005/8/layout/venn3"/>
    <dgm:cxn modelId="{5EDDEC2A-B138-4ED9-BA3D-225BB281D244}" type="presParOf" srcId="{9F6DBFF0-2646-4AEB-8EF9-D0BD31BBA133}" destId="{3285BF3F-EF4B-4458-8926-703B2B497982}" srcOrd="1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A1956E2-E61F-4202-ACDB-46F84ED6203E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21C98F-5C28-4EF7-B620-2490B6CC3F99}">
      <dgm:prSet/>
      <dgm:spPr/>
      <dgm:t>
        <a:bodyPr/>
        <a:lstStyle/>
        <a:p>
          <a:pPr rtl="0"/>
          <a:r>
            <a:rPr lang="en-US" b="1" smtClean="0"/>
            <a:t>🤖 Model Choice</a:t>
          </a:r>
          <a:endParaRPr lang="en-US"/>
        </a:p>
      </dgm:t>
    </dgm:pt>
    <dgm:pt modelId="{92F10837-528F-48FF-AFE2-56FAC622687E}" type="parTrans" cxnId="{BA2FA1DD-1A40-48B5-A930-4F671815E451}">
      <dgm:prSet/>
      <dgm:spPr/>
      <dgm:t>
        <a:bodyPr/>
        <a:lstStyle/>
        <a:p>
          <a:endParaRPr lang="en-US"/>
        </a:p>
      </dgm:t>
    </dgm:pt>
    <dgm:pt modelId="{7D0BE3CC-1D37-4C22-94C2-D19CE9BC84CF}" type="sibTrans" cxnId="{BA2FA1DD-1A40-48B5-A930-4F671815E451}">
      <dgm:prSet/>
      <dgm:spPr/>
      <dgm:t>
        <a:bodyPr/>
        <a:lstStyle/>
        <a:p>
          <a:endParaRPr lang="en-US"/>
        </a:p>
      </dgm:t>
    </dgm:pt>
    <dgm:pt modelId="{B8B98CDF-70CF-41FB-AC0C-F580E0A9B9B0}">
      <dgm:prSet/>
      <dgm:spPr/>
      <dgm:t>
        <a:bodyPr/>
        <a:lstStyle/>
        <a:p>
          <a:pPr rtl="0"/>
          <a:r>
            <a:rPr lang="en-US" smtClean="0"/>
            <a:t>Selected: </a:t>
          </a:r>
          <a:r>
            <a:rPr lang="en-US" b="1" smtClean="0"/>
            <a:t>RandomForestRegressor</a:t>
          </a:r>
          <a:r>
            <a:rPr lang="en-US" smtClean="0"/>
            <a:t> using </a:t>
          </a:r>
          <a:r>
            <a:rPr lang="en-US" b="1" smtClean="0"/>
            <a:t>Sklearn Pipeline</a:t>
          </a:r>
          <a:endParaRPr lang="en-US"/>
        </a:p>
      </dgm:t>
    </dgm:pt>
    <dgm:pt modelId="{5A3E270A-B419-47AF-AA8B-BBA72BE68EAE}" type="parTrans" cxnId="{29DCA6CA-17D1-472A-8644-09031602C5CB}">
      <dgm:prSet/>
      <dgm:spPr/>
      <dgm:t>
        <a:bodyPr/>
        <a:lstStyle/>
        <a:p>
          <a:endParaRPr lang="en-US"/>
        </a:p>
      </dgm:t>
    </dgm:pt>
    <dgm:pt modelId="{E828D6DC-59C6-4941-B46B-339809DBCEBB}" type="sibTrans" cxnId="{29DCA6CA-17D1-472A-8644-09031602C5CB}">
      <dgm:prSet/>
      <dgm:spPr/>
      <dgm:t>
        <a:bodyPr/>
        <a:lstStyle/>
        <a:p>
          <a:endParaRPr lang="en-US"/>
        </a:p>
      </dgm:t>
    </dgm:pt>
    <dgm:pt modelId="{36645D3A-9DC0-46B8-A605-776431769FCF}">
      <dgm:prSet/>
      <dgm:spPr/>
      <dgm:t>
        <a:bodyPr/>
        <a:lstStyle/>
        <a:p>
          <a:pPr rtl="0"/>
          <a:r>
            <a:rPr lang="en-US" b="1" smtClean="0"/>
            <a:t>📉 Loss Function</a:t>
          </a:r>
          <a:endParaRPr lang="en-US"/>
        </a:p>
      </dgm:t>
    </dgm:pt>
    <dgm:pt modelId="{E8334B80-1A23-48EB-A51C-61F548C5B8C1}" type="parTrans" cxnId="{17A48202-9906-40C4-AF91-D676D16ACCCA}">
      <dgm:prSet/>
      <dgm:spPr/>
      <dgm:t>
        <a:bodyPr/>
        <a:lstStyle/>
        <a:p>
          <a:endParaRPr lang="en-US"/>
        </a:p>
      </dgm:t>
    </dgm:pt>
    <dgm:pt modelId="{E659B257-8FD9-457A-B348-A7FB7363D91B}" type="sibTrans" cxnId="{17A48202-9906-40C4-AF91-D676D16ACCCA}">
      <dgm:prSet/>
      <dgm:spPr/>
      <dgm:t>
        <a:bodyPr/>
        <a:lstStyle/>
        <a:p>
          <a:endParaRPr lang="en-US"/>
        </a:p>
      </dgm:t>
    </dgm:pt>
    <dgm:pt modelId="{96E32E20-F0EE-488D-9D54-FBFBEDDCE6E3}">
      <dgm:prSet/>
      <dgm:spPr/>
      <dgm:t>
        <a:bodyPr/>
        <a:lstStyle/>
        <a:p>
          <a:pPr rtl="0"/>
          <a:r>
            <a:rPr lang="en-US" smtClean="0"/>
            <a:t>Used </a:t>
          </a:r>
          <a:r>
            <a:rPr lang="en-US" b="1" smtClean="0"/>
            <a:t>Root Mean Squared Error (RMSE)</a:t>
          </a:r>
          <a:r>
            <a:rPr lang="en-US" smtClean="0"/>
            <a:t> for evaluation</a:t>
          </a:r>
          <a:endParaRPr lang="en-US"/>
        </a:p>
      </dgm:t>
    </dgm:pt>
    <dgm:pt modelId="{183C2CC1-354D-46BB-8B79-5470D2CE1E96}" type="parTrans" cxnId="{E47F131D-E982-4BF2-847E-F5BA83368DC7}">
      <dgm:prSet/>
      <dgm:spPr/>
      <dgm:t>
        <a:bodyPr/>
        <a:lstStyle/>
        <a:p>
          <a:endParaRPr lang="en-US"/>
        </a:p>
      </dgm:t>
    </dgm:pt>
    <dgm:pt modelId="{F6DEB68B-1CBC-4B1B-ABC2-C5DB4354BC7D}" type="sibTrans" cxnId="{E47F131D-E982-4BF2-847E-F5BA83368DC7}">
      <dgm:prSet/>
      <dgm:spPr/>
      <dgm:t>
        <a:bodyPr/>
        <a:lstStyle/>
        <a:p>
          <a:endParaRPr lang="en-US"/>
        </a:p>
      </dgm:t>
    </dgm:pt>
    <dgm:pt modelId="{104846BB-0770-4409-B85F-3144A2935170}">
      <dgm:prSet/>
      <dgm:spPr/>
      <dgm:t>
        <a:bodyPr/>
        <a:lstStyle/>
        <a:p>
          <a:pPr rtl="0"/>
          <a:r>
            <a:rPr lang="en-US" smtClean="0"/>
            <a:t>Reason: Penalizes large errors and is easy to interpret</a:t>
          </a:r>
          <a:endParaRPr lang="en-US"/>
        </a:p>
      </dgm:t>
    </dgm:pt>
    <dgm:pt modelId="{D0A2806F-8EE8-4379-BEA8-FEBCF770EBA9}" type="parTrans" cxnId="{F6D205EB-8226-4F53-91FC-37461705C42D}">
      <dgm:prSet/>
      <dgm:spPr/>
      <dgm:t>
        <a:bodyPr/>
        <a:lstStyle/>
        <a:p>
          <a:endParaRPr lang="en-US"/>
        </a:p>
      </dgm:t>
    </dgm:pt>
    <dgm:pt modelId="{3F4207AD-B9F0-4AFD-8C9C-0C10B615EAE7}" type="sibTrans" cxnId="{F6D205EB-8226-4F53-91FC-37461705C42D}">
      <dgm:prSet/>
      <dgm:spPr/>
      <dgm:t>
        <a:bodyPr/>
        <a:lstStyle/>
        <a:p>
          <a:endParaRPr lang="en-US"/>
        </a:p>
      </dgm:t>
    </dgm:pt>
    <dgm:pt modelId="{C463BCFE-67A8-412F-85FA-1F0C20A2B511}">
      <dgm:prSet/>
      <dgm:spPr/>
      <dgm:t>
        <a:bodyPr/>
        <a:lstStyle/>
        <a:p>
          <a:pPr rtl="0"/>
          <a:r>
            <a:rPr lang="en-US" b="1" smtClean="0"/>
            <a:t>📊 Performance Metrics</a:t>
          </a:r>
          <a:endParaRPr lang="en-US"/>
        </a:p>
      </dgm:t>
    </dgm:pt>
    <dgm:pt modelId="{C3EEA937-E444-4763-B291-9078031D7782}" type="parTrans" cxnId="{4FE538A9-2AF8-4597-B9EC-3367F85E4B78}">
      <dgm:prSet/>
      <dgm:spPr/>
      <dgm:t>
        <a:bodyPr/>
        <a:lstStyle/>
        <a:p>
          <a:endParaRPr lang="en-US"/>
        </a:p>
      </dgm:t>
    </dgm:pt>
    <dgm:pt modelId="{03D3A29D-63BD-40F7-9CD3-E61597E659EF}" type="sibTrans" cxnId="{4FE538A9-2AF8-4597-B9EC-3367F85E4B78}">
      <dgm:prSet/>
      <dgm:spPr/>
      <dgm:t>
        <a:bodyPr/>
        <a:lstStyle/>
        <a:p>
          <a:endParaRPr lang="en-US"/>
        </a:p>
      </dgm:t>
    </dgm:pt>
    <dgm:pt modelId="{4DE68BA2-33FE-455D-A5B7-6F521CA546A7}">
      <dgm:prSet/>
      <dgm:spPr/>
      <dgm:t>
        <a:bodyPr/>
        <a:lstStyle/>
        <a:p>
          <a:pPr rtl="0"/>
          <a:r>
            <a:rPr lang="en-US" smtClean="0"/>
            <a:t>RMSE and R² calculated on validation data</a:t>
          </a:r>
          <a:endParaRPr lang="en-US"/>
        </a:p>
      </dgm:t>
    </dgm:pt>
    <dgm:pt modelId="{062B729C-5992-47F6-AF51-65ADD29655DD}" type="parTrans" cxnId="{C470CDA9-954D-4320-AA72-42B8CBC632DA}">
      <dgm:prSet/>
      <dgm:spPr/>
      <dgm:t>
        <a:bodyPr/>
        <a:lstStyle/>
        <a:p>
          <a:endParaRPr lang="en-US"/>
        </a:p>
      </dgm:t>
    </dgm:pt>
    <dgm:pt modelId="{F1C7421E-C925-4C28-B26B-D1275EE1C7AD}" type="sibTrans" cxnId="{C470CDA9-954D-4320-AA72-42B8CBC632DA}">
      <dgm:prSet/>
      <dgm:spPr/>
      <dgm:t>
        <a:bodyPr/>
        <a:lstStyle/>
        <a:p>
          <a:endParaRPr lang="en-US"/>
        </a:p>
      </dgm:t>
    </dgm:pt>
    <dgm:pt modelId="{E7F444FC-93B7-4980-BC42-D05451EBD92B}">
      <dgm:prSet/>
      <dgm:spPr/>
      <dgm:t>
        <a:bodyPr/>
        <a:lstStyle/>
        <a:p>
          <a:pPr rtl="0"/>
          <a:r>
            <a:rPr lang="en-US" smtClean="0"/>
            <a:t>Achieved solid performance with low error and decent variance explained</a:t>
          </a:r>
          <a:endParaRPr lang="en-US"/>
        </a:p>
      </dgm:t>
    </dgm:pt>
    <dgm:pt modelId="{601A8E8D-68E9-4D68-B189-D4453CBD951F}" type="parTrans" cxnId="{62684A2E-63FF-4DC9-A456-EEC18E629FC5}">
      <dgm:prSet/>
      <dgm:spPr/>
      <dgm:t>
        <a:bodyPr/>
        <a:lstStyle/>
        <a:p>
          <a:endParaRPr lang="en-US"/>
        </a:p>
      </dgm:t>
    </dgm:pt>
    <dgm:pt modelId="{9D5E4569-C9E1-41E7-9329-0D4EBD3B25E9}" type="sibTrans" cxnId="{62684A2E-63FF-4DC9-A456-EEC18E629FC5}">
      <dgm:prSet/>
      <dgm:spPr/>
      <dgm:t>
        <a:bodyPr/>
        <a:lstStyle/>
        <a:p>
          <a:endParaRPr lang="en-US"/>
        </a:p>
      </dgm:t>
    </dgm:pt>
    <dgm:pt modelId="{BF787FE7-A2FE-491E-AD96-16AF6326E7E1}">
      <dgm:prSet/>
      <dgm:spPr/>
      <dgm:t>
        <a:bodyPr/>
        <a:lstStyle/>
        <a:p>
          <a:pPr rtl="0"/>
          <a:r>
            <a:rPr lang="en-US" b="1" smtClean="0"/>
            <a:t>📌 Feature Importance</a:t>
          </a:r>
          <a:endParaRPr lang="en-US"/>
        </a:p>
      </dgm:t>
    </dgm:pt>
    <dgm:pt modelId="{3C63B461-D6B5-40C3-8322-463F8B388C21}" type="parTrans" cxnId="{F76ACD3B-9062-48F0-8FF4-A9C8829355AF}">
      <dgm:prSet/>
      <dgm:spPr/>
      <dgm:t>
        <a:bodyPr/>
        <a:lstStyle/>
        <a:p>
          <a:endParaRPr lang="en-US"/>
        </a:p>
      </dgm:t>
    </dgm:pt>
    <dgm:pt modelId="{6ED930B3-5958-4CD8-92AC-9C2E3DED2263}" type="sibTrans" cxnId="{F76ACD3B-9062-48F0-8FF4-A9C8829355AF}">
      <dgm:prSet/>
      <dgm:spPr/>
      <dgm:t>
        <a:bodyPr/>
        <a:lstStyle/>
        <a:p>
          <a:endParaRPr lang="en-US"/>
        </a:p>
      </dgm:t>
    </dgm:pt>
    <dgm:pt modelId="{A52083E9-FDAB-465E-8A64-7E3B2816F516}">
      <dgm:prSet/>
      <dgm:spPr/>
      <dgm:t>
        <a:bodyPr/>
        <a:lstStyle/>
        <a:p>
          <a:pPr rtl="0"/>
          <a:r>
            <a:rPr lang="en-US" smtClean="0"/>
            <a:t>Top features: Customers, Promo, DayOfWeek, Month, CompetitionDistance</a:t>
          </a:r>
          <a:endParaRPr lang="en-US"/>
        </a:p>
      </dgm:t>
    </dgm:pt>
    <dgm:pt modelId="{B96DF867-F07C-4291-93FC-A98262CA17F4}" type="parTrans" cxnId="{FA4850A4-F3F5-4DFC-8705-2476D8B96ADB}">
      <dgm:prSet/>
      <dgm:spPr/>
      <dgm:t>
        <a:bodyPr/>
        <a:lstStyle/>
        <a:p>
          <a:endParaRPr lang="en-US"/>
        </a:p>
      </dgm:t>
    </dgm:pt>
    <dgm:pt modelId="{A05CBB46-7D61-429A-ACDB-16462F10AB84}" type="sibTrans" cxnId="{FA4850A4-F3F5-4DFC-8705-2476D8B96ADB}">
      <dgm:prSet/>
      <dgm:spPr/>
      <dgm:t>
        <a:bodyPr/>
        <a:lstStyle/>
        <a:p>
          <a:endParaRPr lang="en-US"/>
        </a:p>
      </dgm:t>
    </dgm:pt>
    <dgm:pt modelId="{6A0DD697-4EE7-4190-B91B-829A0D6F34D8}" type="pres">
      <dgm:prSet presAssocID="{DA1956E2-E61F-4202-ACDB-46F84ED6203E}" presName="compositeShape" presStyleCnt="0">
        <dgm:presLayoutVars>
          <dgm:dir/>
          <dgm:resizeHandles/>
        </dgm:presLayoutVars>
      </dgm:prSet>
      <dgm:spPr/>
    </dgm:pt>
    <dgm:pt modelId="{0882B2BA-E6B3-49E6-AEA1-51A072DEDA35}" type="pres">
      <dgm:prSet presAssocID="{DA1956E2-E61F-4202-ACDB-46F84ED6203E}" presName="pyramid" presStyleLbl="node1" presStyleIdx="0" presStyleCnt="1" custScaleX="59856" custScaleY="66667"/>
      <dgm:spPr/>
    </dgm:pt>
    <dgm:pt modelId="{68201B81-D63B-4950-9352-468D5412F29E}" type="pres">
      <dgm:prSet presAssocID="{DA1956E2-E61F-4202-ACDB-46F84ED6203E}" presName="theList" presStyleCnt="0"/>
      <dgm:spPr/>
    </dgm:pt>
    <dgm:pt modelId="{F7576697-F800-4141-AA8D-1435E5496260}" type="pres">
      <dgm:prSet presAssocID="{E121C98F-5C28-4EF7-B620-2490B6CC3F99}" presName="aNode" presStyleLbl="fgAcc1" presStyleIdx="0" presStyleCnt="9">
        <dgm:presLayoutVars>
          <dgm:bulletEnabled val="1"/>
        </dgm:presLayoutVars>
      </dgm:prSet>
      <dgm:spPr/>
    </dgm:pt>
    <dgm:pt modelId="{CCA33809-CD47-46E1-A4DE-7D5FBD8F6DFC}" type="pres">
      <dgm:prSet presAssocID="{E121C98F-5C28-4EF7-B620-2490B6CC3F99}" presName="aSpace" presStyleCnt="0"/>
      <dgm:spPr/>
    </dgm:pt>
    <dgm:pt modelId="{A759523D-054F-4618-982F-FC57DECEBF05}" type="pres">
      <dgm:prSet presAssocID="{B8B98CDF-70CF-41FB-AC0C-F580E0A9B9B0}" presName="aNode" presStyleLbl="fgAcc1" presStyleIdx="1" presStyleCnt="9">
        <dgm:presLayoutVars>
          <dgm:bulletEnabled val="1"/>
        </dgm:presLayoutVars>
      </dgm:prSet>
      <dgm:spPr/>
    </dgm:pt>
    <dgm:pt modelId="{0F71D886-5F26-4B5C-8CA9-F181D0C48C4A}" type="pres">
      <dgm:prSet presAssocID="{B8B98CDF-70CF-41FB-AC0C-F580E0A9B9B0}" presName="aSpace" presStyleCnt="0"/>
      <dgm:spPr/>
    </dgm:pt>
    <dgm:pt modelId="{A5A1919A-8FE2-4B85-8D97-88FC1C44B9EC}" type="pres">
      <dgm:prSet presAssocID="{36645D3A-9DC0-46B8-A605-776431769FCF}" presName="aNode" presStyleLbl="fgAcc1" presStyleIdx="2" presStyleCnt="9">
        <dgm:presLayoutVars>
          <dgm:bulletEnabled val="1"/>
        </dgm:presLayoutVars>
      </dgm:prSet>
      <dgm:spPr/>
    </dgm:pt>
    <dgm:pt modelId="{60B71E3D-CEFF-48F0-9647-06C1D5270492}" type="pres">
      <dgm:prSet presAssocID="{36645D3A-9DC0-46B8-A605-776431769FCF}" presName="aSpace" presStyleCnt="0"/>
      <dgm:spPr/>
    </dgm:pt>
    <dgm:pt modelId="{F7B09F3F-3306-44C6-8704-95248619539F}" type="pres">
      <dgm:prSet presAssocID="{96E32E20-F0EE-488D-9D54-FBFBEDDCE6E3}" presName="aNode" presStyleLbl="fgAcc1" presStyleIdx="3" presStyleCnt="9">
        <dgm:presLayoutVars>
          <dgm:bulletEnabled val="1"/>
        </dgm:presLayoutVars>
      </dgm:prSet>
      <dgm:spPr/>
    </dgm:pt>
    <dgm:pt modelId="{E8CD235A-6759-4543-AEE8-3FCE8B6777EF}" type="pres">
      <dgm:prSet presAssocID="{96E32E20-F0EE-488D-9D54-FBFBEDDCE6E3}" presName="aSpace" presStyleCnt="0"/>
      <dgm:spPr/>
    </dgm:pt>
    <dgm:pt modelId="{8363A5D9-B2F2-4F67-BB84-03277D85DB78}" type="pres">
      <dgm:prSet presAssocID="{C463BCFE-67A8-412F-85FA-1F0C20A2B511}" presName="aNode" presStyleLbl="fgAcc1" presStyleIdx="4" presStyleCnt="9">
        <dgm:presLayoutVars>
          <dgm:bulletEnabled val="1"/>
        </dgm:presLayoutVars>
      </dgm:prSet>
      <dgm:spPr/>
    </dgm:pt>
    <dgm:pt modelId="{4EB8FCF9-96C4-4E03-9A97-2C23F57F0504}" type="pres">
      <dgm:prSet presAssocID="{C463BCFE-67A8-412F-85FA-1F0C20A2B511}" presName="aSpace" presStyleCnt="0"/>
      <dgm:spPr/>
    </dgm:pt>
    <dgm:pt modelId="{1420E61A-1F5F-4201-AD06-3B764F03B201}" type="pres">
      <dgm:prSet presAssocID="{4DE68BA2-33FE-455D-A5B7-6F521CA546A7}" presName="aNode" presStyleLbl="fgAcc1" presStyleIdx="5" presStyleCnt="9">
        <dgm:presLayoutVars>
          <dgm:bulletEnabled val="1"/>
        </dgm:presLayoutVars>
      </dgm:prSet>
      <dgm:spPr/>
    </dgm:pt>
    <dgm:pt modelId="{B16B3B64-BFD9-4D17-ABAD-7E2AE53A2B5D}" type="pres">
      <dgm:prSet presAssocID="{4DE68BA2-33FE-455D-A5B7-6F521CA546A7}" presName="aSpace" presStyleCnt="0"/>
      <dgm:spPr/>
    </dgm:pt>
    <dgm:pt modelId="{E6A0F123-62EB-42C3-BDBB-A93A45A14AAB}" type="pres">
      <dgm:prSet presAssocID="{E7F444FC-93B7-4980-BC42-D05451EBD92B}" presName="aNode" presStyleLbl="fgAcc1" presStyleIdx="6" presStyleCnt="9">
        <dgm:presLayoutVars>
          <dgm:bulletEnabled val="1"/>
        </dgm:presLayoutVars>
      </dgm:prSet>
      <dgm:spPr/>
    </dgm:pt>
    <dgm:pt modelId="{1B83EA34-7209-4F73-BA43-CE28307F4794}" type="pres">
      <dgm:prSet presAssocID="{E7F444FC-93B7-4980-BC42-D05451EBD92B}" presName="aSpace" presStyleCnt="0"/>
      <dgm:spPr/>
    </dgm:pt>
    <dgm:pt modelId="{AC62D04F-3B90-449E-8E6F-5B3338CCB3BA}" type="pres">
      <dgm:prSet presAssocID="{BF787FE7-A2FE-491E-AD96-16AF6326E7E1}" presName="aNode" presStyleLbl="fgAcc1" presStyleIdx="7" presStyleCnt="9">
        <dgm:presLayoutVars>
          <dgm:bulletEnabled val="1"/>
        </dgm:presLayoutVars>
      </dgm:prSet>
      <dgm:spPr/>
    </dgm:pt>
    <dgm:pt modelId="{3EB0F157-BD81-47D2-AB84-BCF1749E0758}" type="pres">
      <dgm:prSet presAssocID="{BF787FE7-A2FE-491E-AD96-16AF6326E7E1}" presName="aSpace" presStyleCnt="0"/>
      <dgm:spPr/>
    </dgm:pt>
    <dgm:pt modelId="{AF2F816A-0526-4C25-A156-E3BCD8AA13C2}" type="pres">
      <dgm:prSet presAssocID="{A52083E9-FDAB-465E-8A64-7E3B2816F516}" presName="aNode" presStyleLbl="fgAcc1" presStyleIdx="8" presStyleCnt="9">
        <dgm:presLayoutVars>
          <dgm:bulletEnabled val="1"/>
        </dgm:presLayoutVars>
      </dgm:prSet>
      <dgm:spPr/>
    </dgm:pt>
    <dgm:pt modelId="{0A43455E-535C-4B62-B9E7-799950FBCAAC}" type="pres">
      <dgm:prSet presAssocID="{A52083E9-FDAB-465E-8A64-7E3B2816F516}" presName="aSpace" presStyleCnt="0"/>
      <dgm:spPr/>
    </dgm:pt>
  </dgm:ptLst>
  <dgm:cxnLst>
    <dgm:cxn modelId="{FA4850A4-F3F5-4DFC-8705-2476D8B96ADB}" srcId="{DA1956E2-E61F-4202-ACDB-46F84ED6203E}" destId="{A52083E9-FDAB-465E-8A64-7E3B2816F516}" srcOrd="8" destOrd="0" parTransId="{B96DF867-F07C-4291-93FC-A98262CA17F4}" sibTransId="{A05CBB46-7D61-429A-ACDB-16462F10AB84}"/>
    <dgm:cxn modelId="{270E7945-7E30-46F6-9C53-38F84BED3F8C}" type="presOf" srcId="{4DE68BA2-33FE-455D-A5B7-6F521CA546A7}" destId="{1420E61A-1F5F-4201-AD06-3B764F03B201}" srcOrd="0" destOrd="0" presId="urn:microsoft.com/office/officeart/2005/8/layout/pyramid2"/>
    <dgm:cxn modelId="{4FE538A9-2AF8-4597-B9EC-3367F85E4B78}" srcId="{DA1956E2-E61F-4202-ACDB-46F84ED6203E}" destId="{C463BCFE-67A8-412F-85FA-1F0C20A2B511}" srcOrd="4" destOrd="0" parTransId="{C3EEA937-E444-4763-B291-9078031D7782}" sibTransId="{03D3A29D-63BD-40F7-9CD3-E61597E659EF}"/>
    <dgm:cxn modelId="{1A69E766-7069-4592-81BC-71CA8E531E4B}" type="presOf" srcId="{36645D3A-9DC0-46B8-A605-776431769FCF}" destId="{A5A1919A-8FE2-4B85-8D97-88FC1C44B9EC}" srcOrd="0" destOrd="0" presId="urn:microsoft.com/office/officeart/2005/8/layout/pyramid2"/>
    <dgm:cxn modelId="{E32F56EA-0B4C-4068-A41C-0275741C8B9A}" type="presOf" srcId="{A52083E9-FDAB-465E-8A64-7E3B2816F516}" destId="{AF2F816A-0526-4C25-A156-E3BCD8AA13C2}" srcOrd="0" destOrd="0" presId="urn:microsoft.com/office/officeart/2005/8/layout/pyramid2"/>
    <dgm:cxn modelId="{F6D205EB-8226-4F53-91FC-37461705C42D}" srcId="{96E32E20-F0EE-488D-9D54-FBFBEDDCE6E3}" destId="{104846BB-0770-4409-B85F-3144A2935170}" srcOrd="0" destOrd="0" parTransId="{D0A2806F-8EE8-4379-BEA8-FEBCF770EBA9}" sibTransId="{3F4207AD-B9F0-4AFD-8C9C-0C10B615EAE7}"/>
    <dgm:cxn modelId="{D8DC58F0-C8F9-4FF8-8034-70464209EEFE}" type="presOf" srcId="{E7F444FC-93B7-4980-BC42-D05451EBD92B}" destId="{E6A0F123-62EB-42C3-BDBB-A93A45A14AAB}" srcOrd="0" destOrd="0" presId="urn:microsoft.com/office/officeart/2005/8/layout/pyramid2"/>
    <dgm:cxn modelId="{62684A2E-63FF-4DC9-A456-EEC18E629FC5}" srcId="{DA1956E2-E61F-4202-ACDB-46F84ED6203E}" destId="{E7F444FC-93B7-4980-BC42-D05451EBD92B}" srcOrd="6" destOrd="0" parTransId="{601A8E8D-68E9-4D68-B189-D4453CBD951F}" sibTransId="{9D5E4569-C9E1-41E7-9329-0D4EBD3B25E9}"/>
    <dgm:cxn modelId="{BA2FA1DD-1A40-48B5-A930-4F671815E451}" srcId="{DA1956E2-E61F-4202-ACDB-46F84ED6203E}" destId="{E121C98F-5C28-4EF7-B620-2490B6CC3F99}" srcOrd="0" destOrd="0" parTransId="{92F10837-528F-48FF-AFE2-56FAC622687E}" sibTransId="{7D0BE3CC-1D37-4C22-94C2-D19CE9BC84CF}"/>
    <dgm:cxn modelId="{299D87DA-D695-49FC-81AA-D67D47CB00FA}" type="presOf" srcId="{BF787FE7-A2FE-491E-AD96-16AF6326E7E1}" destId="{AC62D04F-3B90-449E-8E6F-5B3338CCB3BA}" srcOrd="0" destOrd="0" presId="urn:microsoft.com/office/officeart/2005/8/layout/pyramid2"/>
    <dgm:cxn modelId="{C470CDA9-954D-4320-AA72-42B8CBC632DA}" srcId="{DA1956E2-E61F-4202-ACDB-46F84ED6203E}" destId="{4DE68BA2-33FE-455D-A5B7-6F521CA546A7}" srcOrd="5" destOrd="0" parTransId="{062B729C-5992-47F6-AF51-65ADD29655DD}" sibTransId="{F1C7421E-C925-4C28-B26B-D1275EE1C7AD}"/>
    <dgm:cxn modelId="{29DCA6CA-17D1-472A-8644-09031602C5CB}" srcId="{DA1956E2-E61F-4202-ACDB-46F84ED6203E}" destId="{B8B98CDF-70CF-41FB-AC0C-F580E0A9B9B0}" srcOrd="1" destOrd="0" parTransId="{5A3E270A-B419-47AF-AA8B-BBA72BE68EAE}" sibTransId="{E828D6DC-59C6-4941-B46B-339809DBCEBB}"/>
    <dgm:cxn modelId="{982A40B2-43ED-4ABC-9C21-B21BF7EADEE8}" type="presOf" srcId="{E121C98F-5C28-4EF7-B620-2490B6CC3F99}" destId="{F7576697-F800-4141-AA8D-1435E5496260}" srcOrd="0" destOrd="0" presId="urn:microsoft.com/office/officeart/2005/8/layout/pyramid2"/>
    <dgm:cxn modelId="{17A48202-9906-40C4-AF91-D676D16ACCCA}" srcId="{DA1956E2-E61F-4202-ACDB-46F84ED6203E}" destId="{36645D3A-9DC0-46B8-A605-776431769FCF}" srcOrd="2" destOrd="0" parTransId="{E8334B80-1A23-48EB-A51C-61F548C5B8C1}" sibTransId="{E659B257-8FD9-457A-B348-A7FB7363D91B}"/>
    <dgm:cxn modelId="{F76ACD3B-9062-48F0-8FF4-A9C8829355AF}" srcId="{DA1956E2-E61F-4202-ACDB-46F84ED6203E}" destId="{BF787FE7-A2FE-491E-AD96-16AF6326E7E1}" srcOrd="7" destOrd="0" parTransId="{3C63B461-D6B5-40C3-8322-463F8B388C21}" sibTransId="{6ED930B3-5958-4CD8-92AC-9C2E3DED2263}"/>
    <dgm:cxn modelId="{663B9250-F7CA-4DE6-9D1D-9D467DA2FB88}" type="presOf" srcId="{C463BCFE-67A8-412F-85FA-1F0C20A2B511}" destId="{8363A5D9-B2F2-4F67-BB84-03277D85DB78}" srcOrd="0" destOrd="0" presId="urn:microsoft.com/office/officeart/2005/8/layout/pyramid2"/>
    <dgm:cxn modelId="{5A037857-DE67-4387-8379-854A9D000FBC}" type="presOf" srcId="{104846BB-0770-4409-B85F-3144A2935170}" destId="{F7B09F3F-3306-44C6-8704-95248619539F}" srcOrd="0" destOrd="1" presId="urn:microsoft.com/office/officeart/2005/8/layout/pyramid2"/>
    <dgm:cxn modelId="{9C61DAD8-8835-4A52-A235-6D7ACF850286}" type="presOf" srcId="{B8B98CDF-70CF-41FB-AC0C-F580E0A9B9B0}" destId="{A759523D-054F-4618-982F-FC57DECEBF05}" srcOrd="0" destOrd="0" presId="urn:microsoft.com/office/officeart/2005/8/layout/pyramid2"/>
    <dgm:cxn modelId="{E47F131D-E982-4BF2-847E-F5BA83368DC7}" srcId="{DA1956E2-E61F-4202-ACDB-46F84ED6203E}" destId="{96E32E20-F0EE-488D-9D54-FBFBEDDCE6E3}" srcOrd="3" destOrd="0" parTransId="{183C2CC1-354D-46BB-8B79-5470D2CE1E96}" sibTransId="{F6DEB68B-1CBC-4B1B-ABC2-C5DB4354BC7D}"/>
    <dgm:cxn modelId="{857DEC26-7940-4E3F-8198-D9091087AD38}" type="presOf" srcId="{DA1956E2-E61F-4202-ACDB-46F84ED6203E}" destId="{6A0DD697-4EE7-4190-B91B-829A0D6F34D8}" srcOrd="0" destOrd="0" presId="urn:microsoft.com/office/officeart/2005/8/layout/pyramid2"/>
    <dgm:cxn modelId="{39416DD9-24EA-4F20-B3EF-CA60EB59DC28}" type="presOf" srcId="{96E32E20-F0EE-488D-9D54-FBFBEDDCE6E3}" destId="{F7B09F3F-3306-44C6-8704-95248619539F}" srcOrd="0" destOrd="0" presId="urn:microsoft.com/office/officeart/2005/8/layout/pyramid2"/>
    <dgm:cxn modelId="{0A44983A-FD46-4D45-8769-5AE6384157E6}" type="presParOf" srcId="{6A0DD697-4EE7-4190-B91B-829A0D6F34D8}" destId="{0882B2BA-E6B3-49E6-AEA1-51A072DEDA35}" srcOrd="0" destOrd="0" presId="urn:microsoft.com/office/officeart/2005/8/layout/pyramid2"/>
    <dgm:cxn modelId="{EBED7F37-3A78-40C0-A838-F7D476529D0F}" type="presParOf" srcId="{6A0DD697-4EE7-4190-B91B-829A0D6F34D8}" destId="{68201B81-D63B-4950-9352-468D5412F29E}" srcOrd="1" destOrd="0" presId="urn:microsoft.com/office/officeart/2005/8/layout/pyramid2"/>
    <dgm:cxn modelId="{0C441CF3-B1E3-4BA4-97F5-42007A918C24}" type="presParOf" srcId="{68201B81-D63B-4950-9352-468D5412F29E}" destId="{F7576697-F800-4141-AA8D-1435E5496260}" srcOrd="0" destOrd="0" presId="urn:microsoft.com/office/officeart/2005/8/layout/pyramid2"/>
    <dgm:cxn modelId="{9CEA8960-B658-4593-986E-D16DCDABC49C}" type="presParOf" srcId="{68201B81-D63B-4950-9352-468D5412F29E}" destId="{CCA33809-CD47-46E1-A4DE-7D5FBD8F6DFC}" srcOrd="1" destOrd="0" presId="urn:microsoft.com/office/officeart/2005/8/layout/pyramid2"/>
    <dgm:cxn modelId="{14949ACF-7C00-44FC-B6BF-6354D9FCBD3C}" type="presParOf" srcId="{68201B81-D63B-4950-9352-468D5412F29E}" destId="{A759523D-054F-4618-982F-FC57DECEBF05}" srcOrd="2" destOrd="0" presId="urn:microsoft.com/office/officeart/2005/8/layout/pyramid2"/>
    <dgm:cxn modelId="{48570037-7D73-4889-95FC-10C9897F292C}" type="presParOf" srcId="{68201B81-D63B-4950-9352-468D5412F29E}" destId="{0F71D886-5F26-4B5C-8CA9-F181D0C48C4A}" srcOrd="3" destOrd="0" presId="urn:microsoft.com/office/officeart/2005/8/layout/pyramid2"/>
    <dgm:cxn modelId="{F3B04A44-C748-4627-8E4E-3C3C04EA95BC}" type="presParOf" srcId="{68201B81-D63B-4950-9352-468D5412F29E}" destId="{A5A1919A-8FE2-4B85-8D97-88FC1C44B9EC}" srcOrd="4" destOrd="0" presId="urn:microsoft.com/office/officeart/2005/8/layout/pyramid2"/>
    <dgm:cxn modelId="{BC8D9BF5-736E-44C6-BC18-E7FEEB51F246}" type="presParOf" srcId="{68201B81-D63B-4950-9352-468D5412F29E}" destId="{60B71E3D-CEFF-48F0-9647-06C1D5270492}" srcOrd="5" destOrd="0" presId="urn:microsoft.com/office/officeart/2005/8/layout/pyramid2"/>
    <dgm:cxn modelId="{2030D9B5-195B-4634-9F69-23DB60E26A9C}" type="presParOf" srcId="{68201B81-D63B-4950-9352-468D5412F29E}" destId="{F7B09F3F-3306-44C6-8704-95248619539F}" srcOrd="6" destOrd="0" presId="urn:microsoft.com/office/officeart/2005/8/layout/pyramid2"/>
    <dgm:cxn modelId="{95554CB9-0080-4D88-9176-A11DC929BA02}" type="presParOf" srcId="{68201B81-D63B-4950-9352-468D5412F29E}" destId="{E8CD235A-6759-4543-AEE8-3FCE8B6777EF}" srcOrd="7" destOrd="0" presId="urn:microsoft.com/office/officeart/2005/8/layout/pyramid2"/>
    <dgm:cxn modelId="{8BFD74A3-5449-43F9-82D9-481A3159F9BF}" type="presParOf" srcId="{68201B81-D63B-4950-9352-468D5412F29E}" destId="{8363A5D9-B2F2-4F67-BB84-03277D85DB78}" srcOrd="8" destOrd="0" presId="urn:microsoft.com/office/officeart/2005/8/layout/pyramid2"/>
    <dgm:cxn modelId="{495CD354-C6A6-477B-AE2E-50FE630A8F0D}" type="presParOf" srcId="{68201B81-D63B-4950-9352-468D5412F29E}" destId="{4EB8FCF9-96C4-4E03-9A97-2C23F57F0504}" srcOrd="9" destOrd="0" presId="urn:microsoft.com/office/officeart/2005/8/layout/pyramid2"/>
    <dgm:cxn modelId="{487B22E9-5FA3-43A7-9CFE-57BBADA7230E}" type="presParOf" srcId="{68201B81-D63B-4950-9352-468D5412F29E}" destId="{1420E61A-1F5F-4201-AD06-3B764F03B201}" srcOrd="10" destOrd="0" presId="urn:microsoft.com/office/officeart/2005/8/layout/pyramid2"/>
    <dgm:cxn modelId="{DA12EAE6-951D-4C87-A0A5-D74A4BE0BF05}" type="presParOf" srcId="{68201B81-D63B-4950-9352-468D5412F29E}" destId="{B16B3B64-BFD9-4D17-ABAD-7E2AE53A2B5D}" srcOrd="11" destOrd="0" presId="urn:microsoft.com/office/officeart/2005/8/layout/pyramid2"/>
    <dgm:cxn modelId="{6DB66695-1BB1-4E3D-9C00-EF4917CAF05F}" type="presParOf" srcId="{68201B81-D63B-4950-9352-468D5412F29E}" destId="{E6A0F123-62EB-42C3-BDBB-A93A45A14AAB}" srcOrd="12" destOrd="0" presId="urn:microsoft.com/office/officeart/2005/8/layout/pyramid2"/>
    <dgm:cxn modelId="{63B10ACC-74D1-4F64-B6B3-68F98042C9F0}" type="presParOf" srcId="{68201B81-D63B-4950-9352-468D5412F29E}" destId="{1B83EA34-7209-4F73-BA43-CE28307F4794}" srcOrd="13" destOrd="0" presId="urn:microsoft.com/office/officeart/2005/8/layout/pyramid2"/>
    <dgm:cxn modelId="{B591B861-CFB5-498C-A089-CB6BF17A6228}" type="presParOf" srcId="{68201B81-D63B-4950-9352-468D5412F29E}" destId="{AC62D04F-3B90-449E-8E6F-5B3338CCB3BA}" srcOrd="14" destOrd="0" presId="urn:microsoft.com/office/officeart/2005/8/layout/pyramid2"/>
    <dgm:cxn modelId="{9B02FFBF-52B3-43C3-A304-6D370472480E}" type="presParOf" srcId="{68201B81-D63B-4950-9352-468D5412F29E}" destId="{3EB0F157-BD81-47D2-AB84-BCF1749E0758}" srcOrd="15" destOrd="0" presId="urn:microsoft.com/office/officeart/2005/8/layout/pyramid2"/>
    <dgm:cxn modelId="{F3D9C3CC-886C-4F72-8E43-4AD8FDB6368B}" type="presParOf" srcId="{68201B81-D63B-4950-9352-468D5412F29E}" destId="{AF2F816A-0526-4C25-A156-E3BCD8AA13C2}" srcOrd="16" destOrd="0" presId="urn:microsoft.com/office/officeart/2005/8/layout/pyramid2"/>
    <dgm:cxn modelId="{2A56FD00-A84A-4BFA-8DA4-5DC1BBB5BCED}" type="presParOf" srcId="{68201B81-D63B-4950-9352-468D5412F29E}" destId="{0A43455E-535C-4B62-B9E7-799950FBCAAC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2CF668D-3047-439B-91F4-B714E1C6BC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E775FD-6BC2-40AE-8B8C-F2A5995F51A0}">
      <dgm:prSet/>
      <dgm:spPr/>
      <dgm:t>
        <a:bodyPr/>
        <a:lstStyle/>
        <a:p>
          <a:pPr rtl="0"/>
          <a:r>
            <a:rPr lang="en-US" b="1" smtClean="0"/>
            <a:t>🗃️ Model Serialization</a:t>
          </a:r>
          <a:endParaRPr lang="en-US"/>
        </a:p>
      </dgm:t>
    </dgm:pt>
    <dgm:pt modelId="{CF3ABA34-F47E-44BC-A3D5-B34198260EEA}" type="parTrans" cxnId="{9D71E430-9DC2-45A8-AD86-5DCB4B7C6591}">
      <dgm:prSet/>
      <dgm:spPr/>
      <dgm:t>
        <a:bodyPr/>
        <a:lstStyle/>
        <a:p>
          <a:endParaRPr lang="en-US"/>
        </a:p>
      </dgm:t>
    </dgm:pt>
    <dgm:pt modelId="{78D464E4-BA8E-4E36-AE64-0B941E40AC2A}" type="sibTrans" cxnId="{9D71E430-9DC2-45A8-AD86-5DCB4B7C6591}">
      <dgm:prSet/>
      <dgm:spPr/>
      <dgm:t>
        <a:bodyPr/>
        <a:lstStyle/>
        <a:p>
          <a:endParaRPr lang="en-US"/>
        </a:p>
      </dgm:t>
    </dgm:pt>
    <dgm:pt modelId="{CDB5D27A-71F1-4E7A-8E24-AFB7C1B7E757}">
      <dgm:prSet/>
      <dgm:spPr/>
      <dgm:t>
        <a:bodyPr/>
        <a:lstStyle/>
        <a:p>
          <a:pPr rtl="0"/>
          <a:r>
            <a:rPr lang="en-US" smtClean="0"/>
            <a:t>Saved models using </a:t>
          </a:r>
          <a:r>
            <a:rPr lang="en-US" b="1" smtClean="0"/>
            <a:t>timestamped filenames</a:t>
          </a:r>
          <a:endParaRPr lang="en-US"/>
        </a:p>
      </dgm:t>
    </dgm:pt>
    <dgm:pt modelId="{D06224DF-00C2-4EAF-ABD1-BBEF04100E6E}" type="parTrans" cxnId="{5A6BA5C3-656E-4089-8B18-23C57F9A20C1}">
      <dgm:prSet/>
      <dgm:spPr/>
      <dgm:t>
        <a:bodyPr/>
        <a:lstStyle/>
        <a:p>
          <a:endParaRPr lang="en-US"/>
        </a:p>
      </dgm:t>
    </dgm:pt>
    <dgm:pt modelId="{E65EC7A4-42B8-48D1-B88B-FB6348607286}" type="sibTrans" cxnId="{5A6BA5C3-656E-4089-8B18-23C57F9A20C1}">
      <dgm:prSet/>
      <dgm:spPr/>
      <dgm:t>
        <a:bodyPr/>
        <a:lstStyle/>
        <a:p>
          <a:endParaRPr lang="en-US"/>
        </a:p>
      </dgm:t>
    </dgm:pt>
    <dgm:pt modelId="{CC75372A-916B-44B2-8AC1-37DEB66BBCE0}">
      <dgm:prSet/>
      <dgm:spPr/>
      <dgm:t>
        <a:bodyPr/>
        <a:lstStyle/>
        <a:p>
          <a:pPr rtl="0"/>
          <a:r>
            <a:rPr lang="en-US" smtClean="0"/>
            <a:t>Example: model-2025-06-22-15-30-00.pkl</a:t>
          </a:r>
          <a:endParaRPr lang="en-US"/>
        </a:p>
      </dgm:t>
    </dgm:pt>
    <dgm:pt modelId="{DC67F645-FA3F-40E1-80B0-EBDCD0A6BA17}" type="parTrans" cxnId="{1B5B152A-1B76-4E60-80AF-99BDDBE6932A}">
      <dgm:prSet/>
      <dgm:spPr/>
      <dgm:t>
        <a:bodyPr/>
        <a:lstStyle/>
        <a:p>
          <a:endParaRPr lang="en-US"/>
        </a:p>
      </dgm:t>
    </dgm:pt>
    <dgm:pt modelId="{C90A686E-C59B-45E7-9AC6-34ED313D276F}" type="sibTrans" cxnId="{1B5B152A-1B76-4E60-80AF-99BDDBE6932A}">
      <dgm:prSet/>
      <dgm:spPr/>
      <dgm:t>
        <a:bodyPr/>
        <a:lstStyle/>
        <a:p>
          <a:endParaRPr lang="en-US"/>
        </a:p>
      </dgm:t>
    </dgm:pt>
    <dgm:pt modelId="{2816AA7E-AB54-4698-ACEB-461DCFDF2024}">
      <dgm:prSet/>
      <dgm:spPr/>
      <dgm:t>
        <a:bodyPr/>
        <a:lstStyle/>
        <a:p>
          <a:pPr rtl="0"/>
          <a:r>
            <a:rPr lang="en-US" b="1" smtClean="0"/>
            <a:t>🧰 Tools</a:t>
          </a:r>
          <a:endParaRPr lang="en-US"/>
        </a:p>
      </dgm:t>
    </dgm:pt>
    <dgm:pt modelId="{51F33C67-8F42-4FE4-B9D9-EC2065FBEB0E}" type="parTrans" cxnId="{969A699E-68FB-4F85-BB6C-453A760D6B8C}">
      <dgm:prSet/>
      <dgm:spPr/>
      <dgm:t>
        <a:bodyPr/>
        <a:lstStyle/>
        <a:p>
          <a:endParaRPr lang="en-US"/>
        </a:p>
      </dgm:t>
    </dgm:pt>
    <dgm:pt modelId="{AF6D35F5-50F5-42CF-8C89-29F455585036}" type="sibTrans" cxnId="{969A699E-68FB-4F85-BB6C-453A760D6B8C}">
      <dgm:prSet/>
      <dgm:spPr/>
      <dgm:t>
        <a:bodyPr/>
        <a:lstStyle/>
        <a:p>
          <a:endParaRPr lang="en-US"/>
        </a:p>
      </dgm:t>
    </dgm:pt>
    <dgm:pt modelId="{7103F7A6-963F-450B-8890-4288A9E2A702}">
      <dgm:prSet/>
      <dgm:spPr/>
      <dgm:t>
        <a:bodyPr/>
        <a:lstStyle/>
        <a:p>
          <a:pPr rtl="0"/>
          <a:r>
            <a:rPr lang="en-US" smtClean="0"/>
            <a:t>Used joblib and pickle for efficient storage and loading</a:t>
          </a:r>
          <a:endParaRPr lang="en-US"/>
        </a:p>
      </dgm:t>
    </dgm:pt>
    <dgm:pt modelId="{C3BD356B-464B-4B43-BFC3-CF3E379DF2C2}" type="parTrans" cxnId="{F170F4B1-CDDD-44DE-AD50-9F2F21150842}">
      <dgm:prSet/>
      <dgm:spPr/>
      <dgm:t>
        <a:bodyPr/>
        <a:lstStyle/>
        <a:p>
          <a:endParaRPr lang="en-US"/>
        </a:p>
      </dgm:t>
    </dgm:pt>
    <dgm:pt modelId="{AD782C2A-24D1-4E03-8FC9-1E5C030D8AF0}" type="sibTrans" cxnId="{F170F4B1-CDDD-44DE-AD50-9F2F21150842}">
      <dgm:prSet/>
      <dgm:spPr/>
      <dgm:t>
        <a:bodyPr/>
        <a:lstStyle/>
        <a:p>
          <a:endParaRPr lang="en-US"/>
        </a:p>
      </dgm:t>
    </dgm:pt>
    <dgm:pt modelId="{08CE50CA-8A58-4EFC-B528-8A880391C89C}">
      <dgm:prSet/>
      <dgm:spPr/>
      <dgm:t>
        <a:bodyPr/>
        <a:lstStyle/>
        <a:p>
          <a:pPr rtl="0"/>
          <a:r>
            <a:rPr lang="en-US" smtClean="0"/>
            <a:t>Ensures compatibility during deployment</a:t>
          </a:r>
          <a:endParaRPr lang="en-US"/>
        </a:p>
      </dgm:t>
    </dgm:pt>
    <dgm:pt modelId="{74F939F6-A345-4133-8F2B-391CBA90B440}" type="parTrans" cxnId="{55FBE941-25E7-4596-AED7-5C06475C6ECD}">
      <dgm:prSet/>
      <dgm:spPr/>
      <dgm:t>
        <a:bodyPr/>
        <a:lstStyle/>
        <a:p>
          <a:endParaRPr lang="en-US"/>
        </a:p>
      </dgm:t>
    </dgm:pt>
    <dgm:pt modelId="{F04DB47C-CA2F-464B-A7F8-F3018D1FA3AC}" type="sibTrans" cxnId="{55FBE941-25E7-4596-AED7-5C06475C6ECD}">
      <dgm:prSet/>
      <dgm:spPr/>
      <dgm:t>
        <a:bodyPr/>
        <a:lstStyle/>
        <a:p>
          <a:endParaRPr lang="en-US"/>
        </a:p>
      </dgm:t>
    </dgm:pt>
    <dgm:pt modelId="{7708DFEA-FFEC-4F6E-9379-62CB7CB190E2}">
      <dgm:prSet/>
      <dgm:spPr/>
      <dgm:t>
        <a:bodyPr/>
        <a:lstStyle/>
        <a:p>
          <a:pPr rtl="0"/>
          <a:r>
            <a:rPr lang="en-US" b="1" smtClean="0"/>
            <a:t>📑 Version Control</a:t>
          </a:r>
          <a:endParaRPr lang="en-US"/>
        </a:p>
      </dgm:t>
    </dgm:pt>
    <dgm:pt modelId="{231A59C1-5C20-42EF-8DB4-C3F6CA4A1333}" type="parTrans" cxnId="{AA896AC2-4B8E-4FC3-B200-E46BBC4570EF}">
      <dgm:prSet/>
      <dgm:spPr/>
      <dgm:t>
        <a:bodyPr/>
        <a:lstStyle/>
        <a:p>
          <a:endParaRPr lang="en-US"/>
        </a:p>
      </dgm:t>
    </dgm:pt>
    <dgm:pt modelId="{9311A82D-2BB6-4FCD-B0EE-42C5AF74F1CB}" type="sibTrans" cxnId="{AA896AC2-4B8E-4FC3-B200-E46BBC4570EF}">
      <dgm:prSet/>
      <dgm:spPr/>
      <dgm:t>
        <a:bodyPr/>
        <a:lstStyle/>
        <a:p>
          <a:endParaRPr lang="en-US"/>
        </a:p>
      </dgm:t>
    </dgm:pt>
    <dgm:pt modelId="{138AA8D6-722B-44C3-9691-A8FCC526410B}">
      <dgm:prSet/>
      <dgm:spPr/>
      <dgm:t>
        <a:bodyPr/>
        <a:lstStyle/>
        <a:p>
          <a:pPr rtl="0"/>
          <a:r>
            <a:rPr lang="en-US" smtClean="0"/>
            <a:t>Maintained </a:t>
          </a:r>
          <a:r>
            <a:rPr lang="en-US" b="1" smtClean="0"/>
            <a:t>daily versions</a:t>
          </a:r>
          <a:r>
            <a:rPr lang="en-US" smtClean="0"/>
            <a:t> of models for traceability</a:t>
          </a:r>
          <a:endParaRPr lang="en-US"/>
        </a:p>
      </dgm:t>
    </dgm:pt>
    <dgm:pt modelId="{9F667E33-3BA8-422C-A084-E9CE284A29F8}" type="parTrans" cxnId="{8D13EB4B-8E48-48E3-9EC8-CE9E78300490}">
      <dgm:prSet/>
      <dgm:spPr/>
      <dgm:t>
        <a:bodyPr/>
        <a:lstStyle/>
        <a:p>
          <a:endParaRPr lang="en-US"/>
        </a:p>
      </dgm:t>
    </dgm:pt>
    <dgm:pt modelId="{05584BB6-57D9-4451-B532-82995CB045CD}" type="sibTrans" cxnId="{8D13EB4B-8E48-48E3-9EC8-CE9E78300490}">
      <dgm:prSet/>
      <dgm:spPr/>
      <dgm:t>
        <a:bodyPr/>
        <a:lstStyle/>
        <a:p>
          <a:endParaRPr lang="en-US"/>
        </a:p>
      </dgm:t>
    </dgm:pt>
    <dgm:pt modelId="{28BF452F-1544-4A77-872D-86251B15E36E}">
      <dgm:prSet/>
      <dgm:spPr/>
      <dgm:t>
        <a:bodyPr/>
        <a:lstStyle/>
        <a:p>
          <a:pPr rtl="0"/>
          <a:r>
            <a:rPr lang="en-US" smtClean="0"/>
            <a:t>Useful for monitoring model drift or retraining history</a:t>
          </a:r>
          <a:endParaRPr lang="en-US"/>
        </a:p>
      </dgm:t>
    </dgm:pt>
    <dgm:pt modelId="{8E56F242-9F43-461B-AB91-28F57DB1C38B}" type="parTrans" cxnId="{EC813859-0382-4188-AAB1-801595B43F2F}">
      <dgm:prSet/>
      <dgm:spPr/>
      <dgm:t>
        <a:bodyPr/>
        <a:lstStyle/>
        <a:p>
          <a:endParaRPr lang="en-US"/>
        </a:p>
      </dgm:t>
    </dgm:pt>
    <dgm:pt modelId="{54CFD806-5CBE-495A-AD33-CD9FDA2A8C0C}" type="sibTrans" cxnId="{EC813859-0382-4188-AAB1-801595B43F2F}">
      <dgm:prSet/>
      <dgm:spPr/>
      <dgm:t>
        <a:bodyPr/>
        <a:lstStyle/>
        <a:p>
          <a:endParaRPr lang="en-US"/>
        </a:p>
      </dgm:t>
    </dgm:pt>
    <dgm:pt modelId="{EC72542D-D640-4E40-809E-4146FE617938}">
      <dgm:prSet/>
      <dgm:spPr/>
      <dgm:t>
        <a:bodyPr/>
        <a:lstStyle/>
        <a:p>
          <a:pPr rtl="0"/>
          <a:r>
            <a:rPr lang="en-US" b="1" smtClean="0"/>
            <a:t>📝 Logging</a:t>
          </a:r>
          <a:endParaRPr lang="en-US"/>
        </a:p>
      </dgm:t>
    </dgm:pt>
    <dgm:pt modelId="{36E7E9B4-EBDA-4190-B155-01B1D6197794}" type="parTrans" cxnId="{C599E66F-D85E-4FBD-9B21-C8E0248F514B}">
      <dgm:prSet/>
      <dgm:spPr/>
      <dgm:t>
        <a:bodyPr/>
        <a:lstStyle/>
        <a:p>
          <a:endParaRPr lang="en-US"/>
        </a:p>
      </dgm:t>
    </dgm:pt>
    <dgm:pt modelId="{31075AAB-AE44-4BF9-B319-929AEB915100}" type="sibTrans" cxnId="{C599E66F-D85E-4FBD-9B21-C8E0248F514B}">
      <dgm:prSet/>
      <dgm:spPr/>
      <dgm:t>
        <a:bodyPr/>
        <a:lstStyle/>
        <a:p>
          <a:endParaRPr lang="en-US"/>
        </a:p>
      </dgm:t>
    </dgm:pt>
    <dgm:pt modelId="{54CAF57F-EAF7-4D02-8A71-EF8847353E5E}">
      <dgm:prSet/>
      <dgm:spPr/>
      <dgm:t>
        <a:bodyPr/>
        <a:lstStyle/>
        <a:p>
          <a:pPr rtl="0"/>
          <a:r>
            <a:rPr lang="en-US" smtClean="0"/>
            <a:t>Implemented Python logger to track:</a:t>
          </a:r>
          <a:endParaRPr lang="en-US"/>
        </a:p>
      </dgm:t>
    </dgm:pt>
    <dgm:pt modelId="{2D7DBB8D-9ACF-4E1D-9EA9-67BC631B0C58}" type="parTrans" cxnId="{ECA405C0-97A5-4B22-8C84-2E44BCAB24DE}">
      <dgm:prSet/>
      <dgm:spPr/>
      <dgm:t>
        <a:bodyPr/>
        <a:lstStyle/>
        <a:p>
          <a:endParaRPr lang="en-US"/>
        </a:p>
      </dgm:t>
    </dgm:pt>
    <dgm:pt modelId="{436DC708-AFE6-4B49-9C3D-DF7E2275BEC3}" type="sibTrans" cxnId="{ECA405C0-97A5-4B22-8C84-2E44BCAB24DE}">
      <dgm:prSet/>
      <dgm:spPr/>
      <dgm:t>
        <a:bodyPr/>
        <a:lstStyle/>
        <a:p>
          <a:endParaRPr lang="en-US"/>
        </a:p>
      </dgm:t>
    </dgm:pt>
    <dgm:pt modelId="{BC1C6F8F-ED40-41DE-8CDA-CF75EAF9CD1F}">
      <dgm:prSet/>
      <dgm:spPr/>
      <dgm:t>
        <a:bodyPr/>
        <a:lstStyle/>
        <a:p>
          <a:pPr rtl="0"/>
          <a:r>
            <a:rPr lang="en-US" smtClean="0"/>
            <a:t>Data cleaning steps</a:t>
          </a:r>
          <a:endParaRPr lang="en-US"/>
        </a:p>
      </dgm:t>
    </dgm:pt>
    <dgm:pt modelId="{A7D10880-B365-41CF-99A5-63ADB9A83B34}" type="parTrans" cxnId="{B44ECD42-41E7-4AC7-872C-805B1C22B4A3}">
      <dgm:prSet/>
      <dgm:spPr/>
      <dgm:t>
        <a:bodyPr/>
        <a:lstStyle/>
        <a:p>
          <a:endParaRPr lang="en-US"/>
        </a:p>
      </dgm:t>
    </dgm:pt>
    <dgm:pt modelId="{44ADDE61-1208-44A5-8B6C-AA3690F3E0AE}" type="sibTrans" cxnId="{B44ECD42-41E7-4AC7-872C-805B1C22B4A3}">
      <dgm:prSet/>
      <dgm:spPr/>
      <dgm:t>
        <a:bodyPr/>
        <a:lstStyle/>
        <a:p>
          <a:endParaRPr lang="en-US"/>
        </a:p>
      </dgm:t>
    </dgm:pt>
    <dgm:pt modelId="{EF451858-00AF-49FE-B342-71716F0A0782}">
      <dgm:prSet/>
      <dgm:spPr/>
      <dgm:t>
        <a:bodyPr/>
        <a:lstStyle/>
        <a:p>
          <a:pPr rtl="0"/>
          <a:r>
            <a:rPr lang="en-US" smtClean="0"/>
            <a:t>Preprocessing stages</a:t>
          </a:r>
          <a:endParaRPr lang="en-US"/>
        </a:p>
      </dgm:t>
    </dgm:pt>
    <dgm:pt modelId="{BB81A9F0-007A-449F-B6D2-91DBDD8BFA91}" type="parTrans" cxnId="{C2F95F9E-2620-47D3-9481-3A35FE620AF5}">
      <dgm:prSet/>
      <dgm:spPr/>
      <dgm:t>
        <a:bodyPr/>
        <a:lstStyle/>
        <a:p>
          <a:endParaRPr lang="en-US"/>
        </a:p>
      </dgm:t>
    </dgm:pt>
    <dgm:pt modelId="{A8A2BF0A-D8B6-4A7A-B87B-2C361AE80A00}" type="sibTrans" cxnId="{C2F95F9E-2620-47D3-9481-3A35FE620AF5}">
      <dgm:prSet/>
      <dgm:spPr/>
      <dgm:t>
        <a:bodyPr/>
        <a:lstStyle/>
        <a:p>
          <a:endParaRPr lang="en-US"/>
        </a:p>
      </dgm:t>
    </dgm:pt>
    <dgm:pt modelId="{AE543496-888F-45A1-AD16-B5D4E0D25425}">
      <dgm:prSet/>
      <dgm:spPr/>
      <dgm:t>
        <a:bodyPr/>
        <a:lstStyle/>
        <a:p>
          <a:pPr rtl="0"/>
          <a:r>
            <a:rPr lang="en-US" smtClean="0"/>
            <a:t>Model training and serialization</a:t>
          </a:r>
          <a:endParaRPr lang="en-US"/>
        </a:p>
      </dgm:t>
    </dgm:pt>
    <dgm:pt modelId="{90F443D7-5A11-4AEE-AB27-11AE5059B824}" type="parTrans" cxnId="{5C98636A-8CF4-466A-AA60-CCD79D36F0B8}">
      <dgm:prSet/>
      <dgm:spPr/>
      <dgm:t>
        <a:bodyPr/>
        <a:lstStyle/>
        <a:p>
          <a:endParaRPr lang="en-US"/>
        </a:p>
      </dgm:t>
    </dgm:pt>
    <dgm:pt modelId="{06473DF3-4BAD-4388-855A-BE578F8710BF}" type="sibTrans" cxnId="{5C98636A-8CF4-466A-AA60-CCD79D36F0B8}">
      <dgm:prSet/>
      <dgm:spPr/>
      <dgm:t>
        <a:bodyPr/>
        <a:lstStyle/>
        <a:p>
          <a:endParaRPr lang="en-US"/>
        </a:p>
      </dgm:t>
    </dgm:pt>
    <dgm:pt modelId="{CDB6CBE4-6369-4B38-9E73-1A0B6F55614C}" type="pres">
      <dgm:prSet presAssocID="{02CF668D-3047-439B-91F4-B714E1C6BC59}" presName="linear" presStyleCnt="0">
        <dgm:presLayoutVars>
          <dgm:dir/>
          <dgm:animLvl val="lvl"/>
          <dgm:resizeHandles val="exact"/>
        </dgm:presLayoutVars>
      </dgm:prSet>
      <dgm:spPr/>
    </dgm:pt>
    <dgm:pt modelId="{B1C69769-BD91-47FD-890D-8721CFB32619}" type="pres">
      <dgm:prSet presAssocID="{E4E775FD-6BC2-40AE-8B8C-F2A5995F51A0}" presName="parentLin" presStyleCnt="0"/>
      <dgm:spPr/>
    </dgm:pt>
    <dgm:pt modelId="{D7298732-910A-4848-AA9F-C68873310AA0}" type="pres">
      <dgm:prSet presAssocID="{E4E775FD-6BC2-40AE-8B8C-F2A5995F51A0}" presName="parentLeftMargin" presStyleLbl="node1" presStyleIdx="0" presStyleCnt="10"/>
      <dgm:spPr/>
    </dgm:pt>
    <dgm:pt modelId="{8146434F-0190-4D4F-9297-D0FD9264B10F}" type="pres">
      <dgm:prSet presAssocID="{E4E775FD-6BC2-40AE-8B8C-F2A5995F51A0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FD984B4D-614E-411B-81A1-306024C788A5}" type="pres">
      <dgm:prSet presAssocID="{E4E775FD-6BC2-40AE-8B8C-F2A5995F51A0}" presName="negativeSpace" presStyleCnt="0"/>
      <dgm:spPr/>
    </dgm:pt>
    <dgm:pt modelId="{83226516-B1D8-4429-AFEF-74E25B8F0482}" type="pres">
      <dgm:prSet presAssocID="{E4E775FD-6BC2-40AE-8B8C-F2A5995F51A0}" presName="childText" presStyleLbl="conFgAcc1" presStyleIdx="0" presStyleCnt="10">
        <dgm:presLayoutVars>
          <dgm:bulletEnabled val="1"/>
        </dgm:presLayoutVars>
      </dgm:prSet>
      <dgm:spPr/>
    </dgm:pt>
    <dgm:pt modelId="{30F8C0F4-B011-4879-8C14-D5108F58C48E}" type="pres">
      <dgm:prSet presAssocID="{78D464E4-BA8E-4E36-AE64-0B941E40AC2A}" presName="spaceBetweenRectangles" presStyleCnt="0"/>
      <dgm:spPr/>
    </dgm:pt>
    <dgm:pt modelId="{C1FDE5B6-244D-442F-8473-1F82E168B164}" type="pres">
      <dgm:prSet presAssocID="{CDB5D27A-71F1-4E7A-8E24-AFB7C1B7E757}" presName="parentLin" presStyleCnt="0"/>
      <dgm:spPr/>
    </dgm:pt>
    <dgm:pt modelId="{CA63FC46-2567-474B-ADF0-852A5CC58C13}" type="pres">
      <dgm:prSet presAssocID="{CDB5D27A-71F1-4E7A-8E24-AFB7C1B7E757}" presName="parentLeftMargin" presStyleLbl="node1" presStyleIdx="0" presStyleCnt="10"/>
      <dgm:spPr/>
    </dgm:pt>
    <dgm:pt modelId="{EE1C48C0-D663-4186-8379-3E0D0D59BA13}" type="pres">
      <dgm:prSet presAssocID="{CDB5D27A-71F1-4E7A-8E24-AFB7C1B7E757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96010455-62C0-4090-8AA6-23640EE999AA}" type="pres">
      <dgm:prSet presAssocID="{CDB5D27A-71F1-4E7A-8E24-AFB7C1B7E757}" presName="negativeSpace" presStyleCnt="0"/>
      <dgm:spPr/>
    </dgm:pt>
    <dgm:pt modelId="{28B7C2D9-23BD-42BE-915C-54DFB230E5E1}" type="pres">
      <dgm:prSet presAssocID="{CDB5D27A-71F1-4E7A-8E24-AFB7C1B7E757}" presName="childText" presStyleLbl="conFgAcc1" presStyleIdx="1" presStyleCnt="10">
        <dgm:presLayoutVars>
          <dgm:bulletEnabled val="1"/>
        </dgm:presLayoutVars>
      </dgm:prSet>
      <dgm:spPr/>
    </dgm:pt>
    <dgm:pt modelId="{D3FFEC4C-6BD3-42C7-9F12-CE2DC4DD50B5}" type="pres">
      <dgm:prSet presAssocID="{E65EC7A4-42B8-48D1-B88B-FB6348607286}" presName="spaceBetweenRectangles" presStyleCnt="0"/>
      <dgm:spPr/>
    </dgm:pt>
    <dgm:pt modelId="{52C207D2-956C-49C0-9CCE-79165AED1797}" type="pres">
      <dgm:prSet presAssocID="{2816AA7E-AB54-4698-ACEB-461DCFDF2024}" presName="parentLin" presStyleCnt="0"/>
      <dgm:spPr/>
    </dgm:pt>
    <dgm:pt modelId="{7E0D45C0-7DA9-4480-BD93-D056D9BAD18D}" type="pres">
      <dgm:prSet presAssocID="{2816AA7E-AB54-4698-ACEB-461DCFDF2024}" presName="parentLeftMargin" presStyleLbl="node1" presStyleIdx="1" presStyleCnt="10"/>
      <dgm:spPr/>
    </dgm:pt>
    <dgm:pt modelId="{A347D064-453D-4CF5-A030-DDA61AE056FE}" type="pres">
      <dgm:prSet presAssocID="{2816AA7E-AB54-4698-ACEB-461DCFDF202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CC0E359E-F140-4DBC-A844-A970E474F905}" type="pres">
      <dgm:prSet presAssocID="{2816AA7E-AB54-4698-ACEB-461DCFDF2024}" presName="negativeSpace" presStyleCnt="0"/>
      <dgm:spPr/>
    </dgm:pt>
    <dgm:pt modelId="{B28F14A7-7523-4B0F-85EB-3C19E1638DB7}" type="pres">
      <dgm:prSet presAssocID="{2816AA7E-AB54-4698-ACEB-461DCFDF2024}" presName="childText" presStyleLbl="conFgAcc1" presStyleIdx="2" presStyleCnt="10">
        <dgm:presLayoutVars>
          <dgm:bulletEnabled val="1"/>
        </dgm:presLayoutVars>
      </dgm:prSet>
      <dgm:spPr/>
    </dgm:pt>
    <dgm:pt modelId="{4E253BB4-110F-4911-B299-ADA53364C256}" type="pres">
      <dgm:prSet presAssocID="{AF6D35F5-50F5-42CF-8C89-29F455585036}" presName="spaceBetweenRectangles" presStyleCnt="0"/>
      <dgm:spPr/>
    </dgm:pt>
    <dgm:pt modelId="{BCE42CC9-4ACC-46BF-8F34-7B989567DDF1}" type="pres">
      <dgm:prSet presAssocID="{7103F7A6-963F-450B-8890-4288A9E2A702}" presName="parentLin" presStyleCnt="0"/>
      <dgm:spPr/>
    </dgm:pt>
    <dgm:pt modelId="{C0CB8D91-0CCC-42CC-8764-7E1822E85492}" type="pres">
      <dgm:prSet presAssocID="{7103F7A6-963F-450B-8890-4288A9E2A702}" presName="parentLeftMargin" presStyleLbl="node1" presStyleIdx="2" presStyleCnt="10"/>
      <dgm:spPr/>
    </dgm:pt>
    <dgm:pt modelId="{54DC0013-EE82-4067-AA93-B9D345B50343}" type="pres">
      <dgm:prSet presAssocID="{7103F7A6-963F-450B-8890-4288A9E2A702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23A265C3-B69F-4380-A66A-87DF232DA712}" type="pres">
      <dgm:prSet presAssocID="{7103F7A6-963F-450B-8890-4288A9E2A702}" presName="negativeSpace" presStyleCnt="0"/>
      <dgm:spPr/>
    </dgm:pt>
    <dgm:pt modelId="{E3ECBC81-D3CD-4C17-B0D0-60D5337C44F2}" type="pres">
      <dgm:prSet presAssocID="{7103F7A6-963F-450B-8890-4288A9E2A702}" presName="childText" presStyleLbl="conFgAcc1" presStyleIdx="3" presStyleCnt="10">
        <dgm:presLayoutVars>
          <dgm:bulletEnabled val="1"/>
        </dgm:presLayoutVars>
      </dgm:prSet>
      <dgm:spPr/>
    </dgm:pt>
    <dgm:pt modelId="{882F4E9B-0ACC-4B4E-A78A-4C30B2745965}" type="pres">
      <dgm:prSet presAssocID="{AD782C2A-24D1-4E03-8FC9-1E5C030D8AF0}" presName="spaceBetweenRectangles" presStyleCnt="0"/>
      <dgm:spPr/>
    </dgm:pt>
    <dgm:pt modelId="{B4B72CFB-EC59-40FF-97D7-FB71737AECDB}" type="pres">
      <dgm:prSet presAssocID="{08CE50CA-8A58-4EFC-B528-8A880391C89C}" presName="parentLin" presStyleCnt="0"/>
      <dgm:spPr/>
    </dgm:pt>
    <dgm:pt modelId="{A4BB1917-E478-4864-A1C8-9ABF7881262F}" type="pres">
      <dgm:prSet presAssocID="{08CE50CA-8A58-4EFC-B528-8A880391C89C}" presName="parentLeftMargin" presStyleLbl="node1" presStyleIdx="3" presStyleCnt="10"/>
      <dgm:spPr/>
    </dgm:pt>
    <dgm:pt modelId="{0625D786-3A79-471D-8F16-D1D0A407D20A}" type="pres">
      <dgm:prSet presAssocID="{08CE50CA-8A58-4EFC-B528-8A880391C89C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39D1209E-D856-4CAF-BD90-DD26878CC87E}" type="pres">
      <dgm:prSet presAssocID="{08CE50CA-8A58-4EFC-B528-8A880391C89C}" presName="negativeSpace" presStyleCnt="0"/>
      <dgm:spPr/>
    </dgm:pt>
    <dgm:pt modelId="{38DAA529-1BC7-48C8-A5D8-FA7A25F92B34}" type="pres">
      <dgm:prSet presAssocID="{08CE50CA-8A58-4EFC-B528-8A880391C89C}" presName="childText" presStyleLbl="conFgAcc1" presStyleIdx="4" presStyleCnt="10">
        <dgm:presLayoutVars>
          <dgm:bulletEnabled val="1"/>
        </dgm:presLayoutVars>
      </dgm:prSet>
      <dgm:spPr/>
    </dgm:pt>
    <dgm:pt modelId="{8C9F95C8-164F-48C9-B44E-B6EAABD61F50}" type="pres">
      <dgm:prSet presAssocID="{F04DB47C-CA2F-464B-A7F8-F3018D1FA3AC}" presName="spaceBetweenRectangles" presStyleCnt="0"/>
      <dgm:spPr/>
    </dgm:pt>
    <dgm:pt modelId="{C69F96FC-BADB-43B9-A59C-D1904D6B9FCD}" type="pres">
      <dgm:prSet presAssocID="{7708DFEA-FFEC-4F6E-9379-62CB7CB190E2}" presName="parentLin" presStyleCnt="0"/>
      <dgm:spPr/>
    </dgm:pt>
    <dgm:pt modelId="{AFADCAF0-BB9B-4D1A-BF6D-1B33810D6218}" type="pres">
      <dgm:prSet presAssocID="{7708DFEA-FFEC-4F6E-9379-62CB7CB190E2}" presName="parentLeftMargin" presStyleLbl="node1" presStyleIdx="4" presStyleCnt="10"/>
      <dgm:spPr/>
    </dgm:pt>
    <dgm:pt modelId="{E2D41FEE-05DF-43C4-8397-ED9082DB9BF7}" type="pres">
      <dgm:prSet presAssocID="{7708DFEA-FFEC-4F6E-9379-62CB7CB190E2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4F90BBA-14EB-4963-B6C6-4DF75FBE75C0}" type="pres">
      <dgm:prSet presAssocID="{7708DFEA-FFEC-4F6E-9379-62CB7CB190E2}" presName="negativeSpace" presStyleCnt="0"/>
      <dgm:spPr/>
    </dgm:pt>
    <dgm:pt modelId="{6B89AD66-279F-47F5-B8BC-72CEA0999B37}" type="pres">
      <dgm:prSet presAssocID="{7708DFEA-FFEC-4F6E-9379-62CB7CB190E2}" presName="childText" presStyleLbl="conFgAcc1" presStyleIdx="5" presStyleCnt="10">
        <dgm:presLayoutVars>
          <dgm:bulletEnabled val="1"/>
        </dgm:presLayoutVars>
      </dgm:prSet>
      <dgm:spPr/>
    </dgm:pt>
    <dgm:pt modelId="{FE64BD02-05C4-4C1D-9EB2-AF5CE491FDD9}" type="pres">
      <dgm:prSet presAssocID="{9311A82D-2BB6-4FCD-B0EE-42C5AF74F1CB}" presName="spaceBetweenRectangles" presStyleCnt="0"/>
      <dgm:spPr/>
    </dgm:pt>
    <dgm:pt modelId="{9CCFE1AC-6519-41A9-BE4E-B0E1945E60AD}" type="pres">
      <dgm:prSet presAssocID="{138AA8D6-722B-44C3-9691-A8FCC526410B}" presName="parentLin" presStyleCnt="0"/>
      <dgm:spPr/>
    </dgm:pt>
    <dgm:pt modelId="{AEFD79A8-0AF0-4890-8A7F-D13EBF7E7B41}" type="pres">
      <dgm:prSet presAssocID="{138AA8D6-722B-44C3-9691-A8FCC526410B}" presName="parentLeftMargin" presStyleLbl="node1" presStyleIdx="5" presStyleCnt="10"/>
      <dgm:spPr/>
    </dgm:pt>
    <dgm:pt modelId="{2B165B92-5119-48F6-9351-306E82D61872}" type="pres">
      <dgm:prSet presAssocID="{138AA8D6-722B-44C3-9691-A8FCC526410B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0948065A-6328-4DC5-A76F-7C3AAA440AF9}" type="pres">
      <dgm:prSet presAssocID="{138AA8D6-722B-44C3-9691-A8FCC526410B}" presName="negativeSpace" presStyleCnt="0"/>
      <dgm:spPr/>
    </dgm:pt>
    <dgm:pt modelId="{2A29477C-909E-44D1-AB2D-4980002CBDCA}" type="pres">
      <dgm:prSet presAssocID="{138AA8D6-722B-44C3-9691-A8FCC526410B}" presName="childText" presStyleLbl="conFgAcc1" presStyleIdx="6" presStyleCnt="10">
        <dgm:presLayoutVars>
          <dgm:bulletEnabled val="1"/>
        </dgm:presLayoutVars>
      </dgm:prSet>
      <dgm:spPr/>
    </dgm:pt>
    <dgm:pt modelId="{18E6E2CF-37B7-4C73-86F6-555B13AB2ED3}" type="pres">
      <dgm:prSet presAssocID="{05584BB6-57D9-4451-B532-82995CB045CD}" presName="spaceBetweenRectangles" presStyleCnt="0"/>
      <dgm:spPr/>
    </dgm:pt>
    <dgm:pt modelId="{45392328-916C-4CAC-BE73-A6B4FDB5F840}" type="pres">
      <dgm:prSet presAssocID="{28BF452F-1544-4A77-872D-86251B15E36E}" presName="parentLin" presStyleCnt="0"/>
      <dgm:spPr/>
    </dgm:pt>
    <dgm:pt modelId="{22E06C92-8974-45FA-9A2A-B52CFF71ACC9}" type="pres">
      <dgm:prSet presAssocID="{28BF452F-1544-4A77-872D-86251B15E36E}" presName="parentLeftMargin" presStyleLbl="node1" presStyleIdx="6" presStyleCnt="10"/>
      <dgm:spPr/>
    </dgm:pt>
    <dgm:pt modelId="{D5140266-C14E-4302-BFC8-38338B0033A9}" type="pres">
      <dgm:prSet presAssocID="{28BF452F-1544-4A77-872D-86251B15E36E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AAED8207-F044-4732-9672-59A4F9B735A9}" type="pres">
      <dgm:prSet presAssocID="{28BF452F-1544-4A77-872D-86251B15E36E}" presName="negativeSpace" presStyleCnt="0"/>
      <dgm:spPr/>
    </dgm:pt>
    <dgm:pt modelId="{EF5EECF6-D177-497B-8C46-FC24863E7FA8}" type="pres">
      <dgm:prSet presAssocID="{28BF452F-1544-4A77-872D-86251B15E36E}" presName="childText" presStyleLbl="conFgAcc1" presStyleIdx="7" presStyleCnt="10">
        <dgm:presLayoutVars>
          <dgm:bulletEnabled val="1"/>
        </dgm:presLayoutVars>
      </dgm:prSet>
      <dgm:spPr/>
    </dgm:pt>
    <dgm:pt modelId="{E89FF1E2-8D09-48F4-8C6F-591746A57FD0}" type="pres">
      <dgm:prSet presAssocID="{54CFD806-5CBE-495A-AD33-CD9FDA2A8C0C}" presName="spaceBetweenRectangles" presStyleCnt="0"/>
      <dgm:spPr/>
    </dgm:pt>
    <dgm:pt modelId="{21215198-076B-4590-B146-499E05D062AD}" type="pres">
      <dgm:prSet presAssocID="{EC72542D-D640-4E40-809E-4146FE617938}" presName="parentLin" presStyleCnt="0"/>
      <dgm:spPr/>
    </dgm:pt>
    <dgm:pt modelId="{0913AF09-563E-4E6F-9ACA-6DAF9CB8B2D7}" type="pres">
      <dgm:prSet presAssocID="{EC72542D-D640-4E40-809E-4146FE617938}" presName="parentLeftMargin" presStyleLbl="node1" presStyleIdx="7" presStyleCnt="10"/>
      <dgm:spPr/>
    </dgm:pt>
    <dgm:pt modelId="{FB7F48FD-1BFE-432D-96EC-42EC76EBC495}" type="pres">
      <dgm:prSet presAssocID="{EC72542D-D640-4E40-809E-4146FE617938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EC8A533B-94B0-4D49-BBB9-1ACAC6765FB3}" type="pres">
      <dgm:prSet presAssocID="{EC72542D-D640-4E40-809E-4146FE617938}" presName="negativeSpace" presStyleCnt="0"/>
      <dgm:spPr/>
    </dgm:pt>
    <dgm:pt modelId="{3B0A788F-EE48-4E1E-9741-6C42AE9A2EB7}" type="pres">
      <dgm:prSet presAssocID="{EC72542D-D640-4E40-809E-4146FE617938}" presName="childText" presStyleLbl="conFgAcc1" presStyleIdx="8" presStyleCnt="10">
        <dgm:presLayoutVars>
          <dgm:bulletEnabled val="1"/>
        </dgm:presLayoutVars>
      </dgm:prSet>
      <dgm:spPr/>
    </dgm:pt>
    <dgm:pt modelId="{9610EB01-C1C1-46D0-8B4D-D018087ACC48}" type="pres">
      <dgm:prSet presAssocID="{31075AAB-AE44-4BF9-B319-929AEB915100}" presName="spaceBetweenRectangles" presStyleCnt="0"/>
      <dgm:spPr/>
    </dgm:pt>
    <dgm:pt modelId="{62ACF2C1-2AA0-4138-8CA7-DEAC8BFDD50A}" type="pres">
      <dgm:prSet presAssocID="{54CAF57F-EAF7-4D02-8A71-EF8847353E5E}" presName="parentLin" presStyleCnt="0"/>
      <dgm:spPr/>
    </dgm:pt>
    <dgm:pt modelId="{132478C2-EC55-45B1-8D82-D96AD23F93BA}" type="pres">
      <dgm:prSet presAssocID="{54CAF57F-EAF7-4D02-8A71-EF8847353E5E}" presName="parentLeftMargin" presStyleLbl="node1" presStyleIdx="8" presStyleCnt="10"/>
      <dgm:spPr/>
    </dgm:pt>
    <dgm:pt modelId="{744F033D-DE0B-4EC7-B0AA-06E5F6B224DA}" type="pres">
      <dgm:prSet presAssocID="{54CAF57F-EAF7-4D02-8A71-EF8847353E5E}" presName="parentText" presStyleLbl="node1" presStyleIdx="9" presStyleCnt="10">
        <dgm:presLayoutVars>
          <dgm:chMax val="0"/>
          <dgm:bulletEnabled val="1"/>
        </dgm:presLayoutVars>
      </dgm:prSet>
      <dgm:spPr/>
    </dgm:pt>
    <dgm:pt modelId="{1FA92F9B-15A2-4F20-9AF7-700D3EF6B4B3}" type="pres">
      <dgm:prSet presAssocID="{54CAF57F-EAF7-4D02-8A71-EF8847353E5E}" presName="negativeSpace" presStyleCnt="0"/>
      <dgm:spPr/>
    </dgm:pt>
    <dgm:pt modelId="{9C4C5108-FB52-486D-9AEC-62CAAC13C20B}" type="pres">
      <dgm:prSet presAssocID="{54CAF57F-EAF7-4D02-8A71-EF8847353E5E}" presName="childText" presStyleLbl="conFgAcc1" presStyleIdx="9" presStyleCnt="10">
        <dgm:presLayoutVars>
          <dgm:bulletEnabled val="1"/>
        </dgm:presLayoutVars>
      </dgm:prSet>
      <dgm:spPr/>
    </dgm:pt>
  </dgm:ptLst>
  <dgm:cxnLst>
    <dgm:cxn modelId="{FB6DDA88-793C-41AE-92FB-2A0A4D8FEAAD}" type="presOf" srcId="{E4E775FD-6BC2-40AE-8B8C-F2A5995F51A0}" destId="{8146434F-0190-4D4F-9297-D0FD9264B10F}" srcOrd="1" destOrd="0" presId="urn:microsoft.com/office/officeart/2005/8/layout/list1"/>
    <dgm:cxn modelId="{91433B48-2671-41EB-BB81-B05133CA35B9}" type="presOf" srcId="{EC72542D-D640-4E40-809E-4146FE617938}" destId="{0913AF09-563E-4E6F-9ACA-6DAF9CB8B2D7}" srcOrd="0" destOrd="0" presId="urn:microsoft.com/office/officeart/2005/8/layout/list1"/>
    <dgm:cxn modelId="{E3BD9B0A-E643-4E45-AE52-62EF5E80A866}" type="presOf" srcId="{EC72542D-D640-4E40-809E-4146FE617938}" destId="{FB7F48FD-1BFE-432D-96EC-42EC76EBC495}" srcOrd="1" destOrd="0" presId="urn:microsoft.com/office/officeart/2005/8/layout/list1"/>
    <dgm:cxn modelId="{70CC7525-C947-4FEF-8CF2-9C08B2DA372F}" type="presOf" srcId="{AE543496-888F-45A1-AD16-B5D4E0D25425}" destId="{9C4C5108-FB52-486D-9AEC-62CAAC13C20B}" srcOrd="0" destOrd="2" presId="urn:microsoft.com/office/officeart/2005/8/layout/list1"/>
    <dgm:cxn modelId="{F3453668-AF63-4B2B-963D-46FA4C385589}" type="presOf" srcId="{138AA8D6-722B-44C3-9691-A8FCC526410B}" destId="{2B165B92-5119-48F6-9351-306E82D61872}" srcOrd="1" destOrd="0" presId="urn:microsoft.com/office/officeart/2005/8/layout/list1"/>
    <dgm:cxn modelId="{ECA405C0-97A5-4B22-8C84-2E44BCAB24DE}" srcId="{02CF668D-3047-439B-91F4-B714E1C6BC59}" destId="{54CAF57F-EAF7-4D02-8A71-EF8847353E5E}" srcOrd="9" destOrd="0" parTransId="{2D7DBB8D-9ACF-4E1D-9EA9-67BC631B0C58}" sibTransId="{436DC708-AFE6-4B49-9C3D-DF7E2275BEC3}"/>
    <dgm:cxn modelId="{54EE88F8-1536-4325-8483-56134E23DE0F}" type="presOf" srcId="{E4E775FD-6BC2-40AE-8B8C-F2A5995F51A0}" destId="{D7298732-910A-4848-AA9F-C68873310AA0}" srcOrd="0" destOrd="0" presId="urn:microsoft.com/office/officeart/2005/8/layout/list1"/>
    <dgm:cxn modelId="{C2F95F9E-2620-47D3-9481-3A35FE620AF5}" srcId="{54CAF57F-EAF7-4D02-8A71-EF8847353E5E}" destId="{EF451858-00AF-49FE-B342-71716F0A0782}" srcOrd="1" destOrd="0" parTransId="{BB81A9F0-007A-449F-B6D2-91DBDD8BFA91}" sibTransId="{A8A2BF0A-D8B6-4A7A-B87B-2C361AE80A00}"/>
    <dgm:cxn modelId="{AA896AC2-4B8E-4FC3-B200-E46BBC4570EF}" srcId="{02CF668D-3047-439B-91F4-B714E1C6BC59}" destId="{7708DFEA-FFEC-4F6E-9379-62CB7CB190E2}" srcOrd="5" destOrd="0" parTransId="{231A59C1-5C20-42EF-8DB4-C3F6CA4A1333}" sibTransId="{9311A82D-2BB6-4FCD-B0EE-42C5AF74F1CB}"/>
    <dgm:cxn modelId="{8D13EB4B-8E48-48E3-9EC8-CE9E78300490}" srcId="{02CF668D-3047-439B-91F4-B714E1C6BC59}" destId="{138AA8D6-722B-44C3-9691-A8FCC526410B}" srcOrd="6" destOrd="0" parTransId="{9F667E33-3BA8-422C-A084-E9CE284A29F8}" sibTransId="{05584BB6-57D9-4451-B532-82995CB045CD}"/>
    <dgm:cxn modelId="{72A3E52F-3FD4-4382-AA69-75323F530CB0}" type="presOf" srcId="{EF451858-00AF-49FE-B342-71716F0A0782}" destId="{9C4C5108-FB52-486D-9AEC-62CAAC13C20B}" srcOrd="0" destOrd="1" presId="urn:microsoft.com/office/officeart/2005/8/layout/list1"/>
    <dgm:cxn modelId="{FAE724DF-2A22-49DD-BCE0-2B188255E956}" type="presOf" srcId="{2816AA7E-AB54-4698-ACEB-461DCFDF2024}" destId="{A347D064-453D-4CF5-A030-DDA61AE056FE}" srcOrd="1" destOrd="0" presId="urn:microsoft.com/office/officeart/2005/8/layout/list1"/>
    <dgm:cxn modelId="{B44ECD42-41E7-4AC7-872C-805B1C22B4A3}" srcId="{54CAF57F-EAF7-4D02-8A71-EF8847353E5E}" destId="{BC1C6F8F-ED40-41DE-8CDA-CF75EAF9CD1F}" srcOrd="0" destOrd="0" parTransId="{A7D10880-B365-41CF-99A5-63ADB9A83B34}" sibTransId="{44ADDE61-1208-44A5-8B6C-AA3690F3E0AE}"/>
    <dgm:cxn modelId="{0C7557F8-AEB8-4241-9EC6-01EB6943D427}" type="presOf" srcId="{138AA8D6-722B-44C3-9691-A8FCC526410B}" destId="{AEFD79A8-0AF0-4890-8A7F-D13EBF7E7B41}" srcOrd="0" destOrd="0" presId="urn:microsoft.com/office/officeart/2005/8/layout/list1"/>
    <dgm:cxn modelId="{3A356BF4-354C-4DED-9521-0395E0A0374C}" type="presOf" srcId="{CDB5D27A-71F1-4E7A-8E24-AFB7C1B7E757}" destId="{CA63FC46-2567-474B-ADF0-852A5CC58C13}" srcOrd="0" destOrd="0" presId="urn:microsoft.com/office/officeart/2005/8/layout/list1"/>
    <dgm:cxn modelId="{2269806F-BB0F-47AA-BF99-654AE857C982}" type="presOf" srcId="{08CE50CA-8A58-4EFC-B528-8A880391C89C}" destId="{0625D786-3A79-471D-8F16-D1D0A407D20A}" srcOrd="1" destOrd="0" presId="urn:microsoft.com/office/officeart/2005/8/layout/list1"/>
    <dgm:cxn modelId="{1EDC6FF6-9DBA-4C82-BF4A-BE36B8AEBB6A}" type="presOf" srcId="{7103F7A6-963F-450B-8890-4288A9E2A702}" destId="{C0CB8D91-0CCC-42CC-8764-7E1822E85492}" srcOrd="0" destOrd="0" presId="urn:microsoft.com/office/officeart/2005/8/layout/list1"/>
    <dgm:cxn modelId="{EC813859-0382-4188-AAB1-801595B43F2F}" srcId="{02CF668D-3047-439B-91F4-B714E1C6BC59}" destId="{28BF452F-1544-4A77-872D-86251B15E36E}" srcOrd="7" destOrd="0" parTransId="{8E56F242-9F43-461B-AB91-28F57DB1C38B}" sibTransId="{54CFD806-5CBE-495A-AD33-CD9FDA2A8C0C}"/>
    <dgm:cxn modelId="{D977055E-630B-45AD-8F14-5784CA8E9FDD}" type="presOf" srcId="{CDB5D27A-71F1-4E7A-8E24-AFB7C1B7E757}" destId="{EE1C48C0-D663-4186-8379-3E0D0D59BA13}" srcOrd="1" destOrd="0" presId="urn:microsoft.com/office/officeart/2005/8/layout/list1"/>
    <dgm:cxn modelId="{F170F4B1-CDDD-44DE-AD50-9F2F21150842}" srcId="{02CF668D-3047-439B-91F4-B714E1C6BC59}" destId="{7103F7A6-963F-450B-8890-4288A9E2A702}" srcOrd="3" destOrd="0" parTransId="{C3BD356B-464B-4B43-BFC3-CF3E379DF2C2}" sibTransId="{AD782C2A-24D1-4E03-8FC9-1E5C030D8AF0}"/>
    <dgm:cxn modelId="{5C98636A-8CF4-466A-AA60-CCD79D36F0B8}" srcId="{54CAF57F-EAF7-4D02-8A71-EF8847353E5E}" destId="{AE543496-888F-45A1-AD16-B5D4E0D25425}" srcOrd="2" destOrd="0" parTransId="{90F443D7-5A11-4AEE-AB27-11AE5059B824}" sibTransId="{06473DF3-4BAD-4388-855A-BE578F8710BF}"/>
    <dgm:cxn modelId="{19A06BB8-0752-4B91-9706-F6CA318E8379}" type="presOf" srcId="{08CE50CA-8A58-4EFC-B528-8A880391C89C}" destId="{A4BB1917-E478-4864-A1C8-9ABF7881262F}" srcOrd="0" destOrd="0" presId="urn:microsoft.com/office/officeart/2005/8/layout/list1"/>
    <dgm:cxn modelId="{B0A6D79F-DAFB-4092-9455-4242C793B8A4}" type="presOf" srcId="{7103F7A6-963F-450B-8890-4288A9E2A702}" destId="{54DC0013-EE82-4067-AA93-B9D345B50343}" srcOrd="1" destOrd="0" presId="urn:microsoft.com/office/officeart/2005/8/layout/list1"/>
    <dgm:cxn modelId="{506467CE-49FA-40B5-AFD0-DF59E5D901D0}" type="presOf" srcId="{2816AA7E-AB54-4698-ACEB-461DCFDF2024}" destId="{7E0D45C0-7DA9-4480-BD93-D056D9BAD18D}" srcOrd="0" destOrd="0" presId="urn:microsoft.com/office/officeart/2005/8/layout/list1"/>
    <dgm:cxn modelId="{7F61D1CE-5892-4120-9785-2DEB6DDB29D7}" type="presOf" srcId="{CC75372A-916B-44B2-8AC1-37DEB66BBCE0}" destId="{28B7C2D9-23BD-42BE-915C-54DFB230E5E1}" srcOrd="0" destOrd="0" presId="urn:microsoft.com/office/officeart/2005/8/layout/list1"/>
    <dgm:cxn modelId="{5A6BA5C3-656E-4089-8B18-23C57F9A20C1}" srcId="{02CF668D-3047-439B-91F4-B714E1C6BC59}" destId="{CDB5D27A-71F1-4E7A-8E24-AFB7C1B7E757}" srcOrd="1" destOrd="0" parTransId="{D06224DF-00C2-4EAF-ABD1-BBEF04100E6E}" sibTransId="{E65EC7A4-42B8-48D1-B88B-FB6348607286}"/>
    <dgm:cxn modelId="{1B5B152A-1B76-4E60-80AF-99BDDBE6932A}" srcId="{CDB5D27A-71F1-4E7A-8E24-AFB7C1B7E757}" destId="{CC75372A-916B-44B2-8AC1-37DEB66BBCE0}" srcOrd="0" destOrd="0" parTransId="{DC67F645-FA3F-40E1-80B0-EBDCD0A6BA17}" sibTransId="{C90A686E-C59B-45E7-9AC6-34ED313D276F}"/>
    <dgm:cxn modelId="{C599E66F-D85E-4FBD-9B21-C8E0248F514B}" srcId="{02CF668D-3047-439B-91F4-B714E1C6BC59}" destId="{EC72542D-D640-4E40-809E-4146FE617938}" srcOrd="8" destOrd="0" parTransId="{36E7E9B4-EBDA-4190-B155-01B1D6197794}" sibTransId="{31075AAB-AE44-4BF9-B319-929AEB915100}"/>
    <dgm:cxn modelId="{C9ACDD1D-7E48-4B99-863C-0F833191C480}" type="presOf" srcId="{54CAF57F-EAF7-4D02-8A71-EF8847353E5E}" destId="{132478C2-EC55-45B1-8D82-D96AD23F93BA}" srcOrd="0" destOrd="0" presId="urn:microsoft.com/office/officeart/2005/8/layout/list1"/>
    <dgm:cxn modelId="{9D71E430-9DC2-45A8-AD86-5DCB4B7C6591}" srcId="{02CF668D-3047-439B-91F4-B714E1C6BC59}" destId="{E4E775FD-6BC2-40AE-8B8C-F2A5995F51A0}" srcOrd="0" destOrd="0" parTransId="{CF3ABA34-F47E-44BC-A3D5-B34198260EEA}" sibTransId="{78D464E4-BA8E-4E36-AE64-0B941E40AC2A}"/>
    <dgm:cxn modelId="{969A699E-68FB-4F85-BB6C-453A760D6B8C}" srcId="{02CF668D-3047-439B-91F4-B714E1C6BC59}" destId="{2816AA7E-AB54-4698-ACEB-461DCFDF2024}" srcOrd="2" destOrd="0" parTransId="{51F33C67-8F42-4FE4-B9D9-EC2065FBEB0E}" sibTransId="{AF6D35F5-50F5-42CF-8C89-29F455585036}"/>
    <dgm:cxn modelId="{F02BC5D0-C753-413C-9AF0-140BD5DC0A20}" type="presOf" srcId="{BC1C6F8F-ED40-41DE-8CDA-CF75EAF9CD1F}" destId="{9C4C5108-FB52-486D-9AEC-62CAAC13C20B}" srcOrd="0" destOrd="0" presId="urn:microsoft.com/office/officeart/2005/8/layout/list1"/>
    <dgm:cxn modelId="{5061F873-CA89-46F6-91F7-DCE488BF8FDA}" type="presOf" srcId="{28BF452F-1544-4A77-872D-86251B15E36E}" destId="{D5140266-C14E-4302-BFC8-38338B0033A9}" srcOrd="1" destOrd="0" presId="urn:microsoft.com/office/officeart/2005/8/layout/list1"/>
    <dgm:cxn modelId="{DC818269-9861-4CAF-B658-62AF461B25E2}" type="presOf" srcId="{7708DFEA-FFEC-4F6E-9379-62CB7CB190E2}" destId="{AFADCAF0-BB9B-4D1A-BF6D-1B33810D6218}" srcOrd="0" destOrd="0" presId="urn:microsoft.com/office/officeart/2005/8/layout/list1"/>
    <dgm:cxn modelId="{9C64F80D-3103-4404-9DD5-78C3AD56BBC8}" type="presOf" srcId="{54CAF57F-EAF7-4D02-8A71-EF8847353E5E}" destId="{744F033D-DE0B-4EC7-B0AA-06E5F6B224DA}" srcOrd="1" destOrd="0" presId="urn:microsoft.com/office/officeart/2005/8/layout/list1"/>
    <dgm:cxn modelId="{F287C4BF-AB4D-4A78-8D78-BE7B4ED8895D}" type="presOf" srcId="{7708DFEA-FFEC-4F6E-9379-62CB7CB190E2}" destId="{E2D41FEE-05DF-43C4-8397-ED9082DB9BF7}" srcOrd="1" destOrd="0" presId="urn:microsoft.com/office/officeart/2005/8/layout/list1"/>
    <dgm:cxn modelId="{AE43AA7C-E48D-470C-BB1F-D848BFAA1B5A}" type="presOf" srcId="{02CF668D-3047-439B-91F4-B714E1C6BC59}" destId="{CDB6CBE4-6369-4B38-9E73-1A0B6F55614C}" srcOrd="0" destOrd="0" presId="urn:microsoft.com/office/officeart/2005/8/layout/list1"/>
    <dgm:cxn modelId="{927BEC17-0B05-4CC3-8128-E60989FF9350}" type="presOf" srcId="{28BF452F-1544-4A77-872D-86251B15E36E}" destId="{22E06C92-8974-45FA-9A2A-B52CFF71ACC9}" srcOrd="0" destOrd="0" presId="urn:microsoft.com/office/officeart/2005/8/layout/list1"/>
    <dgm:cxn modelId="{55FBE941-25E7-4596-AED7-5C06475C6ECD}" srcId="{02CF668D-3047-439B-91F4-B714E1C6BC59}" destId="{08CE50CA-8A58-4EFC-B528-8A880391C89C}" srcOrd="4" destOrd="0" parTransId="{74F939F6-A345-4133-8F2B-391CBA90B440}" sibTransId="{F04DB47C-CA2F-464B-A7F8-F3018D1FA3AC}"/>
    <dgm:cxn modelId="{ADF6EF9C-8E4A-4C70-9AC6-423AA9C3FB95}" type="presParOf" srcId="{CDB6CBE4-6369-4B38-9E73-1A0B6F55614C}" destId="{B1C69769-BD91-47FD-890D-8721CFB32619}" srcOrd="0" destOrd="0" presId="urn:microsoft.com/office/officeart/2005/8/layout/list1"/>
    <dgm:cxn modelId="{D5A4D041-CB9B-4220-81DA-95106FAAE184}" type="presParOf" srcId="{B1C69769-BD91-47FD-890D-8721CFB32619}" destId="{D7298732-910A-4848-AA9F-C68873310AA0}" srcOrd="0" destOrd="0" presId="urn:microsoft.com/office/officeart/2005/8/layout/list1"/>
    <dgm:cxn modelId="{C2074497-7694-402F-A288-42AA417895E5}" type="presParOf" srcId="{B1C69769-BD91-47FD-890D-8721CFB32619}" destId="{8146434F-0190-4D4F-9297-D0FD9264B10F}" srcOrd="1" destOrd="0" presId="urn:microsoft.com/office/officeart/2005/8/layout/list1"/>
    <dgm:cxn modelId="{593924FA-C5E0-4F80-AFBC-5AC41EB466A3}" type="presParOf" srcId="{CDB6CBE4-6369-4B38-9E73-1A0B6F55614C}" destId="{FD984B4D-614E-411B-81A1-306024C788A5}" srcOrd="1" destOrd="0" presId="urn:microsoft.com/office/officeart/2005/8/layout/list1"/>
    <dgm:cxn modelId="{A523A9AF-4740-4B78-A441-A0A5FF69E407}" type="presParOf" srcId="{CDB6CBE4-6369-4B38-9E73-1A0B6F55614C}" destId="{83226516-B1D8-4429-AFEF-74E25B8F0482}" srcOrd="2" destOrd="0" presId="urn:microsoft.com/office/officeart/2005/8/layout/list1"/>
    <dgm:cxn modelId="{4173F49A-D0B0-4D27-9AFF-93A3DD089CE0}" type="presParOf" srcId="{CDB6CBE4-6369-4B38-9E73-1A0B6F55614C}" destId="{30F8C0F4-B011-4879-8C14-D5108F58C48E}" srcOrd="3" destOrd="0" presId="urn:microsoft.com/office/officeart/2005/8/layout/list1"/>
    <dgm:cxn modelId="{B94BF80A-8A84-4B7C-B98A-34E224B9E1B8}" type="presParOf" srcId="{CDB6CBE4-6369-4B38-9E73-1A0B6F55614C}" destId="{C1FDE5B6-244D-442F-8473-1F82E168B164}" srcOrd="4" destOrd="0" presId="urn:microsoft.com/office/officeart/2005/8/layout/list1"/>
    <dgm:cxn modelId="{E21CB5AE-B78F-4754-AE6B-405D17FEE6B3}" type="presParOf" srcId="{C1FDE5B6-244D-442F-8473-1F82E168B164}" destId="{CA63FC46-2567-474B-ADF0-852A5CC58C13}" srcOrd="0" destOrd="0" presId="urn:microsoft.com/office/officeart/2005/8/layout/list1"/>
    <dgm:cxn modelId="{A07525B6-3339-4AEC-80C1-B991C80FA47C}" type="presParOf" srcId="{C1FDE5B6-244D-442F-8473-1F82E168B164}" destId="{EE1C48C0-D663-4186-8379-3E0D0D59BA13}" srcOrd="1" destOrd="0" presId="urn:microsoft.com/office/officeart/2005/8/layout/list1"/>
    <dgm:cxn modelId="{81FBF427-D721-4A82-85EF-45A454B66EE0}" type="presParOf" srcId="{CDB6CBE4-6369-4B38-9E73-1A0B6F55614C}" destId="{96010455-62C0-4090-8AA6-23640EE999AA}" srcOrd="5" destOrd="0" presId="urn:microsoft.com/office/officeart/2005/8/layout/list1"/>
    <dgm:cxn modelId="{4BB09CD5-E402-4413-80C6-BDBE344B4F86}" type="presParOf" srcId="{CDB6CBE4-6369-4B38-9E73-1A0B6F55614C}" destId="{28B7C2D9-23BD-42BE-915C-54DFB230E5E1}" srcOrd="6" destOrd="0" presId="urn:microsoft.com/office/officeart/2005/8/layout/list1"/>
    <dgm:cxn modelId="{925EA589-642A-4D8A-975C-CD2C91B5C98D}" type="presParOf" srcId="{CDB6CBE4-6369-4B38-9E73-1A0B6F55614C}" destId="{D3FFEC4C-6BD3-42C7-9F12-CE2DC4DD50B5}" srcOrd="7" destOrd="0" presId="urn:microsoft.com/office/officeart/2005/8/layout/list1"/>
    <dgm:cxn modelId="{F924B383-DF8E-469C-B1A3-C713B2CBA09C}" type="presParOf" srcId="{CDB6CBE4-6369-4B38-9E73-1A0B6F55614C}" destId="{52C207D2-956C-49C0-9CCE-79165AED1797}" srcOrd="8" destOrd="0" presId="urn:microsoft.com/office/officeart/2005/8/layout/list1"/>
    <dgm:cxn modelId="{7F6A988C-D919-489C-94B0-D796DCBE4B49}" type="presParOf" srcId="{52C207D2-956C-49C0-9CCE-79165AED1797}" destId="{7E0D45C0-7DA9-4480-BD93-D056D9BAD18D}" srcOrd="0" destOrd="0" presId="urn:microsoft.com/office/officeart/2005/8/layout/list1"/>
    <dgm:cxn modelId="{647B9919-2CF5-4CDB-BD77-DD655CCFB6F5}" type="presParOf" srcId="{52C207D2-956C-49C0-9CCE-79165AED1797}" destId="{A347D064-453D-4CF5-A030-DDA61AE056FE}" srcOrd="1" destOrd="0" presId="urn:microsoft.com/office/officeart/2005/8/layout/list1"/>
    <dgm:cxn modelId="{E1F13B65-FF18-41C0-802A-F339D8FF30EB}" type="presParOf" srcId="{CDB6CBE4-6369-4B38-9E73-1A0B6F55614C}" destId="{CC0E359E-F140-4DBC-A844-A970E474F905}" srcOrd="9" destOrd="0" presId="urn:microsoft.com/office/officeart/2005/8/layout/list1"/>
    <dgm:cxn modelId="{DD758408-F027-4F44-9CE8-E2501BB5B5EA}" type="presParOf" srcId="{CDB6CBE4-6369-4B38-9E73-1A0B6F55614C}" destId="{B28F14A7-7523-4B0F-85EB-3C19E1638DB7}" srcOrd="10" destOrd="0" presId="urn:microsoft.com/office/officeart/2005/8/layout/list1"/>
    <dgm:cxn modelId="{1CBF0D02-B2E9-404A-B36C-F84E32EDFA4A}" type="presParOf" srcId="{CDB6CBE4-6369-4B38-9E73-1A0B6F55614C}" destId="{4E253BB4-110F-4911-B299-ADA53364C256}" srcOrd="11" destOrd="0" presId="urn:microsoft.com/office/officeart/2005/8/layout/list1"/>
    <dgm:cxn modelId="{DEAEF6D6-F5B8-422E-B21A-1D72A6489C50}" type="presParOf" srcId="{CDB6CBE4-6369-4B38-9E73-1A0B6F55614C}" destId="{BCE42CC9-4ACC-46BF-8F34-7B989567DDF1}" srcOrd="12" destOrd="0" presId="urn:microsoft.com/office/officeart/2005/8/layout/list1"/>
    <dgm:cxn modelId="{5DA70CDA-21A0-4E14-9A60-E7B138393D98}" type="presParOf" srcId="{BCE42CC9-4ACC-46BF-8F34-7B989567DDF1}" destId="{C0CB8D91-0CCC-42CC-8764-7E1822E85492}" srcOrd="0" destOrd="0" presId="urn:microsoft.com/office/officeart/2005/8/layout/list1"/>
    <dgm:cxn modelId="{1B316DE4-BE35-41D1-956B-0A7AAE65D2C4}" type="presParOf" srcId="{BCE42CC9-4ACC-46BF-8F34-7B989567DDF1}" destId="{54DC0013-EE82-4067-AA93-B9D345B50343}" srcOrd="1" destOrd="0" presId="urn:microsoft.com/office/officeart/2005/8/layout/list1"/>
    <dgm:cxn modelId="{190C5D49-1DDA-47DB-A4EE-D08674C90938}" type="presParOf" srcId="{CDB6CBE4-6369-4B38-9E73-1A0B6F55614C}" destId="{23A265C3-B69F-4380-A66A-87DF232DA712}" srcOrd="13" destOrd="0" presId="urn:microsoft.com/office/officeart/2005/8/layout/list1"/>
    <dgm:cxn modelId="{B325C551-B1BF-4A20-984F-F2332A999763}" type="presParOf" srcId="{CDB6CBE4-6369-4B38-9E73-1A0B6F55614C}" destId="{E3ECBC81-D3CD-4C17-B0D0-60D5337C44F2}" srcOrd="14" destOrd="0" presId="urn:microsoft.com/office/officeart/2005/8/layout/list1"/>
    <dgm:cxn modelId="{9EF94309-6BA8-44D2-859C-EC03CE97F5F1}" type="presParOf" srcId="{CDB6CBE4-6369-4B38-9E73-1A0B6F55614C}" destId="{882F4E9B-0ACC-4B4E-A78A-4C30B2745965}" srcOrd="15" destOrd="0" presId="urn:microsoft.com/office/officeart/2005/8/layout/list1"/>
    <dgm:cxn modelId="{86BB2B78-C1F3-41A2-B2FF-DD47F182ACAA}" type="presParOf" srcId="{CDB6CBE4-6369-4B38-9E73-1A0B6F55614C}" destId="{B4B72CFB-EC59-40FF-97D7-FB71737AECDB}" srcOrd="16" destOrd="0" presId="urn:microsoft.com/office/officeart/2005/8/layout/list1"/>
    <dgm:cxn modelId="{B39D7DFA-0D48-46F1-A041-DB31B610E282}" type="presParOf" srcId="{B4B72CFB-EC59-40FF-97D7-FB71737AECDB}" destId="{A4BB1917-E478-4864-A1C8-9ABF7881262F}" srcOrd="0" destOrd="0" presId="urn:microsoft.com/office/officeart/2005/8/layout/list1"/>
    <dgm:cxn modelId="{70864173-25A0-4FD8-BF6B-FAB99F26C1B3}" type="presParOf" srcId="{B4B72CFB-EC59-40FF-97D7-FB71737AECDB}" destId="{0625D786-3A79-471D-8F16-D1D0A407D20A}" srcOrd="1" destOrd="0" presId="urn:microsoft.com/office/officeart/2005/8/layout/list1"/>
    <dgm:cxn modelId="{29D0A59C-9519-4B8F-9329-746F73387402}" type="presParOf" srcId="{CDB6CBE4-6369-4B38-9E73-1A0B6F55614C}" destId="{39D1209E-D856-4CAF-BD90-DD26878CC87E}" srcOrd="17" destOrd="0" presId="urn:microsoft.com/office/officeart/2005/8/layout/list1"/>
    <dgm:cxn modelId="{75497A03-0027-4593-BB53-8FEA301B496D}" type="presParOf" srcId="{CDB6CBE4-6369-4B38-9E73-1A0B6F55614C}" destId="{38DAA529-1BC7-48C8-A5D8-FA7A25F92B34}" srcOrd="18" destOrd="0" presId="urn:microsoft.com/office/officeart/2005/8/layout/list1"/>
    <dgm:cxn modelId="{95FB0290-DBAB-4688-8292-D7E3561FB90A}" type="presParOf" srcId="{CDB6CBE4-6369-4B38-9E73-1A0B6F55614C}" destId="{8C9F95C8-164F-48C9-B44E-B6EAABD61F50}" srcOrd="19" destOrd="0" presId="urn:microsoft.com/office/officeart/2005/8/layout/list1"/>
    <dgm:cxn modelId="{A73D3892-165D-45B8-A0C1-C85C7D9B2B5D}" type="presParOf" srcId="{CDB6CBE4-6369-4B38-9E73-1A0B6F55614C}" destId="{C69F96FC-BADB-43B9-A59C-D1904D6B9FCD}" srcOrd="20" destOrd="0" presId="urn:microsoft.com/office/officeart/2005/8/layout/list1"/>
    <dgm:cxn modelId="{482D30CE-D62A-40FC-A62F-39AA9EC93C6B}" type="presParOf" srcId="{C69F96FC-BADB-43B9-A59C-D1904D6B9FCD}" destId="{AFADCAF0-BB9B-4D1A-BF6D-1B33810D6218}" srcOrd="0" destOrd="0" presId="urn:microsoft.com/office/officeart/2005/8/layout/list1"/>
    <dgm:cxn modelId="{701D50C7-C11A-497A-9352-275C0134A51E}" type="presParOf" srcId="{C69F96FC-BADB-43B9-A59C-D1904D6B9FCD}" destId="{E2D41FEE-05DF-43C4-8397-ED9082DB9BF7}" srcOrd="1" destOrd="0" presId="urn:microsoft.com/office/officeart/2005/8/layout/list1"/>
    <dgm:cxn modelId="{1A6B5A61-F81A-460A-BE86-C9921CBC8C79}" type="presParOf" srcId="{CDB6CBE4-6369-4B38-9E73-1A0B6F55614C}" destId="{E4F90BBA-14EB-4963-B6C6-4DF75FBE75C0}" srcOrd="21" destOrd="0" presId="urn:microsoft.com/office/officeart/2005/8/layout/list1"/>
    <dgm:cxn modelId="{C256DBBB-4318-414A-920C-B8E13785F60A}" type="presParOf" srcId="{CDB6CBE4-6369-4B38-9E73-1A0B6F55614C}" destId="{6B89AD66-279F-47F5-B8BC-72CEA0999B37}" srcOrd="22" destOrd="0" presId="urn:microsoft.com/office/officeart/2005/8/layout/list1"/>
    <dgm:cxn modelId="{B25F42DF-10B3-4EB4-B3C9-15993183ADB5}" type="presParOf" srcId="{CDB6CBE4-6369-4B38-9E73-1A0B6F55614C}" destId="{FE64BD02-05C4-4C1D-9EB2-AF5CE491FDD9}" srcOrd="23" destOrd="0" presId="urn:microsoft.com/office/officeart/2005/8/layout/list1"/>
    <dgm:cxn modelId="{320ACB42-20D6-493C-877F-67E43DC8AAF1}" type="presParOf" srcId="{CDB6CBE4-6369-4B38-9E73-1A0B6F55614C}" destId="{9CCFE1AC-6519-41A9-BE4E-B0E1945E60AD}" srcOrd="24" destOrd="0" presId="urn:microsoft.com/office/officeart/2005/8/layout/list1"/>
    <dgm:cxn modelId="{1BDC9629-2836-4076-9518-59B8AA91B94F}" type="presParOf" srcId="{9CCFE1AC-6519-41A9-BE4E-B0E1945E60AD}" destId="{AEFD79A8-0AF0-4890-8A7F-D13EBF7E7B41}" srcOrd="0" destOrd="0" presId="urn:microsoft.com/office/officeart/2005/8/layout/list1"/>
    <dgm:cxn modelId="{64E156F0-7983-4148-985B-E046C8E6430C}" type="presParOf" srcId="{9CCFE1AC-6519-41A9-BE4E-B0E1945E60AD}" destId="{2B165B92-5119-48F6-9351-306E82D61872}" srcOrd="1" destOrd="0" presId="urn:microsoft.com/office/officeart/2005/8/layout/list1"/>
    <dgm:cxn modelId="{CFDECFF5-3F06-4E5D-BA8B-1CB7E865C279}" type="presParOf" srcId="{CDB6CBE4-6369-4B38-9E73-1A0B6F55614C}" destId="{0948065A-6328-4DC5-A76F-7C3AAA440AF9}" srcOrd="25" destOrd="0" presId="urn:microsoft.com/office/officeart/2005/8/layout/list1"/>
    <dgm:cxn modelId="{D07CEBD8-DFB9-4CE1-9ED3-2CBC2D985BDC}" type="presParOf" srcId="{CDB6CBE4-6369-4B38-9E73-1A0B6F55614C}" destId="{2A29477C-909E-44D1-AB2D-4980002CBDCA}" srcOrd="26" destOrd="0" presId="urn:microsoft.com/office/officeart/2005/8/layout/list1"/>
    <dgm:cxn modelId="{BCC331A9-E39F-477F-A631-C622573DBC9F}" type="presParOf" srcId="{CDB6CBE4-6369-4B38-9E73-1A0B6F55614C}" destId="{18E6E2CF-37B7-4C73-86F6-555B13AB2ED3}" srcOrd="27" destOrd="0" presId="urn:microsoft.com/office/officeart/2005/8/layout/list1"/>
    <dgm:cxn modelId="{96C78F63-E39A-4413-A8A1-BBFCACC6F310}" type="presParOf" srcId="{CDB6CBE4-6369-4B38-9E73-1A0B6F55614C}" destId="{45392328-916C-4CAC-BE73-A6B4FDB5F840}" srcOrd="28" destOrd="0" presId="urn:microsoft.com/office/officeart/2005/8/layout/list1"/>
    <dgm:cxn modelId="{D0883210-F4B8-46BF-A5C6-4843691C6628}" type="presParOf" srcId="{45392328-916C-4CAC-BE73-A6B4FDB5F840}" destId="{22E06C92-8974-45FA-9A2A-B52CFF71ACC9}" srcOrd="0" destOrd="0" presId="urn:microsoft.com/office/officeart/2005/8/layout/list1"/>
    <dgm:cxn modelId="{7EA9B71C-57BA-4D25-94F4-4092B03849CC}" type="presParOf" srcId="{45392328-916C-4CAC-BE73-A6B4FDB5F840}" destId="{D5140266-C14E-4302-BFC8-38338B0033A9}" srcOrd="1" destOrd="0" presId="urn:microsoft.com/office/officeart/2005/8/layout/list1"/>
    <dgm:cxn modelId="{A2A835C7-520F-4E41-A40E-7A29D09D6F5A}" type="presParOf" srcId="{CDB6CBE4-6369-4B38-9E73-1A0B6F55614C}" destId="{AAED8207-F044-4732-9672-59A4F9B735A9}" srcOrd="29" destOrd="0" presId="urn:microsoft.com/office/officeart/2005/8/layout/list1"/>
    <dgm:cxn modelId="{7C0BF378-1D9E-4A7A-B779-1F8A31BC7B7A}" type="presParOf" srcId="{CDB6CBE4-6369-4B38-9E73-1A0B6F55614C}" destId="{EF5EECF6-D177-497B-8C46-FC24863E7FA8}" srcOrd="30" destOrd="0" presId="urn:microsoft.com/office/officeart/2005/8/layout/list1"/>
    <dgm:cxn modelId="{3E7675B2-8365-4D49-BD79-91453E6FA8CD}" type="presParOf" srcId="{CDB6CBE4-6369-4B38-9E73-1A0B6F55614C}" destId="{E89FF1E2-8D09-48F4-8C6F-591746A57FD0}" srcOrd="31" destOrd="0" presId="urn:microsoft.com/office/officeart/2005/8/layout/list1"/>
    <dgm:cxn modelId="{321357F1-6361-452A-9D16-D04B1217BA95}" type="presParOf" srcId="{CDB6CBE4-6369-4B38-9E73-1A0B6F55614C}" destId="{21215198-076B-4590-B146-499E05D062AD}" srcOrd="32" destOrd="0" presId="urn:microsoft.com/office/officeart/2005/8/layout/list1"/>
    <dgm:cxn modelId="{7037112D-06FE-483A-BD62-4A9D993C2591}" type="presParOf" srcId="{21215198-076B-4590-B146-499E05D062AD}" destId="{0913AF09-563E-4E6F-9ACA-6DAF9CB8B2D7}" srcOrd="0" destOrd="0" presId="urn:microsoft.com/office/officeart/2005/8/layout/list1"/>
    <dgm:cxn modelId="{E17681A8-0761-4048-9813-20B52ABC674B}" type="presParOf" srcId="{21215198-076B-4590-B146-499E05D062AD}" destId="{FB7F48FD-1BFE-432D-96EC-42EC76EBC495}" srcOrd="1" destOrd="0" presId="urn:microsoft.com/office/officeart/2005/8/layout/list1"/>
    <dgm:cxn modelId="{27CC9260-D775-4B5C-86C6-25D839514A46}" type="presParOf" srcId="{CDB6CBE4-6369-4B38-9E73-1A0B6F55614C}" destId="{EC8A533B-94B0-4D49-BBB9-1ACAC6765FB3}" srcOrd="33" destOrd="0" presId="urn:microsoft.com/office/officeart/2005/8/layout/list1"/>
    <dgm:cxn modelId="{0BC2B720-E412-4A90-B234-0A238F9BC855}" type="presParOf" srcId="{CDB6CBE4-6369-4B38-9E73-1A0B6F55614C}" destId="{3B0A788F-EE48-4E1E-9741-6C42AE9A2EB7}" srcOrd="34" destOrd="0" presId="urn:microsoft.com/office/officeart/2005/8/layout/list1"/>
    <dgm:cxn modelId="{6FDD5C71-1660-4816-9A8F-A2A260EDF264}" type="presParOf" srcId="{CDB6CBE4-6369-4B38-9E73-1A0B6F55614C}" destId="{9610EB01-C1C1-46D0-8B4D-D018087ACC48}" srcOrd="35" destOrd="0" presId="urn:microsoft.com/office/officeart/2005/8/layout/list1"/>
    <dgm:cxn modelId="{A80DF382-4CA1-4297-9D27-9FBC37ACB84D}" type="presParOf" srcId="{CDB6CBE4-6369-4B38-9E73-1A0B6F55614C}" destId="{62ACF2C1-2AA0-4138-8CA7-DEAC8BFDD50A}" srcOrd="36" destOrd="0" presId="urn:microsoft.com/office/officeart/2005/8/layout/list1"/>
    <dgm:cxn modelId="{4B22EA75-6C7A-4537-8B2F-4068862565F3}" type="presParOf" srcId="{62ACF2C1-2AA0-4138-8CA7-DEAC8BFDD50A}" destId="{132478C2-EC55-45B1-8D82-D96AD23F93BA}" srcOrd="0" destOrd="0" presId="urn:microsoft.com/office/officeart/2005/8/layout/list1"/>
    <dgm:cxn modelId="{9280278F-82FB-43CE-96E5-D8D407CE945D}" type="presParOf" srcId="{62ACF2C1-2AA0-4138-8CA7-DEAC8BFDD50A}" destId="{744F033D-DE0B-4EC7-B0AA-06E5F6B224DA}" srcOrd="1" destOrd="0" presId="urn:microsoft.com/office/officeart/2005/8/layout/list1"/>
    <dgm:cxn modelId="{5AAD6447-1556-4879-A088-66ABDEE1E599}" type="presParOf" srcId="{CDB6CBE4-6369-4B38-9E73-1A0B6F55614C}" destId="{1FA92F9B-15A2-4F20-9AF7-700D3EF6B4B3}" srcOrd="37" destOrd="0" presId="urn:microsoft.com/office/officeart/2005/8/layout/list1"/>
    <dgm:cxn modelId="{A4D5318A-4690-4CDD-BC8F-326CAC09F47E}" type="presParOf" srcId="{CDB6CBE4-6369-4B38-9E73-1A0B6F55614C}" destId="{9C4C5108-FB52-486D-9AEC-62CAAC13C20B}" srcOrd="3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7B4AAD0-D2D6-42A4-839D-A47955BFA703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2F596BB-B702-4834-BB2B-A27B60D120DC}">
      <dgm:prSet/>
      <dgm:spPr/>
      <dgm:t>
        <a:bodyPr/>
        <a:lstStyle/>
        <a:p>
          <a:pPr rtl="0"/>
          <a:r>
            <a:rPr lang="en-US" smtClean="0"/>
            <a:t>🧪 Model → 📊 Evaluate → 📝 Log → 💾 Save → 🚀 Deploy</a:t>
          </a:r>
          <a:endParaRPr lang="en-US"/>
        </a:p>
      </dgm:t>
    </dgm:pt>
    <dgm:pt modelId="{59FFE81E-498D-4B32-8F34-35314B5EDDCB}" type="parTrans" cxnId="{17692944-67B6-4C11-B00A-BFAC7F514500}">
      <dgm:prSet/>
      <dgm:spPr/>
      <dgm:t>
        <a:bodyPr/>
        <a:lstStyle/>
        <a:p>
          <a:endParaRPr lang="en-US"/>
        </a:p>
      </dgm:t>
    </dgm:pt>
    <dgm:pt modelId="{DAED6598-7750-49CF-B085-5401C9763EE2}" type="sibTrans" cxnId="{17692944-67B6-4C11-B00A-BFAC7F514500}">
      <dgm:prSet/>
      <dgm:spPr/>
      <dgm:t>
        <a:bodyPr/>
        <a:lstStyle/>
        <a:p>
          <a:endParaRPr lang="en-US"/>
        </a:p>
      </dgm:t>
    </dgm:pt>
    <dgm:pt modelId="{1C81F8BC-1960-44C9-BA92-1D97617998DB}" type="pres">
      <dgm:prSet presAssocID="{07B4AAD0-D2D6-42A4-839D-A47955BFA703}" presName="linear" presStyleCnt="0">
        <dgm:presLayoutVars>
          <dgm:animLvl val="lvl"/>
          <dgm:resizeHandles val="exact"/>
        </dgm:presLayoutVars>
      </dgm:prSet>
      <dgm:spPr/>
    </dgm:pt>
    <dgm:pt modelId="{97513765-6803-49B2-9337-BFC6C0EEB6F5}" type="pres">
      <dgm:prSet presAssocID="{C2F596BB-B702-4834-BB2B-A27B60D120DC}" presName="parentText" presStyleLbl="node1" presStyleIdx="0" presStyleCnt="1" custLinFactNeighborX="-6156" custLinFactNeighborY="-24321">
        <dgm:presLayoutVars>
          <dgm:chMax val="0"/>
          <dgm:bulletEnabled val="1"/>
        </dgm:presLayoutVars>
      </dgm:prSet>
      <dgm:spPr/>
    </dgm:pt>
  </dgm:ptLst>
  <dgm:cxnLst>
    <dgm:cxn modelId="{9AF07847-1FC4-4857-80AB-584C8BEFDC7C}" type="presOf" srcId="{07B4AAD0-D2D6-42A4-839D-A47955BFA703}" destId="{1C81F8BC-1960-44C9-BA92-1D97617998DB}" srcOrd="0" destOrd="0" presId="urn:microsoft.com/office/officeart/2005/8/layout/vList2"/>
    <dgm:cxn modelId="{17692944-67B6-4C11-B00A-BFAC7F514500}" srcId="{07B4AAD0-D2D6-42A4-839D-A47955BFA703}" destId="{C2F596BB-B702-4834-BB2B-A27B60D120DC}" srcOrd="0" destOrd="0" parTransId="{59FFE81E-498D-4B32-8F34-35314B5EDDCB}" sibTransId="{DAED6598-7750-49CF-B085-5401C9763EE2}"/>
    <dgm:cxn modelId="{DA14CCEA-FC94-4FEB-8A1F-548DAAC2430B}" type="presOf" srcId="{C2F596BB-B702-4834-BB2B-A27B60D120DC}" destId="{97513765-6803-49B2-9337-BFC6C0EEB6F5}" srcOrd="0" destOrd="0" presId="urn:microsoft.com/office/officeart/2005/8/layout/vList2"/>
    <dgm:cxn modelId="{D5372999-3BC2-4DC1-963A-0539B9F4D589}" type="presParOf" srcId="{1C81F8BC-1960-44C9-BA92-1D97617998DB}" destId="{97513765-6803-49B2-9337-BFC6C0EEB6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2F348D6-F8D8-4227-A032-8240B44994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5A7C3E-8108-4C55-818A-DBA1A1C38BCE}">
      <dgm:prSet/>
      <dgm:spPr/>
      <dgm:t>
        <a:bodyPr/>
        <a:lstStyle/>
        <a:p>
          <a:pPr rtl="0"/>
          <a:r>
            <a:rPr lang="en-US" b="1" dirty="0" smtClean="0"/>
            <a:t>🔍 Time Series Preparation</a:t>
          </a:r>
          <a:endParaRPr lang="en-US" dirty="0"/>
        </a:p>
      </dgm:t>
    </dgm:pt>
    <dgm:pt modelId="{59F82547-E831-4306-83CE-7381A9389973}" type="parTrans" cxnId="{80C09682-59D2-480F-8F38-FC341A8E03A5}">
      <dgm:prSet/>
      <dgm:spPr/>
      <dgm:t>
        <a:bodyPr/>
        <a:lstStyle/>
        <a:p>
          <a:endParaRPr lang="en-US"/>
        </a:p>
      </dgm:t>
    </dgm:pt>
    <dgm:pt modelId="{4B933FB3-077A-45B7-9E77-63E8CBD83406}" type="sibTrans" cxnId="{80C09682-59D2-480F-8F38-FC341A8E03A5}">
      <dgm:prSet/>
      <dgm:spPr/>
      <dgm:t>
        <a:bodyPr/>
        <a:lstStyle/>
        <a:p>
          <a:endParaRPr lang="en-US"/>
        </a:p>
      </dgm:t>
    </dgm:pt>
    <dgm:pt modelId="{C8B60E6E-2A53-4CED-9DF5-5439794EFBC3}">
      <dgm:prSet/>
      <dgm:spPr/>
      <dgm:t>
        <a:bodyPr/>
        <a:lstStyle/>
        <a:p>
          <a:pPr rtl="0"/>
          <a:r>
            <a:rPr lang="en-US" b="1" smtClean="0"/>
            <a:t>Stationarity Check</a:t>
          </a:r>
          <a:r>
            <a:rPr lang="en-US" smtClean="0"/>
            <a:t> using </a:t>
          </a:r>
          <a:r>
            <a:rPr lang="en-US" b="1" smtClean="0"/>
            <a:t>ADF Test</a:t>
          </a:r>
          <a:endParaRPr lang="en-US"/>
        </a:p>
      </dgm:t>
    </dgm:pt>
    <dgm:pt modelId="{ED066633-2C38-4EF7-88FE-9768001F89C0}" type="parTrans" cxnId="{9485A611-3695-473C-AD7E-5C294071E39D}">
      <dgm:prSet/>
      <dgm:spPr/>
      <dgm:t>
        <a:bodyPr/>
        <a:lstStyle/>
        <a:p>
          <a:endParaRPr lang="en-US"/>
        </a:p>
      </dgm:t>
    </dgm:pt>
    <dgm:pt modelId="{FE7D07DF-4CDD-4DB0-B4A0-E27A2095FF8B}" type="sibTrans" cxnId="{9485A611-3695-473C-AD7E-5C294071E39D}">
      <dgm:prSet/>
      <dgm:spPr/>
      <dgm:t>
        <a:bodyPr/>
        <a:lstStyle/>
        <a:p>
          <a:endParaRPr lang="en-US"/>
        </a:p>
      </dgm:t>
    </dgm:pt>
    <dgm:pt modelId="{111E749C-8376-4444-B1BB-CDC667266204}">
      <dgm:prSet/>
      <dgm:spPr/>
      <dgm:t>
        <a:bodyPr/>
        <a:lstStyle/>
        <a:p>
          <a:pPr rtl="0"/>
          <a:r>
            <a:rPr lang="en-US" smtClean="0"/>
            <a:t>Applied </a:t>
          </a:r>
          <a:r>
            <a:rPr lang="en-US" b="1" smtClean="0"/>
            <a:t>differencing</a:t>
          </a:r>
          <a:r>
            <a:rPr lang="en-US" smtClean="0"/>
            <a:t> to remove trends</a:t>
          </a:r>
          <a:endParaRPr lang="en-US"/>
        </a:p>
      </dgm:t>
    </dgm:pt>
    <dgm:pt modelId="{DE3DBBF2-3A10-461E-B38F-23F4379D342B}" type="parTrans" cxnId="{2FF2714F-87E6-4C1E-BE23-4625AB8A6146}">
      <dgm:prSet/>
      <dgm:spPr/>
      <dgm:t>
        <a:bodyPr/>
        <a:lstStyle/>
        <a:p>
          <a:endParaRPr lang="en-US"/>
        </a:p>
      </dgm:t>
    </dgm:pt>
    <dgm:pt modelId="{222CB6D9-A5F7-48C5-95E0-3FFAFA224B9C}" type="sibTrans" cxnId="{2FF2714F-87E6-4C1E-BE23-4625AB8A6146}">
      <dgm:prSet/>
      <dgm:spPr/>
      <dgm:t>
        <a:bodyPr/>
        <a:lstStyle/>
        <a:p>
          <a:endParaRPr lang="en-US"/>
        </a:p>
      </dgm:t>
    </dgm:pt>
    <dgm:pt modelId="{75139F9E-D32D-4011-9EE5-299B2CF722FF}">
      <dgm:prSet/>
      <dgm:spPr/>
      <dgm:t>
        <a:bodyPr/>
        <a:lstStyle/>
        <a:p>
          <a:pPr rtl="0"/>
          <a:r>
            <a:rPr lang="en-US" smtClean="0"/>
            <a:t>Used </a:t>
          </a:r>
          <a:r>
            <a:rPr lang="en-US" b="1" smtClean="0"/>
            <a:t>autocorrelation (ACF)</a:t>
          </a:r>
          <a:r>
            <a:rPr lang="en-US" smtClean="0"/>
            <a:t> and </a:t>
          </a:r>
          <a:r>
            <a:rPr lang="en-US" b="1" smtClean="0"/>
            <a:t>partial autocorrelation (PACF)</a:t>
          </a:r>
          <a:r>
            <a:rPr lang="en-US" smtClean="0"/>
            <a:t> plots to understand lag relationships</a:t>
          </a:r>
          <a:endParaRPr lang="en-US"/>
        </a:p>
      </dgm:t>
    </dgm:pt>
    <dgm:pt modelId="{E94FFF06-3B44-470C-A2AE-844E0D44B395}" type="parTrans" cxnId="{EC5D9F33-F126-4B5E-8C8B-03DAA0A14C9F}">
      <dgm:prSet/>
      <dgm:spPr/>
      <dgm:t>
        <a:bodyPr/>
        <a:lstStyle/>
        <a:p>
          <a:endParaRPr lang="en-US"/>
        </a:p>
      </dgm:t>
    </dgm:pt>
    <dgm:pt modelId="{A9E27844-1E9C-4096-B0C9-89366E009D4D}" type="sibTrans" cxnId="{EC5D9F33-F126-4B5E-8C8B-03DAA0A14C9F}">
      <dgm:prSet/>
      <dgm:spPr/>
      <dgm:t>
        <a:bodyPr/>
        <a:lstStyle/>
        <a:p>
          <a:endParaRPr lang="en-US"/>
        </a:p>
      </dgm:t>
    </dgm:pt>
    <dgm:pt modelId="{EF834A31-C0CD-4E9F-915D-7DDCE2962CD8}">
      <dgm:prSet/>
      <dgm:spPr/>
      <dgm:t>
        <a:bodyPr/>
        <a:lstStyle/>
        <a:p>
          <a:pPr rtl="0"/>
          <a:r>
            <a:rPr lang="en-US" b="1" smtClean="0"/>
            <a:t>🔄 Supervised Learning Setup</a:t>
          </a:r>
          <a:endParaRPr lang="en-US"/>
        </a:p>
      </dgm:t>
    </dgm:pt>
    <dgm:pt modelId="{C93B7D3A-19CA-413A-ACEF-61020FB04E3C}" type="parTrans" cxnId="{B40AF7DF-AC38-452A-853D-402055EC62D6}">
      <dgm:prSet/>
      <dgm:spPr/>
      <dgm:t>
        <a:bodyPr/>
        <a:lstStyle/>
        <a:p>
          <a:endParaRPr lang="en-US"/>
        </a:p>
      </dgm:t>
    </dgm:pt>
    <dgm:pt modelId="{8C1C1F66-11AE-4E2D-8B49-66F4F12DD60C}" type="sibTrans" cxnId="{B40AF7DF-AC38-452A-853D-402055EC62D6}">
      <dgm:prSet/>
      <dgm:spPr/>
      <dgm:t>
        <a:bodyPr/>
        <a:lstStyle/>
        <a:p>
          <a:endParaRPr lang="en-US"/>
        </a:p>
      </dgm:t>
    </dgm:pt>
    <dgm:pt modelId="{42F670AE-26C7-4EB1-A63F-9E7F4FB5492B}">
      <dgm:prSet/>
      <dgm:spPr/>
      <dgm:t>
        <a:bodyPr/>
        <a:lstStyle/>
        <a:p>
          <a:pPr rtl="0"/>
          <a:r>
            <a:rPr lang="en-US" smtClean="0"/>
            <a:t>Implemented </a:t>
          </a:r>
          <a:r>
            <a:rPr lang="en-US" b="1" smtClean="0"/>
            <a:t>Sliding Window technique</a:t>
          </a:r>
          <a:endParaRPr lang="en-US"/>
        </a:p>
      </dgm:t>
    </dgm:pt>
    <dgm:pt modelId="{CD8F7C6F-8165-44F5-9A5E-84A483C4FD23}" type="parTrans" cxnId="{16DCA7F9-C2B9-4A2C-9573-78BDE9991964}">
      <dgm:prSet/>
      <dgm:spPr/>
      <dgm:t>
        <a:bodyPr/>
        <a:lstStyle/>
        <a:p>
          <a:endParaRPr lang="en-US"/>
        </a:p>
      </dgm:t>
    </dgm:pt>
    <dgm:pt modelId="{48D11975-201E-4E05-925E-3C135701331B}" type="sibTrans" cxnId="{16DCA7F9-C2B9-4A2C-9573-78BDE9991964}">
      <dgm:prSet/>
      <dgm:spPr/>
      <dgm:t>
        <a:bodyPr/>
        <a:lstStyle/>
        <a:p>
          <a:endParaRPr lang="en-US"/>
        </a:p>
      </dgm:t>
    </dgm:pt>
    <dgm:pt modelId="{B84C9EC5-C056-46EB-A11B-6781A5793166}">
      <dgm:prSet/>
      <dgm:spPr/>
      <dgm:t>
        <a:bodyPr/>
        <a:lstStyle/>
        <a:p>
          <a:pPr rtl="0"/>
          <a:r>
            <a:rPr lang="en-US" smtClean="0"/>
            <a:t>Transformed time series into (X, y) format</a:t>
          </a:r>
          <a:endParaRPr lang="en-US"/>
        </a:p>
      </dgm:t>
    </dgm:pt>
    <dgm:pt modelId="{CA90D540-1A94-4AB9-BDAF-E4F88A50C219}" type="parTrans" cxnId="{1B811D39-46B4-404B-B39D-D3403F12151E}">
      <dgm:prSet/>
      <dgm:spPr/>
      <dgm:t>
        <a:bodyPr/>
        <a:lstStyle/>
        <a:p>
          <a:endParaRPr lang="en-US"/>
        </a:p>
      </dgm:t>
    </dgm:pt>
    <dgm:pt modelId="{F34995F2-F6D3-4DDC-B2F4-C32F1CFB1BC8}" type="sibTrans" cxnId="{1B811D39-46B4-404B-B39D-D3403F12151E}">
      <dgm:prSet/>
      <dgm:spPr/>
      <dgm:t>
        <a:bodyPr/>
        <a:lstStyle/>
        <a:p>
          <a:endParaRPr lang="en-US"/>
        </a:p>
      </dgm:t>
    </dgm:pt>
    <dgm:pt modelId="{41711533-F928-44D6-8156-79D2DDCE5F43}">
      <dgm:prSet/>
      <dgm:spPr/>
      <dgm:t>
        <a:bodyPr/>
        <a:lstStyle/>
        <a:p>
          <a:pPr rtl="0"/>
          <a:r>
            <a:rPr lang="en-US" b="1" smtClean="0"/>
            <a:t>🧠 Model Architecture</a:t>
          </a:r>
          <a:endParaRPr lang="en-US"/>
        </a:p>
      </dgm:t>
    </dgm:pt>
    <dgm:pt modelId="{9AD8358F-F444-4B00-9EA4-7C2417F776DB}" type="parTrans" cxnId="{DEB5FF7E-E8DB-4CB1-8FD6-B9DC0880874C}">
      <dgm:prSet/>
      <dgm:spPr/>
      <dgm:t>
        <a:bodyPr/>
        <a:lstStyle/>
        <a:p>
          <a:endParaRPr lang="en-US"/>
        </a:p>
      </dgm:t>
    </dgm:pt>
    <dgm:pt modelId="{5632EEA9-5F39-4AB2-A466-303FB52D61F5}" type="sibTrans" cxnId="{DEB5FF7E-E8DB-4CB1-8FD6-B9DC0880874C}">
      <dgm:prSet/>
      <dgm:spPr/>
      <dgm:t>
        <a:bodyPr/>
        <a:lstStyle/>
        <a:p>
          <a:endParaRPr lang="en-US"/>
        </a:p>
      </dgm:t>
    </dgm:pt>
    <dgm:pt modelId="{2CFEE1AA-14A7-4189-86A1-80DEE965468F}">
      <dgm:prSet/>
      <dgm:spPr/>
      <dgm:t>
        <a:bodyPr/>
        <a:lstStyle/>
        <a:p>
          <a:pPr rtl="0"/>
          <a:r>
            <a:rPr lang="en-US" smtClean="0"/>
            <a:t>Built </a:t>
          </a:r>
          <a:r>
            <a:rPr lang="en-US" b="1" smtClean="0"/>
            <a:t>2-layer LSTM model</a:t>
          </a:r>
          <a:r>
            <a:rPr lang="en-US" smtClean="0"/>
            <a:t> (lightweight)</a:t>
          </a:r>
          <a:endParaRPr lang="en-US"/>
        </a:p>
      </dgm:t>
    </dgm:pt>
    <dgm:pt modelId="{9A4ED648-5F42-4DD9-9B13-D32F47701087}" type="parTrans" cxnId="{F305A0F9-5162-484A-BDEE-AA2ACAADFD28}">
      <dgm:prSet/>
      <dgm:spPr/>
      <dgm:t>
        <a:bodyPr/>
        <a:lstStyle/>
        <a:p>
          <a:endParaRPr lang="en-US"/>
        </a:p>
      </dgm:t>
    </dgm:pt>
    <dgm:pt modelId="{4370BD52-741D-4CF0-8626-2F8ECBBF4048}" type="sibTrans" cxnId="{F305A0F9-5162-484A-BDEE-AA2ACAADFD28}">
      <dgm:prSet/>
      <dgm:spPr/>
      <dgm:t>
        <a:bodyPr/>
        <a:lstStyle/>
        <a:p>
          <a:endParaRPr lang="en-US"/>
        </a:p>
      </dgm:t>
    </dgm:pt>
    <dgm:pt modelId="{E64ABD1C-DED6-4274-AFCD-BDC80FB03FB1}">
      <dgm:prSet/>
      <dgm:spPr/>
      <dgm:t>
        <a:bodyPr/>
        <a:lstStyle/>
        <a:p>
          <a:pPr rtl="0"/>
          <a:r>
            <a:rPr lang="en-US" dirty="0" smtClean="0"/>
            <a:t>Scaled input data to </a:t>
          </a:r>
          <a:r>
            <a:rPr lang="en-US" b="1" dirty="0" smtClean="0"/>
            <a:t>(-1, 1)</a:t>
          </a:r>
          <a:r>
            <a:rPr lang="en-US" dirty="0" smtClean="0"/>
            <a:t> using </a:t>
          </a:r>
          <a:r>
            <a:rPr lang="en-US" dirty="0" err="1" smtClean="0"/>
            <a:t>MinMaxScaler</a:t>
          </a:r>
          <a:endParaRPr lang="en-US" dirty="0"/>
        </a:p>
      </dgm:t>
    </dgm:pt>
    <dgm:pt modelId="{2B01A4AC-EAC6-4059-B87A-5799BCFB32AB}" type="parTrans" cxnId="{08B0B5E2-F50F-41DD-B0B4-EAF32BBF381B}">
      <dgm:prSet/>
      <dgm:spPr/>
      <dgm:t>
        <a:bodyPr/>
        <a:lstStyle/>
        <a:p>
          <a:endParaRPr lang="en-US"/>
        </a:p>
      </dgm:t>
    </dgm:pt>
    <dgm:pt modelId="{5375CFE6-5A64-4FE1-BE99-B350C5269F72}" type="sibTrans" cxnId="{08B0B5E2-F50F-41DD-B0B4-EAF32BBF381B}">
      <dgm:prSet/>
      <dgm:spPr/>
      <dgm:t>
        <a:bodyPr/>
        <a:lstStyle/>
        <a:p>
          <a:endParaRPr lang="en-US"/>
        </a:p>
      </dgm:t>
    </dgm:pt>
    <dgm:pt modelId="{37448D12-5DD2-4291-A531-B55362A26881}">
      <dgm:prSet/>
      <dgm:spPr/>
      <dgm:t>
        <a:bodyPr/>
        <a:lstStyle/>
        <a:p>
          <a:pPr rtl="0"/>
          <a:r>
            <a:rPr lang="en-US" b="1" smtClean="0"/>
            <a:t>⚙️ Framework</a:t>
          </a:r>
          <a:endParaRPr lang="en-US"/>
        </a:p>
      </dgm:t>
    </dgm:pt>
    <dgm:pt modelId="{1F0898E5-5B12-4832-867A-5D7C718F7118}" type="parTrans" cxnId="{01E0A3C1-5DC3-4943-8B09-E9AB99F81F74}">
      <dgm:prSet/>
      <dgm:spPr/>
      <dgm:t>
        <a:bodyPr/>
        <a:lstStyle/>
        <a:p>
          <a:endParaRPr lang="en-US"/>
        </a:p>
      </dgm:t>
    </dgm:pt>
    <dgm:pt modelId="{264303EA-0FAA-4430-AAD3-E9CCD4CF981C}" type="sibTrans" cxnId="{01E0A3C1-5DC3-4943-8B09-E9AB99F81F74}">
      <dgm:prSet/>
      <dgm:spPr/>
      <dgm:t>
        <a:bodyPr/>
        <a:lstStyle/>
        <a:p>
          <a:endParaRPr lang="en-US"/>
        </a:p>
      </dgm:t>
    </dgm:pt>
    <dgm:pt modelId="{A3406C14-999A-4CED-8092-F88DA6CDF671}">
      <dgm:prSet/>
      <dgm:spPr/>
      <dgm:t>
        <a:bodyPr/>
        <a:lstStyle/>
        <a:p>
          <a:pPr rtl="0"/>
          <a:r>
            <a:rPr lang="en-US" smtClean="0"/>
            <a:t>Developed and trained using </a:t>
          </a:r>
          <a:r>
            <a:rPr lang="en-US" b="1" smtClean="0"/>
            <a:t>TensorFlow/Keras</a:t>
          </a:r>
          <a:endParaRPr lang="en-US"/>
        </a:p>
      </dgm:t>
    </dgm:pt>
    <dgm:pt modelId="{3D2690F0-C739-4CA7-AEEF-22AEF3BD01B9}" type="parTrans" cxnId="{1999B90B-16AC-4763-A5C2-28C63E305123}">
      <dgm:prSet/>
      <dgm:spPr/>
      <dgm:t>
        <a:bodyPr/>
        <a:lstStyle/>
        <a:p>
          <a:endParaRPr lang="en-US"/>
        </a:p>
      </dgm:t>
    </dgm:pt>
    <dgm:pt modelId="{25E9DFEF-E799-420B-A86D-F559D1D93F05}" type="sibTrans" cxnId="{1999B90B-16AC-4763-A5C2-28C63E305123}">
      <dgm:prSet/>
      <dgm:spPr/>
      <dgm:t>
        <a:bodyPr/>
        <a:lstStyle/>
        <a:p>
          <a:endParaRPr lang="en-US"/>
        </a:p>
      </dgm:t>
    </dgm:pt>
    <dgm:pt modelId="{C3EBE01B-3CE5-412F-A6EA-86E93A7AD92E}">
      <dgm:prSet/>
      <dgm:spPr/>
      <dgm:t>
        <a:bodyPr/>
        <a:lstStyle/>
        <a:p>
          <a:pPr rtl="0"/>
          <a:r>
            <a:rPr lang="en-US" smtClean="0"/>
            <a:t>Executed in </a:t>
          </a:r>
          <a:r>
            <a:rPr lang="en-US" b="1" smtClean="0"/>
            <a:t>Google Colab</a:t>
          </a:r>
          <a:r>
            <a:rPr lang="en-US" smtClean="0"/>
            <a:t> for efficiency</a:t>
          </a:r>
          <a:endParaRPr lang="en-US"/>
        </a:p>
      </dgm:t>
    </dgm:pt>
    <dgm:pt modelId="{A40C7B53-F23C-44B3-848E-925040807E80}" type="parTrans" cxnId="{0F45ADB6-58C9-4423-911B-33FB8AB383E5}">
      <dgm:prSet/>
      <dgm:spPr/>
      <dgm:t>
        <a:bodyPr/>
        <a:lstStyle/>
        <a:p>
          <a:endParaRPr lang="en-US"/>
        </a:p>
      </dgm:t>
    </dgm:pt>
    <dgm:pt modelId="{2481EC80-3669-4FF9-971F-D599B1B63151}" type="sibTrans" cxnId="{0F45ADB6-58C9-4423-911B-33FB8AB383E5}">
      <dgm:prSet/>
      <dgm:spPr/>
      <dgm:t>
        <a:bodyPr/>
        <a:lstStyle/>
        <a:p>
          <a:endParaRPr lang="en-US"/>
        </a:p>
      </dgm:t>
    </dgm:pt>
    <dgm:pt modelId="{0188CEFF-1E96-478D-B9D3-2B1A1260173D}" type="pres">
      <dgm:prSet presAssocID="{92F348D6-F8D8-4227-A032-8240B44994E0}" presName="vert0" presStyleCnt="0">
        <dgm:presLayoutVars>
          <dgm:dir/>
          <dgm:animOne val="branch"/>
          <dgm:animLvl val="lvl"/>
        </dgm:presLayoutVars>
      </dgm:prSet>
      <dgm:spPr/>
    </dgm:pt>
    <dgm:pt modelId="{D775EB43-4B3E-4D17-BD2B-2A7F068FF6B1}" type="pres">
      <dgm:prSet presAssocID="{D75A7C3E-8108-4C55-818A-DBA1A1C38BCE}" presName="thickLine" presStyleLbl="alignNode1" presStyleIdx="0" presStyleCnt="13"/>
      <dgm:spPr/>
    </dgm:pt>
    <dgm:pt modelId="{D197EC58-0A11-4C09-B704-21574134A956}" type="pres">
      <dgm:prSet presAssocID="{D75A7C3E-8108-4C55-818A-DBA1A1C38BCE}" presName="horz1" presStyleCnt="0"/>
      <dgm:spPr/>
    </dgm:pt>
    <dgm:pt modelId="{F062EF11-DABA-4F7E-B68A-C4C8ED97EFE3}" type="pres">
      <dgm:prSet presAssocID="{D75A7C3E-8108-4C55-818A-DBA1A1C38BCE}" presName="tx1" presStyleLbl="revTx" presStyleIdx="0" presStyleCnt="13"/>
      <dgm:spPr/>
    </dgm:pt>
    <dgm:pt modelId="{DD1328B3-C734-40B0-85C8-ECDE30400EDC}" type="pres">
      <dgm:prSet presAssocID="{D75A7C3E-8108-4C55-818A-DBA1A1C38BCE}" presName="vert1" presStyleCnt="0"/>
      <dgm:spPr/>
    </dgm:pt>
    <dgm:pt modelId="{5E8A9F26-3BB4-46E3-90B5-C43B95F24ADA}" type="pres">
      <dgm:prSet presAssocID="{C8B60E6E-2A53-4CED-9DF5-5439794EFBC3}" presName="thickLine" presStyleLbl="alignNode1" presStyleIdx="1" presStyleCnt="13"/>
      <dgm:spPr/>
    </dgm:pt>
    <dgm:pt modelId="{EA045CC2-0E34-4350-B75C-8AF6514E0835}" type="pres">
      <dgm:prSet presAssocID="{C8B60E6E-2A53-4CED-9DF5-5439794EFBC3}" presName="horz1" presStyleCnt="0"/>
      <dgm:spPr/>
    </dgm:pt>
    <dgm:pt modelId="{F81EF2A1-8A15-4C27-B3CD-E4603240EF7F}" type="pres">
      <dgm:prSet presAssocID="{C8B60E6E-2A53-4CED-9DF5-5439794EFBC3}" presName="tx1" presStyleLbl="revTx" presStyleIdx="1" presStyleCnt="13"/>
      <dgm:spPr/>
    </dgm:pt>
    <dgm:pt modelId="{65925DB8-2CFD-4F56-BB4F-002B73F1C0DE}" type="pres">
      <dgm:prSet presAssocID="{C8B60E6E-2A53-4CED-9DF5-5439794EFBC3}" presName="vert1" presStyleCnt="0"/>
      <dgm:spPr/>
    </dgm:pt>
    <dgm:pt modelId="{A2BB1110-440A-45EF-ADFE-B75059F0CE2F}" type="pres">
      <dgm:prSet presAssocID="{111E749C-8376-4444-B1BB-CDC667266204}" presName="thickLine" presStyleLbl="alignNode1" presStyleIdx="2" presStyleCnt="13"/>
      <dgm:spPr/>
    </dgm:pt>
    <dgm:pt modelId="{463BB700-E4B0-4796-8500-D487B775927D}" type="pres">
      <dgm:prSet presAssocID="{111E749C-8376-4444-B1BB-CDC667266204}" presName="horz1" presStyleCnt="0"/>
      <dgm:spPr/>
    </dgm:pt>
    <dgm:pt modelId="{5A176E03-042C-4924-A494-A68B549C7211}" type="pres">
      <dgm:prSet presAssocID="{111E749C-8376-4444-B1BB-CDC667266204}" presName="tx1" presStyleLbl="revTx" presStyleIdx="2" presStyleCnt="13"/>
      <dgm:spPr/>
    </dgm:pt>
    <dgm:pt modelId="{B79E24E6-BADA-4B60-95F7-1BFD74A58BD4}" type="pres">
      <dgm:prSet presAssocID="{111E749C-8376-4444-B1BB-CDC667266204}" presName="vert1" presStyleCnt="0"/>
      <dgm:spPr/>
    </dgm:pt>
    <dgm:pt modelId="{2813AAA6-92E2-4F11-BB8B-360269193CC0}" type="pres">
      <dgm:prSet presAssocID="{75139F9E-D32D-4011-9EE5-299B2CF722FF}" presName="thickLine" presStyleLbl="alignNode1" presStyleIdx="3" presStyleCnt="13"/>
      <dgm:spPr/>
    </dgm:pt>
    <dgm:pt modelId="{0597F7C0-8A11-4443-87E5-3C167E14F7BE}" type="pres">
      <dgm:prSet presAssocID="{75139F9E-D32D-4011-9EE5-299B2CF722FF}" presName="horz1" presStyleCnt="0"/>
      <dgm:spPr/>
    </dgm:pt>
    <dgm:pt modelId="{81A73A51-ACC8-4232-8394-F0FA6BFDF52B}" type="pres">
      <dgm:prSet presAssocID="{75139F9E-D32D-4011-9EE5-299B2CF722FF}" presName="tx1" presStyleLbl="revTx" presStyleIdx="3" presStyleCnt="13"/>
      <dgm:spPr/>
    </dgm:pt>
    <dgm:pt modelId="{0884690B-EB08-492A-811E-D8F69B967543}" type="pres">
      <dgm:prSet presAssocID="{75139F9E-D32D-4011-9EE5-299B2CF722FF}" presName="vert1" presStyleCnt="0"/>
      <dgm:spPr/>
    </dgm:pt>
    <dgm:pt modelId="{AC1AC941-E58F-4620-94AF-8D7794C79C3E}" type="pres">
      <dgm:prSet presAssocID="{EF834A31-C0CD-4E9F-915D-7DDCE2962CD8}" presName="thickLine" presStyleLbl="alignNode1" presStyleIdx="4" presStyleCnt="13"/>
      <dgm:spPr/>
    </dgm:pt>
    <dgm:pt modelId="{612ED05C-9981-4E87-B102-DB4666CF2B96}" type="pres">
      <dgm:prSet presAssocID="{EF834A31-C0CD-4E9F-915D-7DDCE2962CD8}" presName="horz1" presStyleCnt="0"/>
      <dgm:spPr/>
    </dgm:pt>
    <dgm:pt modelId="{C94FF1C1-62B3-4418-8B90-7ED15B28B985}" type="pres">
      <dgm:prSet presAssocID="{EF834A31-C0CD-4E9F-915D-7DDCE2962CD8}" presName="tx1" presStyleLbl="revTx" presStyleIdx="4" presStyleCnt="13"/>
      <dgm:spPr/>
    </dgm:pt>
    <dgm:pt modelId="{82E51E25-0F68-4926-B7BC-AD463205ECEE}" type="pres">
      <dgm:prSet presAssocID="{EF834A31-C0CD-4E9F-915D-7DDCE2962CD8}" presName="vert1" presStyleCnt="0"/>
      <dgm:spPr/>
    </dgm:pt>
    <dgm:pt modelId="{8A084D4B-3665-4F0A-BB38-375403D952A2}" type="pres">
      <dgm:prSet presAssocID="{42F670AE-26C7-4EB1-A63F-9E7F4FB5492B}" presName="thickLine" presStyleLbl="alignNode1" presStyleIdx="5" presStyleCnt="13"/>
      <dgm:spPr/>
    </dgm:pt>
    <dgm:pt modelId="{4C71C4BE-7C57-4EBE-BE12-848CDBC590E0}" type="pres">
      <dgm:prSet presAssocID="{42F670AE-26C7-4EB1-A63F-9E7F4FB5492B}" presName="horz1" presStyleCnt="0"/>
      <dgm:spPr/>
    </dgm:pt>
    <dgm:pt modelId="{C02A2592-289D-474A-80F3-7499FA78ADD3}" type="pres">
      <dgm:prSet presAssocID="{42F670AE-26C7-4EB1-A63F-9E7F4FB5492B}" presName="tx1" presStyleLbl="revTx" presStyleIdx="5" presStyleCnt="13"/>
      <dgm:spPr/>
    </dgm:pt>
    <dgm:pt modelId="{B3E1B644-46AF-4017-8A22-FFB776D80760}" type="pres">
      <dgm:prSet presAssocID="{42F670AE-26C7-4EB1-A63F-9E7F4FB5492B}" presName="vert1" presStyleCnt="0"/>
      <dgm:spPr/>
    </dgm:pt>
    <dgm:pt modelId="{838ACBD8-C10B-44A9-86DE-0AFE01377D01}" type="pres">
      <dgm:prSet presAssocID="{B84C9EC5-C056-46EB-A11B-6781A5793166}" presName="thickLine" presStyleLbl="alignNode1" presStyleIdx="6" presStyleCnt="13"/>
      <dgm:spPr/>
    </dgm:pt>
    <dgm:pt modelId="{57F22A42-6908-4EF9-855C-0ED21135BF87}" type="pres">
      <dgm:prSet presAssocID="{B84C9EC5-C056-46EB-A11B-6781A5793166}" presName="horz1" presStyleCnt="0"/>
      <dgm:spPr/>
    </dgm:pt>
    <dgm:pt modelId="{C257D9F8-5BB3-4828-8F89-0BA35675E5B9}" type="pres">
      <dgm:prSet presAssocID="{B84C9EC5-C056-46EB-A11B-6781A5793166}" presName="tx1" presStyleLbl="revTx" presStyleIdx="6" presStyleCnt="13"/>
      <dgm:spPr/>
    </dgm:pt>
    <dgm:pt modelId="{915CBE9E-5DC9-4CA0-8A24-104BB91B5EC8}" type="pres">
      <dgm:prSet presAssocID="{B84C9EC5-C056-46EB-A11B-6781A5793166}" presName="vert1" presStyleCnt="0"/>
      <dgm:spPr/>
    </dgm:pt>
    <dgm:pt modelId="{4401EEF2-4325-4657-96E7-37ED9A0F3DC1}" type="pres">
      <dgm:prSet presAssocID="{41711533-F928-44D6-8156-79D2DDCE5F43}" presName="thickLine" presStyleLbl="alignNode1" presStyleIdx="7" presStyleCnt="13"/>
      <dgm:spPr/>
    </dgm:pt>
    <dgm:pt modelId="{5EF2DA8E-DDB9-456D-9CB9-DB08BE462CA4}" type="pres">
      <dgm:prSet presAssocID="{41711533-F928-44D6-8156-79D2DDCE5F43}" presName="horz1" presStyleCnt="0"/>
      <dgm:spPr/>
    </dgm:pt>
    <dgm:pt modelId="{2FB2DE4A-6D8C-4F56-9C42-20A20271F187}" type="pres">
      <dgm:prSet presAssocID="{41711533-F928-44D6-8156-79D2DDCE5F43}" presName="tx1" presStyleLbl="revTx" presStyleIdx="7" presStyleCnt="13"/>
      <dgm:spPr/>
    </dgm:pt>
    <dgm:pt modelId="{8FC1C596-A089-42D3-99CC-0BEB7AABEDB1}" type="pres">
      <dgm:prSet presAssocID="{41711533-F928-44D6-8156-79D2DDCE5F43}" presName="vert1" presStyleCnt="0"/>
      <dgm:spPr/>
    </dgm:pt>
    <dgm:pt modelId="{0794663D-FF55-4C25-9905-7261B642D75E}" type="pres">
      <dgm:prSet presAssocID="{2CFEE1AA-14A7-4189-86A1-80DEE965468F}" presName="thickLine" presStyleLbl="alignNode1" presStyleIdx="8" presStyleCnt="13"/>
      <dgm:spPr/>
    </dgm:pt>
    <dgm:pt modelId="{ED7B73CF-76FF-4C00-9A9D-D6E5BC4B7D86}" type="pres">
      <dgm:prSet presAssocID="{2CFEE1AA-14A7-4189-86A1-80DEE965468F}" presName="horz1" presStyleCnt="0"/>
      <dgm:spPr/>
    </dgm:pt>
    <dgm:pt modelId="{9F0B35B5-1617-4057-9560-F2711CA1F01E}" type="pres">
      <dgm:prSet presAssocID="{2CFEE1AA-14A7-4189-86A1-80DEE965468F}" presName="tx1" presStyleLbl="revTx" presStyleIdx="8" presStyleCnt="13"/>
      <dgm:spPr/>
    </dgm:pt>
    <dgm:pt modelId="{4094D1E9-DC0D-4F7D-943C-61A4A91E6F56}" type="pres">
      <dgm:prSet presAssocID="{2CFEE1AA-14A7-4189-86A1-80DEE965468F}" presName="vert1" presStyleCnt="0"/>
      <dgm:spPr/>
    </dgm:pt>
    <dgm:pt modelId="{B35D864A-F164-4863-B6C7-3BCF188C3C60}" type="pres">
      <dgm:prSet presAssocID="{E64ABD1C-DED6-4274-AFCD-BDC80FB03FB1}" presName="thickLine" presStyleLbl="alignNode1" presStyleIdx="9" presStyleCnt="13"/>
      <dgm:spPr/>
    </dgm:pt>
    <dgm:pt modelId="{562C4DFC-53BA-4F16-A1AC-D39B8039CC9C}" type="pres">
      <dgm:prSet presAssocID="{E64ABD1C-DED6-4274-AFCD-BDC80FB03FB1}" presName="horz1" presStyleCnt="0"/>
      <dgm:spPr/>
    </dgm:pt>
    <dgm:pt modelId="{33BFD148-2306-41B8-AD90-F9A4E0C1D5A9}" type="pres">
      <dgm:prSet presAssocID="{E64ABD1C-DED6-4274-AFCD-BDC80FB03FB1}" presName="tx1" presStyleLbl="revTx" presStyleIdx="9" presStyleCnt="13"/>
      <dgm:spPr/>
    </dgm:pt>
    <dgm:pt modelId="{EE5DA8FB-1D86-4553-8ADE-1AC24107E4EA}" type="pres">
      <dgm:prSet presAssocID="{E64ABD1C-DED6-4274-AFCD-BDC80FB03FB1}" presName="vert1" presStyleCnt="0"/>
      <dgm:spPr/>
    </dgm:pt>
    <dgm:pt modelId="{4C5EDEC4-D92B-46A7-9A74-2F2B95D228DA}" type="pres">
      <dgm:prSet presAssocID="{37448D12-5DD2-4291-A531-B55362A26881}" presName="thickLine" presStyleLbl="alignNode1" presStyleIdx="10" presStyleCnt="13"/>
      <dgm:spPr/>
    </dgm:pt>
    <dgm:pt modelId="{C5CD5B65-8363-4C39-BE59-1CBB1C9AACE7}" type="pres">
      <dgm:prSet presAssocID="{37448D12-5DD2-4291-A531-B55362A26881}" presName="horz1" presStyleCnt="0"/>
      <dgm:spPr/>
    </dgm:pt>
    <dgm:pt modelId="{8296DC6D-6F4B-428D-A8B0-E1FD1B3494B8}" type="pres">
      <dgm:prSet presAssocID="{37448D12-5DD2-4291-A531-B55362A26881}" presName="tx1" presStyleLbl="revTx" presStyleIdx="10" presStyleCnt="13"/>
      <dgm:spPr/>
    </dgm:pt>
    <dgm:pt modelId="{7A0F4FD6-E6A3-4515-A000-36BE2ED0DC01}" type="pres">
      <dgm:prSet presAssocID="{37448D12-5DD2-4291-A531-B55362A26881}" presName="vert1" presStyleCnt="0"/>
      <dgm:spPr/>
    </dgm:pt>
    <dgm:pt modelId="{C66A8D2E-9B86-41CE-B350-4692FDE30B2B}" type="pres">
      <dgm:prSet presAssocID="{A3406C14-999A-4CED-8092-F88DA6CDF671}" presName="thickLine" presStyleLbl="alignNode1" presStyleIdx="11" presStyleCnt="13"/>
      <dgm:spPr/>
    </dgm:pt>
    <dgm:pt modelId="{AE5492B8-BC35-410F-A866-128A8C34359A}" type="pres">
      <dgm:prSet presAssocID="{A3406C14-999A-4CED-8092-F88DA6CDF671}" presName="horz1" presStyleCnt="0"/>
      <dgm:spPr/>
    </dgm:pt>
    <dgm:pt modelId="{CAAD379C-D951-4163-A48B-8D19D4E6958F}" type="pres">
      <dgm:prSet presAssocID="{A3406C14-999A-4CED-8092-F88DA6CDF671}" presName="tx1" presStyleLbl="revTx" presStyleIdx="11" presStyleCnt="13"/>
      <dgm:spPr/>
    </dgm:pt>
    <dgm:pt modelId="{BDA0EF36-6C3A-4416-9897-8B3D2A9B1D6E}" type="pres">
      <dgm:prSet presAssocID="{A3406C14-999A-4CED-8092-F88DA6CDF671}" presName="vert1" presStyleCnt="0"/>
      <dgm:spPr/>
    </dgm:pt>
    <dgm:pt modelId="{38F16A8F-DF7C-4253-B940-1B10DAB8559C}" type="pres">
      <dgm:prSet presAssocID="{C3EBE01B-3CE5-412F-A6EA-86E93A7AD92E}" presName="thickLine" presStyleLbl="alignNode1" presStyleIdx="12" presStyleCnt="13"/>
      <dgm:spPr/>
    </dgm:pt>
    <dgm:pt modelId="{706019A9-8A10-4507-897E-67FDE8A2BEDF}" type="pres">
      <dgm:prSet presAssocID="{C3EBE01B-3CE5-412F-A6EA-86E93A7AD92E}" presName="horz1" presStyleCnt="0"/>
      <dgm:spPr/>
    </dgm:pt>
    <dgm:pt modelId="{D24DA3B0-6C19-4777-A7CA-11E16FC0BDC6}" type="pres">
      <dgm:prSet presAssocID="{C3EBE01B-3CE5-412F-A6EA-86E93A7AD92E}" presName="tx1" presStyleLbl="revTx" presStyleIdx="12" presStyleCnt="13"/>
      <dgm:spPr/>
    </dgm:pt>
    <dgm:pt modelId="{6F41618C-A495-4CC8-9668-792FBC4019C6}" type="pres">
      <dgm:prSet presAssocID="{C3EBE01B-3CE5-412F-A6EA-86E93A7AD92E}" presName="vert1" presStyleCnt="0"/>
      <dgm:spPr/>
    </dgm:pt>
  </dgm:ptLst>
  <dgm:cxnLst>
    <dgm:cxn modelId="{2FF2714F-87E6-4C1E-BE23-4625AB8A6146}" srcId="{92F348D6-F8D8-4227-A032-8240B44994E0}" destId="{111E749C-8376-4444-B1BB-CDC667266204}" srcOrd="2" destOrd="0" parTransId="{DE3DBBF2-3A10-461E-B38F-23F4379D342B}" sibTransId="{222CB6D9-A5F7-48C5-95E0-3FFAFA224B9C}"/>
    <dgm:cxn modelId="{80C09682-59D2-480F-8F38-FC341A8E03A5}" srcId="{92F348D6-F8D8-4227-A032-8240B44994E0}" destId="{D75A7C3E-8108-4C55-818A-DBA1A1C38BCE}" srcOrd="0" destOrd="0" parTransId="{59F82547-E831-4306-83CE-7381A9389973}" sibTransId="{4B933FB3-077A-45B7-9E77-63E8CBD83406}"/>
    <dgm:cxn modelId="{01E0A3C1-5DC3-4943-8B09-E9AB99F81F74}" srcId="{92F348D6-F8D8-4227-A032-8240B44994E0}" destId="{37448D12-5DD2-4291-A531-B55362A26881}" srcOrd="10" destOrd="0" parTransId="{1F0898E5-5B12-4832-867A-5D7C718F7118}" sibTransId="{264303EA-0FAA-4430-AAD3-E9CCD4CF981C}"/>
    <dgm:cxn modelId="{EC5D9F33-F126-4B5E-8C8B-03DAA0A14C9F}" srcId="{92F348D6-F8D8-4227-A032-8240B44994E0}" destId="{75139F9E-D32D-4011-9EE5-299B2CF722FF}" srcOrd="3" destOrd="0" parTransId="{E94FFF06-3B44-470C-A2AE-844E0D44B395}" sibTransId="{A9E27844-1E9C-4096-B0C9-89366E009D4D}"/>
    <dgm:cxn modelId="{3DA5C4D5-5263-4FDF-B207-6973E38FDA26}" type="presOf" srcId="{42F670AE-26C7-4EB1-A63F-9E7F4FB5492B}" destId="{C02A2592-289D-474A-80F3-7499FA78ADD3}" srcOrd="0" destOrd="0" presId="urn:microsoft.com/office/officeart/2008/layout/LinedList"/>
    <dgm:cxn modelId="{EC6AD142-64E8-42CC-B455-99A4562910E6}" type="presOf" srcId="{92F348D6-F8D8-4227-A032-8240B44994E0}" destId="{0188CEFF-1E96-478D-B9D3-2B1A1260173D}" srcOrd="0" destOrd="0" presId="urn:microsoft.com/office/officeart/2008/layout/LinedList"/>
    <dgm:cxn modelId="{85F75D01-E841-4DB0-A1B7-22299387CD8D}" type="presOf" srcId="{D75A7C3E-8108-4C55-818A-DBA1A1C38BCE}" destId="{F062EF11-DABA-4F7E-B68A-C4C8ED97EFE3}" srcOrd="0" destOrd="0" presId="urn:microsoft.com/office/officeart/2008/layout/LinedList"/>
    <dgm:cxn modelId="{B35471A2-B674-4BD6-8879-6F5F34C64D3B}" type="presOf" srcId="{41711533-F928-44D6-8156-79D2DDCE5F43}" destId="{2FB2DE4A-6D8C-4F56-9C42-20A20271F187}" srcOrd="0" destOrd="0" presId="urn:microsoft.com/office/officeart/2008/layout/LinedList"/>
    <dgm:cxn modelId="{0AFEA3BE-F00E-4C6F-9592-23D1C99FACDE}" type="presOf" srcId="{E64ABD1C-DED6-4274-AFCD-BDC80FB03FB1}" destId="{33BFD148-2306-41B8-AD90-F9A4E0C1D5A9}" srcOrd="0" destOrd="0" presId="urn:microsoft.com/office/officeart/2008/layout/LinedList"/>
    <dgm:cxn modelId="{0F45ADB6-58C9-4423-911B-33FB8AB383E5}" srcId="{92F348D6-F8D8-4227-A032-8240B44994E0}" destId="{C3EBE01B-3CE5-412F-A6EA-86E93A7AD92E}" srcOrd="12" destOrd="0" parTransId="{A40C7B53-F23C-44B3-848E-925040807E80}" sibTransId="{2481EC80-3669-4FF9-971F-D599B1B63151}"/>
    <dgm:cxn modelId="{D78E4C08-4635-4AE2-B1D5-1F5FE39908E7}" type="presOf" srcId="{A3406C14-999A-4CED-8092-F88DA6CDF671}" destId="{CAAD379C-D951-4163-A48B-8D19D4E6958F}" srcOrd="0" destOrd="0" presId="urn:microsoft.com/office/officeart/2008/layout/LinedList"/>
    <dgm:cxn modelId="{1999B90B-16AC-4763-A5C2-28C63E305123}" srcId="{92F348D6-F8D8-4227-A032-8240B44994E0}" destId="{A3406C14-999A-4CED-8092-F88DA6CDF671}" srcOrd="11" destOrd="0" parTransId="{3D2690F0-C739-4CA7-AEEF-22AEF3BD01B9}" sibTransId="{25E9DFEF-E799-420B-A86D-F559D1D93F05}"/>
    <dgm:cxn modelId="{F305A0F9-5162-484A-BDEE-AA2ACAADFD28}" srcId="{92F348D6-F8D8-4227-A032-8240B44994E0}" destId="{2CFEE1AA-14A7-4189-86A1-80DEE965468F}" srcOrd="8" destOrd="0" parTransId="{9A4ED648-5F42-4DD9-9B13-D32F47701087}" sibTransId="{4370BD52-741D-4CF0-8626-2F8ECBBF4048}"/>
    <dgm:cxn modelId="{DEB5FF7E-E8DB-4CB1-8FD6-B9DC0880874C}" srcId="{92F348D6-F8D8-4227-A032-8240B44994E0}" destId="{41711533-F928-44D6-8156-79D2DDCE5F43}" srcOrd="7" destOrd="0" parTransId="{9AD8358F-F444-4B00-9EA4-7C2417F776DB}" sibTransId="{5632EEA9-5F39-4AB2-A466-303FB52D61F5}"/>
    <dgm:cxn modelId="{81E59984-3F66-4229-BB0C-2BA570411987}" type="presOf" srcId="{B84C9EC5-C056-46EB-A11B-6781A5793166}" destId="{C257D9F8-5BB3-4828-8F89-0BA35675E5B9}" srcOrd="0" destOrd="0" presId="urn:microsoft.com/office/officeart/2008/layout/LinedList"/>
    <dgm:cxn modelId="{EFDED849-A0AC-48FD-8AB4-F2B3811EB2EE}" type="presOf" srcId="{37448D12-5DD2-4291-A531-B55362A26881}" destId="{8296DC6D-6F4B-428D-A8B0-E1FD1B3494B8}" srcOrd="0" destOrd="0" presId="urn:microsoft.com/office/officeart/2008/layout/LinedList"/>
    <dgm:cxn modelId="{F3AD1C48-ACDF-4A7D-A139-F52C082457AB}" type="presOf" srcId="{2CFEE1AA-14A7-4189-86A1-80DEE965468F}" destId="{9F0B35B5-1617-4057-9560-F2711CA1F01E}" srcOrd="0" destOrd="0" presId="urn:microsoft.com/office/officeart/2008/layout/LinedList"/>
    <dgm:cxn modelId="{44EBCF1C-F21F-4B4D-A489-FDFACA745BCC}" type="presOf" srcId="{C3EBE01B-3CE5-412F-A6EA-86E93A7AD92E}" destId="{D24DA3B0-6C19-4777-A7CA-11E16FC0BDC6}" srcOrd="0" destOrd="0" presId="urn:microsoft.com/office/officeart/2008/layout/LinedList"/>
    <dgm:cxn modelId="{1B811D39-46B4-404B-B39D-D3403F12151E}" srcId="{92F348D6-F8D8-4227-A032-8240B44994E0}" destId="{B84C9EC5-C056-46EB-A11B-6781A5793166}" srcOrd="6" destOrd="0" parTransId="{CA90D540-1A94-4AB9-BDAF-E4F88A50C219}" sibTransId="{F34995F2-F6D3-4DDC-B2F4-C32F1CFB1BC8}"/>
    <dgm:cxn modelId="{6DCFEB76-1BF1-4F3C-A411-CA5992EF9AF8}" type="presOf" srcId="{75139F9E-D32D-4011-9EE5-299B2CF722FF}" destId="{81A73A51-ACC8-4232-8394-F0FA6BFDF52B}" srcOrd="0" destOrd="0" presId="urn:microsoft.com/office/officeart/2008/layout/LinedList"/>
    <dgm:cxn modelId="{9485A611-3695-473C-AD7E-5C294071E39D}" srcId="{92F348D6-F8D8-4227-A032-8240B44994E0}" destId="{C8B60E6E-2A53-4CED-9DF5-5439794EFBC3}" srcOrd="1" destOrd="0" parTransId="{ED066633-2C38-4EF7-88FE-9768001F89C0}" sibTransId="{FE7D07DF-4CDD-4DB0-B4A0-E27A2095FF8B}"/>
    <dgm:cxn modelId="{7D75474A-7612-45EE-A2AD-27C896AD96EA}" type="presOf" srcId="{EF834A31-C0CD-4E9F-915D-7DDCE2962CD8}" destId="{C94FF1C1-62B3-4418-8B90-7ED15B28B985}" srcOrd="0" destOrd="0" presId="urn:microsoft.com/office/officeart/2008/layout/LinedList"/>
    <dgm:cxn modelId="{16DCA7F9-C2B9-4A2C-9573-78BDE9991964}" srcId="{92F348D6-F8D8-4227-A032-8240B44994E0}" destId="{42F670AE-26C7-4EB1-A63F-9E7F4FB5492B}" srcOrd="5" destOrd="0" parTransId="{CD8F7C6F-8165-44F5-9A5E-84A483C4FD23}" sibTransId="{48D11975-201E-4E05-925E-3C135701331B}"/>
    <dgm:cxn modelId="{B40AF7DF-AC38-452A-853D-402055EC62D6}" srcId="{92F348D6-F8D8-4227-A032-8240B44994E0}" destId="{EF834A31-C0CD-4E9F-915D-7DDCE2962CD8}" srcOrd="4" destOrd="0" parTransId="{C93B7D3A-19CA-413A-ACEF-61020FB04E3C}" sibTransId="{8C1C1F66-11AE-4E2D-8B49-66F4F12DD60C}"/>
    <dgm:cxn modelId="{D2C6494D-F567-4972-9916-5B9C4AC1671C}" type="presOf" srcId="{C8B60E6E-2A53-4CED-9DF5-5439794EFBC3}" destId="{F81EF2A1-8A15-4C27-B3CD-E4603240EF7F}" srcOrd="0" destOrd="0" presId="urn:microsoft.com/office/officeart/2008/layout/LinedList"/>
    <dgm:cxn modelId="{EA83D9CC-608D-4841-A2B9-9E7C927AEB09}" type="presOf" srcId="{111E749C-8376-4444-B1BB-CDC667266204}" destId="{5A176E03-042C-4924-A494-A68B549C7211}" srcOrd="0" destOrd="0" presId="urn:microsoft.com/office/officeart/2008/layout/LinedList"/>
    <dgm:cxn modelId="{08B0B5E2-F50F-41DD-B0B4-EAF32BBF381B}" srcId="{92F348D6-F8D8-4227-A032-8240B44994E0}" destId="{E64ABD1C-DED6-4274-AFCD-BDC80FB03FB1}" srcOrd="9" destOrd="0" parTransId="{2B01A4AC-EAC6-4059-B87A-5799BCFB32AB}" sibTransId="{5375CFE6-5A64-4FE1-BE99-B350C5269F72}"/>
    <dgm:cxn modelId="{5F8B8D0B-45C6-4224-A872-AC3CD5F0957E}" type="presParOf" srcId="{0188CEFF-1E96-478D-B9D3-2B1A1260173D}" destId="{D775EB43-4B3E-4D17-BD2B-2A7F068FF6B1}" srcOrd="0" destOrd="0" presId="urn:microsoft.com/office/officeart/2008/layout/LinedList"/>
    <dgm:cxn modelId="{6D039F39-18EA-4E2D-B5BF-7FB747DA06CF}" type="presParOf" srcId="{0188CEFF-1E96-478D-B9D3-2B1A1260173D}" destId="{D197EC58-0A11-4C09-B704-21574134A956}" srcOrd="1" destOrd="0" presId="urn:microsoft.com/office/officeart/2008/layout/LinedList"/>
    <dgm:cxn modelId="{AB54F181-5316-4B70-AE5D-63CB216DF8AB}" type="presParOf" srcId="{D197EC58-0A11-4C09-B704-21574134A956}" destId="{F062EF11-DABA-4F7E-B68A-C4C8ED97EFE3}" srcOrd="0" destOrd="0" presId="urn:microsoft.com/office/officeart/2008/layout/LinedList"/>
    <dgm:cxn modelId="{515BF982-33ED-45C6-87EF-50E8901D1B43}" type="presParOf" srcId="{D197EC58-0A11-4C09-B704-21574134A956}" destId="{DD1328B3-C734-40B0-85C8-ECDE30400EDC}" srcOrd="1" destOrd="0" presId="urn:microsoft.com/office/officeart/2008/layout/LinedList"/>
    <dgm:cxn modelId="{B9D18E21-0C6E-4094-A461-AA06BB6F3EAF}" type="presParOf" srcId="{0188CEFF-1E96-478D-B9D3-2B1A1260173D}" destId="{5E8A9F26-3BB4-46E3-90B5-C43B95F24ADA}" srcOrd="2" destOrd="0" presId="urn:microsoft.com/office/officeart/2008/layout/LinedList"/>
    <dgm:cxn modelId="{904EBAA7-3047-4D73-B38A-100ABFA7E4AB}" type="presParOf" srcId="{0188CEFF-1E96-478D-B9D3-2B1A1260173D}" destId="{EA045CC2-0E34-4350-B75C-8AF6514E0835}" srcOrd="3" destOrd="0" presId="urn:microsoft.com/office/officeart/2008/layout/LinedList"/>
    <dgm:cxn modelId="{FDC6F4AB-711C-477B-AFCB-62D389868376}" type="presParOf" srcId="{EA045CC2-0E34-4350-B75C-8AF6514E0835}" destId="{F81EF2A1-8A15-4C27-B3CD-E4603240EF7F}" srcOrd="0" destOrd="0" presId="urn:microsoft.com/office/officeart/2008/layout/LinedList"/>
    <dgm:cxn modelId="{F0E052EF-182E-443D-8E4A-3B9E98079A0E}" type="presParOf" srcId="{EA045CC2-0E34-4350-B75C-8AF6514E0835}" destId="{65925DB8-2CFD-4F56-BB4F-002B73F1C0DE}" srcOrd="1" destOrd="0" presId="urn:microsoft.com/office/officeart/2008/layout/LinedList"/>
    <dgm:cxn modelId="{83EA4CF6-8A51-42FF-B4EC-AC1DE2867350}" type="presParOf" srcId="{0188CEFF-1E96-478D-B9D3-2B1A1260173D}" destId="{A2BB1110-440A-45EF-ADFE-B75059F0CE2F}" srcOrd="4" destOrd="0" presId="urn:microsoft.com/office/officeart/2008/layout/LinedList"/>
    <dgm:cxn modelId="{F99C5675-D24B-4D88-A044-A7D5503B1598}" type="presParOf" srcId="{0188CEFF-1E96-478D-B9D3-2B1A1260173D}" destId="{463BB700-E4B0-4796-8500-D487B775927D}" srcOrd="5" destOrd="0" presId="urn:microsoft.com/office/officeart/2008/layout/LinedList"/>
    <dgm:cxn modelId="{0D786C89-EFE4-4477-A135-9DDA3B7669BE}" type="presParOf" srcId="{463BB700-E4B0-4796-8500-D487B775927D}" destId="{5A176E03-042C-4924-A494-A68B549C7211}" srcOrd="0" destOrd="0" presId="urn:microsoft.com/office/officeart/2008/layout/LinedList"/>
    <dgm:cxn modelId="{DD72CD93-4A3C-4F9F-8CFB-A24129549906}" type="presParOf" srcId="{463BB700-E4B0-4796-8500-D487B775927D}" destId="{B79E24E6-BADA-4B60-95F7-1BFD74A58BD4}" srcOrd="1" destOrd="0" presId="urn:microsoft.com/office/officeart/2008/layout/LinedList"/>
    <dgm:cxn modelId="{AF92501D-CD42-4913-AFF5-4C46F6EC4DF5}" type="presParOf" srcId="{0188CEFF-1E96-478D-B9D3-2B1A1260173D}" destId="{2813AAA6-92E2-4F11-BB8B-360269193CC0}" srcOrd="6" destOrd="0" presId="urn:microsoft.com/office/officeart/2008/layout/LinedList"/>
    <dgm:cxn modelId="{FEC8640D-010D-4F2C-A586-B328018DC47D}" type="presParOf" srcId="{0188CEFF-1E96-478D-B9D3-2B1A1260173D}" destId="{0597F7C0-8A11-4443-87E5-3C167E14F7BE}" srcOrd="7" destOrd="0" presId="urn:microsoft.com/office/officeart/2008/layout/LinedList"/>
    <dgm:cxn modelId="{D62D9434-BFB1-467A-B554-4A967D0B2752}" type="presParOf" srcId="{0597F7C0-8A11-4443-87E5-3C167E14F7BE}" destId="{81A73A51-ACC8-4232-8394-F0FA6BFDF52B}" srcOrd="0" destOrd="0" presId="urn:microsoft.com/office/officeart/2008/layout/LinedList"/>
    <dgm:cxn modelId="{15AE325A-7843-4EB3-87FF-95EF9A0F1D69}" type="presParOf" srcId="{0597F7C0-8A11-4443-87E5-3C167E14F7BE}" destId="{0884690B-EB08-492A-811E-D8F69B967543}" srcOrd="1" destOrd="0" presId="urn:microsoft.com/office/officeart/2008/layout/LinedList"/>
    <dgm:cxn modelId="{1CDEBC1A-2820-4286-BBEE-B7AE55C40D01}" type="presParOf" srcId="{0188CEFF-1E96-478D-B9D3-2B1A1260173D}" destId="{AC1AC941-E58F-4620-94AF-8D7794C79C3E}" srcOrd="8" destOrd="0" presId="urn:microsoft.com/office/officeart/2008/layout/LinedList"/>
    <dgm:cxn modelId="{4761FCC3-759F-4FAB-86F2-FD8BA2063012}" type="presParOf" srcId="{0188CEFF-1E96-478D-B9D3-2B1A1260173D}" destId="{612ED05C-9981-4E87-B102-DB4666CF2B96}" srcOrd="9" destOrd="0" presId="urn:microsoft.com/office/officeart/2008/layout/LinedList"/>
    <dgm:cxn modelId="{8A0535A8-96C8-458D-94DD-FF3F7FD744A2}" type="presParOf" srcId="{612ED05C-9981-4E87-B102-DB4666CF2B96}" destId="{C94FF1C1-62B3-4418-8B90-7ED15B28B985}" srcOrd="0" destOrd="0" presId="urn:microsoft.com/office/officeart/2008/layout/LinedList"/>
    <dgm:cxn modelId="{6F1DD1F5-AAA2-41F8-8D7E-D58824E00DED}" type="presParOf" srcId="{612ED05C-9981-4E87-B102-DB4666CF2B96}" destId="{82E51E25-0F68-4926-B7BC-AD463205ECEE}" srcOrd="1" destOrd="0" presId="urn:microsoft.com/office/officeart/2008/layout/LinedList"/>
    <dgm:cxn modelId="{CB4B8101-8E7C-4824-BA1C-B587A0C67C38}" type="presParOf" srcId="{0188CEFF-1E96-478D-B9D3-2B1A1260173D}" destId="{8A084D4B-3665-4F0A-BB38-375403D952A2}" srcOrd="10" destOrd="0" presId="urn:microsoft.com/office/officeart/2008/layout/LinedList"/>
    <dgm:cxn modelId="{3469A7FD-CA1C-4430-8FD2-86A59DF96D5C}" type="presParOf" srcId="{0188CEFF-1E96-478D-B9D3-2B1A1260173D}" destId="{4C71C4BE-7C57-4EBE-BE12-848CDBC590E0}" srcOrd="11" destOrd="0" presId="urn:microsoft.com/office/officeart/2008/layout/LinedList"/>
    <dgm:cxn modelId="{7416D068-5FBD-4D3B-8BA5-AFA6CF52720E}" type="presParOf" srcId="{4C71C4BE-7C57-4EBE-BE12-848CDBC590E0}" destId="{C02A2592-289D-474A-80F3-7499FA78ADD3}" srcOrd="0" destOrd="0" presId="urn:microsoft.com/office/officeart/2008/layout/LinedList"/>
    <dgm:cxn modelId="{037A29F0-C902-4AEC-9179-7A868C50B948}" type="presParOf" srcId="{4C71C4BE-7C57-4EBE-BE12-848CDBC590E0}" destId="{B3E1B644-46AF-4017-8A22-FFB776D80760}" srcOrd="1" destOrd="0" presId="urn:microsoft.com/office/officeart/2008/layout/LinedList"/>
    <dgm:cxn modelId="{96AE4F6A-C573-413C-B652-D6A957E5F079}" type="presParOf" srcId="{0188CEFF-1E96-478D-B9D3-2B1A1260173D}" destId="{838ACBD8-C10B-44A9-86DE-0AFE01377D01}" srcOrd="12" destOrd="0" presId="urn:microsoft.com/office/officeart/2008/layout/LinedList"/>
    <dgm:cxn modelId="{81F12E33-79E7-4CBC-8342-BFABA50BE995}" type="presParOf" srcId="{0188CEFF-1E96-478D-B9D3-2B1A1260173D}" destId="{57F22A42-6908-4EF9-855C-0ED21135BF87}" srcOrd="13" destOrd="0" presId="urn:microsoft.com/office/officeart/2008/layout/LinedList"/>
    <dgm:cxn modelId="{0D9F4359-497A-4370-B717-EA4D88A9B565}" type="presParOf" srcId="{57F22A42-6908-4EF9-855C-0ED21135BF87}" destId="{C257D9F8-5BB3-4828-8F89-0BA35675E5B9}" srcOrd="0" destOrd="0" presId="urn:microsoft.com/office/officeart/2008/layout/LinedList"/>
    <dgm:cxn modelId="{01E56B87-A314-4434-9230-1DDA1CAFE99D}" type="presParOf" srcId="{57F22A42-6908-4EF9-855C-0ED21135BF87}" destId="{915CBE9E-5DC9-4CA0-8A24-104BB91B5EC8}" srcOrd="1" destOrd="0" presId="urn:microsoft.com/office/officeart/2008/layout/LinedList"/>
    <dgm:cxn modelId="{61854895-C263-4E99-95E3-02D83AA8F865}" type="presParOf" srcId="{0188CEFF-1E96-478D-B9D3-2B1A1260173D}" destId="{4401EEF2-4325-4657-96E7-37ED9A0F3DC1}" srcOrd="14" destOrd="0" presId="urn:microsoft.com/office/officeart/2008/layout/LinedList"/>
    <dgm:cxn modelId="{1C21BFA9-6CD7-42A6-A5F7-9FAA952A4113}" type="presParOf" srcId="{0188CEFF-1E96-478D-B9D3-2B1A1260173D}" destId="{5EF2DA8E-DDB9-456D-9CB9-DB08BE462CA4}" srcOrd="15" destOrd="0" presId="urn:microsoft.com/office/officeart/2008/layout/LinedList"/>
    <dgm:cxn modelId="{DE0F0860-4900-4144-8289-12D17B753AFF}" type="presParOf" srcId="{5EF2DA8E-DDB9-456D-9CB9-DB08BE462CA4}" destId="{2FB2DE4A-6D8C-4F56-9C42-20A20271F187}" srcOrd="0" destOrd="0" presId="urn:microsoft.com/office/officeart/2008/layout/LinedList"/>
    <dgm:cxn modelId="{F2655F9B-B8C9-4EDA-B831-4EC375BF087B}" type="presParOf" srcId="{5EF2DA8E-DDB9-456D-9CB9-DB08BE462CA4}" destId="{8FC1C596-A089-42D3-99CC-0BEB7AABEDB1}" srcOrd="1" destOrd="0" presId="urn:microsoft.com/office/officeart/2008/layout/LinedList"/>
    <dgm:cxn modelId="{83126378-8844-45AF-B8DA-55E2A8FB4D27}" type="presParOf" srcId="{0188CEFF-1E96-478D-B9D3-2B1A1260173D}" destId="{0794663D-FF55-4C25-9905-7261B642D75E}" srcOrd="16" destOrd="0" presId="urn:microsoft.com/office/officeart/2008/layout/LinedList"/>
    <dgm:cxn modelId="{5EB84287-A70C-4CD3-88DA-45AAA48D1C71}" type="presParOf" srcId="{0188CEFF-1E96-478D-B9D3-2B1A1260173D}" destId="{ED7B73CF-76FF-4C00-9A9D-D6E5BC4B7D86}" srcOrd="17" destOrd="0" presId="urn:microsoft.com/office/officeart/2008/layout/LinedList"/>
    <dgm:cxn modelId="{8F300744-F0D3-4A21-8E51-0AC3036B2FB8}" type="presParOf" srcId="{ED7B73CF-76FF-4C00-9A9D-D6E5BC4B7D86}" destId="{9F0B35B5-1617-4057-9560-F2711CA1F01E}" srcOrd="0" destOrd="0" presId="urn:microsoft.com/office/officeart/2008/layout/LinedList"/>
    <dgm:cxn modelId="{CBA5CB26-47BD-478D-8986-64D1DEB4F613}" type="presParOf" srcId="{ED7B73CF-76FF-4C00-9A9D-D6E5BC4B7D86}" destId="{4094D1E9-DC0D-4F7D-943C-61A4A91E6F56}" srcOrd="1" destOrd="0" presId="urn:microsoft.com/office/officeart/2008/layout/LinedList"/>
    <dgm:cxn modelId="{C5422264-5633-4EBB-924A-465A18A7B389}" type="presParOf" srcId="{0188CEFF-1E96-478D-B9D3-2B1A1260173D}" destId="{B35D864A-F164-4863-B6C7-3BCF188C3C60}" srcOrd="18" destOrd="0" presId="urn:microsoft.com/office/officeart/2008/layout/LinedList"/>
    <dgm:cxn modelId="{4E6CCE10-8C0A-4FC5-8493-8674426E38D7}" type="presParOf" srcId="{0188CEFF-1E96-478D-B9D3-2B1A1260173D}" destId="{562C4DFC-53BA-4F16-A1AC-D39B8039CC9C}" srcOrd="19" destOrd="0" presId="urn:microsoft.com/office/officeart/2008/layout/LinedList"/>
    <dgm:cxn modelId="{E9934B72-5068-4510-A5CB-A239BD36C69D}" type="presParOf" srcId="{562C4DFC-53BA-4F16-A1AC-D39B8039CC9C}" destId="{33BFD148-2306-41B8-AD90-F9A4E0C1D5A9}" srcOrd="0" destOrd="0" presId="urn:microsoft.com/office/officeart/2008/layout/LinedList"/>
    <dgm:cxn modelId="{F55D4DA8-038A-4BB3-8557-7CE86EC2991D}" type="presParOf" srcId="{562C4DFC-53BA-4F16-A1AC-D39B8039CC9C}" destId="{EE5DA8FB-1D86-4553-8ADE-1AC24107E4EA}" srcOrd="1" destOrd="0" presId="urn:microsoft.com/office/officeart/2008/layout/LinedList"/>
    <dgm:cxn modelId="{F912BF1F-5C37-491D-9948-49FB3F1BDC32}" type="presParOf" srcId="{0188CEFF-1E96-478D-B9D3-2B1A1260173D}" destId="{4C5EDEC4-D92B-46A7-9A74-2F2B95D228DA}" srcOrd="20" destOrd="0" presId="urn:microsoft.com/office/officeart/2008/layout/LinedList"/>
    <dgm:cxn modelId="{2AD0ECD5-6433-4DB0-A787-366FD612A3AF}" type="presParOf" srcId="{0188CEFF-1E96-478D-B9D3-2B1A1260173D}" destId="{C5CD5B65-8363-4C39-BE59-1CBB1C9AACE7}" srcOrd="21" destOrd="0" presId="urn:microsoft.com/office/officeart/2008/layout/LinedList"/>
    <dgm:cxn modelId="{A08721E7-47FB-455F-9270-A78916D93615}" type="presParOf" srcId="{C5CD5B65-8363-4C39-BE59-1CBB1C9AACE7}" destId="{8296DC6D-6F4B-428D-A8B0-E1FD1B3494B8}" srcOrd="0" destOrd="0" presId="urn:microsoft.com/office/officeart/2008/layout/LinedList"/>
    <dgm:cxn modelId="{85D6FC0F-CD0C-4D72-B32D-2045017EF0CA}" type="presParOf" srcId="{C5CD5B65-8363-4C39-BE59-1CBB1C9AACE7}" destId="{7A0F4FD6-E6A3-4515-A000-36BE2ED0DC01}" srcOrd="1" destOrd="0" presId="urn:microsoft.com/office/officeart/2008/layout/LinedList"/>
    <dgm:cxn modelId="{2F4FA0EF-C5DD-4A2F-8B51-7EC57FCEBAD3}" type="presParOf" srcId="{0188CEFF-1E96-478D-B9D3-2B1A1260173D}" destId="{C66A8D2E-9B86-41CE-B350-4692FDE30B2B}" srcOrd="22" destOrd="0" presId="urn:microsoft.com/office/officeart/2008/layout/LinedList"/>
    <dgm:cxn modelId="{B28DB9EF-8807-407C-A112-64ABB10A5CBF}" type="presParOf" srcId="{0188CEFF-1E96-478D-B9D3-2B1A1260173D}" destId="{AE5492B8-BC35-410F-A866-128A8C34359A}" srcOrd="23" destOrd="0" presId="urn:microsoft.com/office/officeart/2008/layout/LinedList"/>
    <dgm:cxn modelId="{8291F587-20DD-4DA7-ADA9-8588BCE49D35}" type="presParOf" srcId="{AE5492B8-BC35-410F-A866-128A8C34359A}" destId="{CAAD379C-D951-4163-A48B-8D19D4E6958F}" srcOrd="0" destOrd="0" presId="urn:microsoft.com/office/officeart/2008/layout/LinedList"/>
    <dgm:cxn modelId="{BAA30BF8-0802-4959-A560-32A3485C40F6}" type="presParOf" srcId="{AE5492B8-BC35-410F-A866-128A8C34359A}" destId="{BDA0EF36-6C3A-4416-9897-8B3D2A9B1D6E}" srcOrd="1" destOrd="0" presId="urn:microsoft.com/office/officeart/2008/layout/LinedList"/>
    <dgm:cxn modelId="{8F6A9ACA-4A53-47AB-801B-12CF464D0644}" type="presParOf" srcId="{0188CEFF-1E96-478D-B9D3-2B1A1260173D}" destId="{38F16A8F-DF7C-4253-B940-1B10DAB8559C}" srcOrd="24" destOrd="0" presId="urn:microsoft.com/office/officeart/2008/layout/LinedList"/>
    <dgm:cxn modelId="{095BA569-4C26-4F66-B6D7-03FE31595E80}" type="presParOf" srcId="{0188CEFF-1E96-478D-B9D3-2B1A1260173D}" destId="{706019A9-8A10-4507-897E-67FDE8A2BEDF}" srcOrd="25" destOrd="0" presId="urn:microsoft.com/office/officeart/2008/layout/LinedList"/>
    <dgm:cxn modelId="{1DF16CA4-FDE8-41E5-9204-1402A131F72C}" type="presParOf" srcId="{706019A9-8A10-4507-897E-67FDE8A2BEDF}" destId="{D24DA3B0-6C19-4777-A7CA-11E16FC0BDC6}" srcOrd="0" destOrd="0" presId="urn:microsoft.com/office/officeart/2008/layout/LinedList"/>
    <dgm:cxn modelId="{7AD509FB-AE2E-4DA1-899E-6EE1968C3641}" type="presParOf" srcId="{706019A9-8A10-4507-897E-67FDE8A2BEDF}" destId="{6F41618C-A495-4CC8-9668-792FBC4019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EB486CA-43AE-4442-920F-069F89BDC15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9BEF10-976A-40D6-B630-66B568EAEC90}">
      <dgm:prSet/>
      <dgm:spPr/>
      <dgm:t>
        <a:bodyPr/>
        <a:lstStyle/>
        <a:p>
          <a:pPr rtl="0"/>
          <a:r>
            <a:rPr lang="en-US" b="1" smtClean="0"/>
            <a:t>📦 Model Tracking</a:t>
          </a:r>
          <a:endParaRPr lang="en-US"/>
        </a:p>
      </dgm:t>
    </dgm:pt>
    <dgm:pt modelId="{BD9827F1-B3D9-42DA-9F8C-96ECD09DAC00}" type="parTrans" cxnId="{3396809C-E2ED-44DC-B4D5-761DA9FD4361}">
      <dgm:prSet/>
      <dgm:spPr/>
      <dgm:t>
        <a:bodyPr/>
        <a:lstStyle/>
        <a:p>
          <a:endParaRPr lang="en-US"/>
        </a:p>
      </dgm:t>
    </dgm:pt>
    <dgm:pt modelId="{4547013A-4085-4162-BB56-860016ADA138}" type="sibTrans" cxnId="{3396809C-E2ED-44DC-B4D5-761DA9FD4361}">
      <dgm:prSet/>
      <dgm:spPr/>
      <dgm:t>
        <a:bodyPr/>
        <a:lstStyle/>
        <a:p>
          <a:endParaRPr lang="en-US"/>
        </a:p>
      </dgm:t>
    </dgm:pt>
    <dgm:pt modelId="{89415428-C297-43D9-B262-B16CD7E22D46}">
      <dgm:prSet/>
      <dgm:spPr/>
      <dgm:t>
        <a:bodyPr/>
        <a:lstStyle/>
        <a:p>
          <a:pPr rtl="0"/>
          <a:r>
            <a:rPr lang="en-US" smtClean="0"/>
            <a:t>Integrated </a:t>
          </a:r>
          <a:r>
            <a:rPr lang="en-US" b="1" smtClean="0"/>
            <a:t>MLflow</a:t>
          </a:r>
          <a:r>
            <a:rPr lang="en-US" smtClean="0"/>
            <a:t> for end-to-end tracking</a:t>
          </a:r>
          <a:endParaRPr lang="en-US"/>
        </a:p>
      </dgm:t>
    </dgm:pt>
    <dgm:pt modelId="{4222E526-2EBC-4A1D-BEF5-CEC4BB457267}" type="parTrans" cxnId="{88906CD0-BF99-4CAD-83EF-172A74D6BD52}">
      <dgm:prSet/>
      <dgm:spPr/>
      <dgm:t>
        <a:bodyPr/>
        <a:lstStyle/>
        <a:p>
          <a:endParaRPr lang="en-US"/>
        </a:p>
      </dgm:t>
    </dgm:pt>
    <dgm:pt modelId="{68256CE4-D33E-4AF1-895D-36FC65E1692E}" type="sibTrans" cxnId="{88906CD0-BF99-4CAD-83EF-172A74D6BD52}">
      <dgm:prSet/>
      <dgm:spPr/>
      <dgm:t>
        <a:bodyPr/>
        <a:lstStyle/>
        <a:p>
          <a:endParaRPr lang="en-US"/>
        </a:p>
      </dgm:t>
    </dgm:pt>
    <dgm:pt modelId="{FEC9A298-8177-439A-9526-5DFC81E40C78}">
      <dgm:prSet/>
      <dgm:spPr/>
      <dgm:t>
        <a:bodyPr/>
        <a:lstStyle/>
        <a:p>
          <a:pPr rtl="0"/>
          <a:r>
            <a:rPr lang="en-US" smtClean="0"/>
            <a:t>Version-controlled each serialized model with timestamp</a:t>
          </a:r>
          <a:endParaRPr lang="en-US"/>
        </a:p>
      </dgm:t>
    </dgm:pt>
    <dgm:pt modelId="{DC6D21B3-B9E4-4CCF-A802-CB9795399AB3}" type="parTrans" cxnId="{DD4687DE-001B-489F-83E7-79A4D5D8FBF8}">
      <dgm:prSet/>
      <dgm:spPr/>
      <dgm:t>
        <a:bodyPr/>
        <a:lstStyle/>
        <a:p>
          <a:endParaRPr lang="en-US"/>
        </a:p>
      </dgm:t>
    </dgm:pt>
    <dgm:pt modelId="{9E05586D-9992-4DF1-A7CE-C33A98985109}" type="sibTrans" cxnId="{DD4687DE-001B-489F-83E7-79A4D5D8FBF8}">
      <dgm:prSet/>
      <dgm:spPr/>
      <dgm:t>
        <a:bodyPr/>
        <a:lstStyle/>
        <a:p>
          <a:endParaRPr lang="en-US"/>
        </a:p>
      </dgm:t>
    </dgm:pt>
    <dgm:pt modelId="{076210C4-710A-4790-B2B2-5AAFA455E878}">
      <dgm:prSet/>
      <dgm:spPr/>
      <dgm:t>
        <a:bodyPr/>
        <a:lstStyle/>
        <a:p>
          <a:pPr rtl="0"/>
          <a:r>
            <a:rPr lang="en-US" b="1" smtClean="0"/>
            <a:t>📊 Metrics Logged</a:t>
          </a:r>
          <a:endParaRPr lang="en-US"/>
        </a:p>
      </dgm:t>
    </dgm:pt>
    <dgm:pt modelId="{3949FB67-DFC4-461B-81F4-8B4B406FA4DD}" type="parTrans" cxnId="{6836256E-BC61-46A7-A79F-A1EA51191E66}">
      <dgm:prSet/>
      <dgm:spPr/>
      <dgm:t>
        <a:bodyPr/>
        <a:lstStyle/>
        <a:p>
          <a:endParaRPr lang="en-US"/>
        </a:p>
      </dgm:t>
    </dgm:pt>
    <dgm:pt modelId="{6EE8F1F2-32DB-4C84-AEBE-BF452F049808}" type="sibTrans" cxnId="{6836256E-BC61-46A7-A79F-A1EA51191E66}">
      <dgm:prSet/>
      <dgm:spPr/>
      <dgm:t>
        <a:bodyPr/>
        <a:lstStyle/>
        <a:p>
          <a:endParaRPr lang="en-US"/>
        </a:p>
      </dgm:t>
    </dgm:pt>
    <dgm:pt modelId="{F32D9316-EBDE-4A4C-8A34-A79604238A18}">
      <dgm:prSet/>
      <dgm:spPr/>
      <dgm:t>
        <a:bodyPr/>
        <a:lstStyle/>
        <a:p>
          <a:pPr rtl="0"/>
          <a:r>
            <a:rPr lang="en-US" smtClean="0"/>
            <a:t>Tracked key metrics:</a:t>
          </a:r>
          <a:endParaRPr lang="en-US"/>
        </a:p>
      </dgm:t>
    </dgm:pt>
    <dgm:pt modelId="{C068149F-C71C-4730-90BE-CD2B88F6AA77}" type="parTrans" cxnId="{6F5BAB1E-282F-432A-A321-29D573595C28}">
      <dgm:prSet/>
      <dgm:spPr/>
      <dgm:t>
        <a:bodyPr/>
        <a:lstStyle/>
        <a:p>
          <a:endParaRPr lang="en-US"/>
        </a:p>
      </dgm:t>
    </dgm:pt>
    <dgm:pt modelId="{886CB008-7A53-4F37-A4FE-5D4A3BEC0682}" type="sibTrans" cxnId="{6F5BAB1E-282F-432A-A321-29D573595C28}">
      <dgm:prSet/>
      <dgm:spPr/>
      <dgm:t>
        <a:bodyPr/>
        <a:lstStyle/>
        <a:p>
          <a:endParaRPr lang="en-US"/>
        </a:p>
      </dgm:t>
    </dgm:pt>
    <dgm:pt modelId="{9EE08343-09A0-46F4-A320-890CC9A04737}">
      <dgm:prSet/>
      <dgm:spPr/>
      <dgm:t>
        <a:bodyPr/>
        <a:lstStyle/>
        <a:p>
          <a:pPr rtl="0"/>
          <a:r>
            <a:rPr lang="en-US" b="1" smtClean="0"/>
            <a:t>Loss</a:t>
          </a:r>
          <a:endParaRPr lang="en-US"/>
        </a:p>
      </dgm:t>
    </dgm:pt>
    <dgm:pt modelId="{7C4DF96B-63B5-429D-9D49-EC66F63F82C6}" type="parTrans" cxnId="{A65288FC-90BB-440C-A98A-3B5995C4F2D2}">
      <dgm:prSet/>
      <dgm:spPr/>
      <dgm:t>
        <a:bodyPr/>
        <a:lstStyle/>
        <a:p>
          <a:endParaRPr lang="en-US"/>
        </a:p>
      </dgm:t>
    </dgm:pt>
    <dgm:pt modelId="{B5FFC321-3A90-49F1-9123-33AF6B99F511}" type="sibTrans" cxnId="{A65288FC-90BB-440C-A98A-3B5995C4F2D2}">
      <dgm:prSet/>
      <dgm:spPr/>
      <dgm:t>
        <a:bodyPr/>
        <a:lstStyle/>
        <a:p>
          <a:endParaRPr lang="en-US"/>
        </a:p>
      </dgm:t>
    </dgm:pt>
    <dgm:pt modelId="{24BCD421-3536-4F7B-82B8-0E4BC79572DB}">
      <dgm:prSet/>
      <dgm:spPr/>
      <dgm:t>
        <a:bodyPr/>
        <a:lstStyle/>
        <a:p>
          <a:pPr rtl="0"/>
          <a:r>
            <a:rPr lang="en-US" b="1" smtClean="0"/>
            <a:t>RMSE</a:t>
          </a:r>
          <a:endParaRPr lang="en-US"/>
        </a:p>
      </dgm:t>
    </dgm:pt>
    <dgm:pt modelId="{2A849D98-7CFB-4033-AD53-01B4D2048013}" type="parTrans" cxnId="{F77AFC22-406B-49BB-A998-37D2A1DABDB5}">
      <dgm:prSet/>
      <dgm:spPr/>
      <dgm:t>
        <a:bodyPr/>
        <a:lstStyle/>
        <a:p>
          <a:endParaRPr lang="en-US"/>
        </a:p>
      </dgm:t>
    </dgm:pt>
    <dgm:pt modelId="{8EE1A96C-2918-49CB-88AA-715ECC30EDB6}" type="sibTrans" cxnId="{F77AFC22-406B-49BB-A998-37D2A1DABDB5}">
      <dgm:prSet/>
      <dgm:spPr/>
      <dgm:t>
        <a:bodyPr/>
        <a:lstStyle/>
        <a:p>
          <a:endParaRPr lang="en-US"/>
        </a:p>
      </dgm:t>
    </dgm:pt>
    <dgm:pt modelId="{45A193B4-0A7A-455B-A425-CCDD6E874BC2}" type="pres">
      <dgm:prSet presAssocID="{6EB486CA-43AE-4442-920F-069F89BDC157}" presName="linear" presStyleCnt="0">
        <dgm:presLayoutVars>
          <dgm:dir/>
          <dgm:animLvl val="lvl"/>
          <dgm:resizeHandles val="exact"/>
        </dgm:presLayoutVars>
      </dgm:prSet>
      <dgm:spPr/>
    </dgm:pt>
    <dgm:pt modelId="{82B5A5E9-DDC8-45DF-9103-2A6F4116005E}" type="pres">
      <dgm:prSet presAssocID="{C99BEF10-976A-40D6-B630-66B568EAEC90}" presName="parentLin" presStyleCnt="0"/>
      <dgm:spPr/>
    </dgm:pt>
    <dgm:pt modelId="{076D85F0-2B66-4871-B606-27E0631B6E14}" type="pres">
      <dgm:prSet presAssocID="{C99BEF10-976A-40D6-B630-66B568EAEC90}" presName="parentLeftMargin" presStyleLbl="node1" presStyleIdx="0" presStyleCnt="5"/>
      <dgm:spPr/>
    </dgm:pt>
    <dgm:pt modelId="{5F5F6260-E6DE-4A07-A889-ABA4DCB8970D}" type="pres">
      <dgm:prSet presAssocID="{C99BEF10-976A-40D6-B630-66B568EAEC9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428708A-FCCA-4FB5-B547-642347513366}" type="pres">
      <dgm:prSet presAssocID="{C99BEF10-976A-40D6-B630-66B568EAEC90}" presName="negativeSpace" presStyleCnt="0"/>
      <dgm:spPr/>
    </dgm:pt>
    <dgm:pt modelId="{67454884-2255-4085-A9E0-6170C37451FC}" type="pres">
      <dgm:prSet presAssocID="{C99BEF10-976A-40D6-B630-66B568EAEC90}" presName="childText" presStyleLbl="conFgAcc1" presStyleIdx="0" presStyleCnt="5">
        <dgm:presLayoutVars>
          <dgm:bulletEnabled val="1"/>
        </dgm:presLayoutVars>
      </dgm:prSet>
      <dgm:spPr/>
    </dgm:pt>
    <dgm:pt modelId="{0187D620-6828-46AD-A65D-ABFCAF3FE797}" type="pres">
      <dgm:prSet presAssocID="{4547013A-4085-4162-BB56-860016ADA138}" presName="spaceBetweenRectangles" presStyleCnt="0"/>
      <dgm:spPr/>
    </dgm:pt>
    <dgm:pt modelId="{2D154AAD-8A9B-448B-8CB1-B38963F7311C}" type="pres">
      <dgm:prSet presAssocID="{89415428-C297-43D9-B262-B16CD7E22D46}" presName="parentLin" presStyleCnt="0"/>
      <dgm:spPr/>
    </dgm:pt>
    <dgm:pt modelId="{3A01E67D-52ED-4901-B6E0-2283A9B84F53}" type="pres">
      <dgm:prSet presAssocID="{89415428-C297-43D9-B262-B16CD7E22D46}" presName="parentLeftMargin" presStyleLbl="node1" presStyleIdx="0" presStyleCnt="5"/>
      <dgm:spPr/>
    </dgm:pt>
    <dgm:pt modelId="{4D39CEC0-AC9D-4B6D-B4CD-818F64A17254}" type="pres">
      <dgm:prSet presAssocID="{89415428-C297-43D9-B262-B16CD7E22D4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E77DD6-24F1-4A88-9EA8-E8199DD373B4}" type="pres">
      <dgm:prSet presAssocID="{89415428-C297-43D9-B262-B16CD7E22D46}" presName="negativeSpace" presStyleCnt="0"/>
      <dgm:spPr/>
    </dgm:pt>
    <dgm:pt modelId="{F022E943-917E-4D27-8AD4-E86F0206F179}" type="pres">
      <dgm:prSet presAssocID="{89415428-C297-43D9-B262-B16CD7E22D46}" presName="childText" presStyleLbl="conFgAcc1" presStyleIdx="1" presStyleCnt="5">
        <dgm:presLayoutVars>
          <dgm:bulletEnabled val="1"/>
        </dgm:presLayoutVars>
      </dgm:prSet>
      <dgm:spPr/>
    </dgm:pt>
    <dgm:pt modelId="{4F9D366B-8E03-405D-B8DA-9F30EF8609D0}" type="pres">
      <dgm:prSet presAssocID="{68256CE4-D33E-4AF1-895D-36FC65E1692E}" presName="spaceBetweenRectangles" presStyleCnt="0"/>
      <dgm:spPr/>
    </dgm:pt>
    <dgm:pt modelId="{E9E4A7E4-4EC1-48A1-9160-7669A0A5922F}" type="pres">
      <dgm:prSet presAssocID="{FEC9A298-8177-439A-9526-5DFC81E40C78}" presName="parentLin" presStyleCnt="0"/>
      <dgm:spPr/>
    </dgm:pt>
    <dgm:pt modelId="{938B6639-3DFC-4B62-B593-82728AA56453}" type="pres">
      <dgm:prSet presAssocID="{FEC9A298-8177-439A-9526-5DFC81E40C78}" presName="parentLeftMargin" presStyleLbl="node1" presStyleIdx="1" presStyleCnt="5"/>
      <dgm:spPr/>
    </dgm:pt>
    <dgm:pt modelId="{D7AFED5E-CF18-4A8C-BE16-99A8354A9F49}" type="pres">
      <dgm:prSet presAssocID="{FEC9A298-8177-439A-9526-5DFC81E40C7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FF6E815-3D6D-407F-AF32-63A403265653}" type="pres">
      <dgm:prSet presAssocID="{FEC9A298-8177-439A-9526-5DFC81E40C78}" presName="negativeSpace" presStyleCnt="0"/>
      <dgm:spPr/>
    </dgm:pt>
    <dgm:pt modelId="{9B02F499-4511-4687-8B7B-1BC79EF13F89}" type="pres">
      <dgm:prSet presAssocID="{FEC9A298-8177-439A-9526-5DFC81E40C78}" presName="childText" presStyleLbl="conFgAcc1" presStyleIdx="2" presStyleCnt="5">
        <dgm:presLayoutVars>
          <dgm:bulletEnabled val="1"/>
        </dgm:presLayoutVars>
      </dgm:prSet>
      <dgm:spPr/>
    </dgm:pt>
    <dgm:pt modelId="{1D5E20B5-5B36-4DF9-8FE1-513AC4537070}" type="pres">
      <dgm:prSet presAssocID="{9E05586D-9992-4DF1-A7CE-C33A98985109}" presName="spaceBetweenRectangles" presStyleCnt="0"/>
      <dgm:spPr/>
    </dgm:pt>
    <dgm:pt modelId="{9BE761CF-F14E-471C-B43E-215125E602B8}" type="pres">
      <dgm:prSet presAssocID="{076210C4-710A-4790-B2B2-5AAFA455E878}" presName="parentLin" presStyleCnt="0"/>
      <dgm:spPr/>
    </dgm:pt>
    <dgm:pt modelId="{5DF6C352-F581-4258-B504-E5D5A05EDEC5}" type="pres">
      <dgm:prSet presAssocID="{076210C4-710A-4790-B2B2-5AAFA455E878}" presName="parentLeftMargin" presStyleLbl="node1" presStyleIdx="2" presStyleCnt="5"/>
      <dgm:spPr/>
    </dgm:pt>
    <dgm:pt modelId="{781DA6C5-7777-42E2-8434-8C7436188FF1}" type="pres">
      <dgm:prSet presAssocID="{076210C4-710A-4790-B2B2-5AAFA455E8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32A2FE6-BA93-4609-BC6D-9398FC72FD2D}" type="pres">
      <dgm:prSet presAssocID="{076210C4-710A-4790-B2B2-5AAFA455E878}" presName="negativeSpace" presStyleCnt="0"/>
      <dgm:spPr/>
    </dgm:pt>
    <dgm:pt modelId="{2F8FACE1-8A00-4F0F-85CF-5FDBDF09DD54}" type="pres">
      <dgm:prSet presAssocID="{076210C4-710A-4790-B2B2-5AAFA455E878}" presName="childText" presStyleLbl="conFgAcc1" presStyleIdx="3" presStyleCnt="5">
        <dgm:presLayoutVars>
          <dgm:bulletEnabled val="1"/>
        </dgm:presLayoutVars>
      </dgm:prSet>
      <dgm:spPr/>
    </dgm:pt>
    <dgm:pt modelId="{E79EB6B0-2729-4E03-92AC-11532B8853DB}" type="pres">
      <dgm:prSet presAssocID="{6EE8F1F2-32DB-4C84-AEBE-BF452F049808}" presName="spaceBetweenRectangles" presStyleCnt="0"/>
      <dgm:spPr/>
    </dgm:pt>
    <dgm:pt modelId="{B675C83E-520D-43D3-A6A1-197D260C7E0F}" type="pres">
      <dgm:prSet presAssocID="{F32D9316-EBDE-4A4C-8A34-A79604238A18}" presName="parentLin" presStyleCnt="0"/>
      <dgm:spPr/>
    </dgm:pt>
    <dgm:pt modelId="{16FD6506-A1E7-4486-8836-28A78E99973E}" type="pres">
      <dgm:prSet presAssocID="{F32D9316-EBDE-4A4C-8A34-A79604238A18}" presName="parentLeftMargin" presStyleLbl="node1" presStyleIdx="3" presStyleCnt="5"/>
      <dgm:spPr/>
    </dgm:pt>
    <dgm:pt modelId="{D69BC1B7-D4E4-4A0B-BD28-FC2D5890F8DD}" type="pres">
      <dgm:prSet presAssocID="{F32D9316-EBDE-4A4C-8A34-A79604238A1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88D94B8-F665-4878-A029-617247C9A26C}" type="pres">
      <dgm:prSet presAssocID="{F32D9316-EBDE-4A4C-8A34-A79604238A18}" presName="negativeSpace" presStyleCnt="0"/>
      <dgm:spPr/>
    </dgm:pt>
    <dgm:pt modelId="{DE5DD6BE-E430-4748-B565-C2C6792C8098}" type="pres">
      <dgm:prSet presAssocID="{F32D9316-EBDE-4A4C-8A34-A79604238A18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F77AFC22-406B-49BB-A998-37D2A1DABDB5}" srcId="{F32D9316-EBDE-4A4C-8A34-A79604238A18}" destId="{24BCD421-3536-4F7B-82B8-0E4BC79572DB}" srcOrd="1" destOrd="0" parTransId="{2A849D98-7CFB-4033-AD53-01B4D2048013}" sibTransId="{8EE1A96C-2918-49CB-88AA-715ECC30EDB6}"/>
    <dgm:cxn modelId="{E7D8B600-D73A-4EBE-9F17-FC85FE5DFB0F}" type="presOf" srcId="{FEC9A298-8177-439A-9526-5DFC81E40C78}" destId="{938B6639-3DFC-4B62-B593-82728AA56453}" srcOrd="0" destOrd="0" presId="urn:microsoft.com/office/officeart/2005/8/layout/list1"/>
    <dgm:cxn modelId="{E75A021B-B7FD-4AD4-AE2F-7AC0CA12A7D3}" type="presOf" srcId="{C99BEF10-976A-40D6-B630-66B568EAEC90}" destId="{076D85F0-2B66-4871-B606-27E0631B6E14}" srcOrd="0" destOrd="0" presId="urn:microsoft.com/office/officeart/2005/8/layout/list1"/>
    <dgm:cxn modelId="{0B8E32CE-4842-418E-A9E0-467E57E7A264}" type="presOf" srcId="{FEC9A298-8177-439A-9526-5DFC81E40C78}" destId="{D7AFED5E-CF18-4A8C-BE16-99A8354A9F49}" srcOrd="1" destOrd="0" presId="urn:microsoft.com/office/officeart/2005/8/layout/list1"/>
    <dgm:cxn modelId="{6836256E-BC61-46A7-A79F-A1EA51191E66}" srcId="{6EB486CA-43AE-4442-920F-069F89BDC157}" destId="{076210C4-710A-4790-B2B2-5AAFA455E878}" srcOrd="3" destOrd="0" parTransId="{3949FB67-DFC4-461B-81F4-8B4B406FA4DD}" sibTransId="{6EE8F1F2-32DB-4C84-AEBE-BF452F049808}"/>
    <dgm:cxn modelId="{7A21BE0F-E1FE-4FAB-9851-ACBC7190962B}" type="presOf" srcId="{F32D9316-EBDE-4A4C-8A34-A79604238A18}" destId="{D69BC1B7-D4E4-4A0B-BD28-FC2D5890F8DD}" srcOrd="1" destOrd="0" presId="urn:microsoft.com/office/officeart/2005/8/layout/list1"/>
    <dgm:cxn modelId="{626B5134-D0C4-44EA-9EF2-B5B7108BC1A9}" type="presOf" srcId="{076210C4-710A-4790-B2B2-5AAFA455E878}" destId="{781DA6C5-7777-42E2-8434-8C7436188FF1}" srcOrd="1" destOrd="0" presId="urn:microsoft.com/office/officeart/2005/8/layout/list1"/>
    <dgm:cxn modelId="{5CFCAAB9-96F3-4BD6-8ECD-CDB69BCB9BD7}" type="presOf" srcId="{89415428-C297-43D9-B262-B16CD7E22D46}" destId="{4D39CEC0-AC9D-4B6D-B4CD-818F64A17254}" srcOrd="1" destOrd="0" presId="urn:microsoft.com/office/officeart/2005/8/layout/list1"/>
    <dgm:cxn modelId="{DD4687DE-001B-489F-83E7-79A4D5D8FBF8}" srcId="{6EB486CA-43AE-4442-920F-069F89BDC157}" destId="{FEC9A298-8177-439A-9526-5DFC81E40C78}" srcOrd="2" destOrd="0" parTransId="{DC6D21B3-B9E4-4CCF-A802-CB9795399AB3}" sibTransId="{9E05586D-9992-4DF1-A7CE-C33A98985109}"/>
    <dgm:cxn modelId="{072A21D1-F631-4D53-81B0-B6D0316ECC7A}" type="presOf" srcId="{6EB486CA-43AE-4442-920F-069F89BDC157}" destId="{45A193B4-0A7A-455B-A425-CCDD6E874BC2}" srcOrd="0" destOrd="0" presId="urn:microsoft.com/office/officeart/2005/8/layout/list1"/>
    <dgm:cxn modelId="{533D09BB-3BDA-470E-B701-EBAEBA2CACED}" type="presOf" srcId="{F32D9316-EBDE-4A4C-8A34-A79604238A18}" destId="{16FD6506-A1E7-4486-8836-28A78E99973E}" srcOrd="0" destOrd="0" presId="urn:microsoft.com/office/officeart/2005/8/layout/list1"/>
    <dgm:cxn modelId="{6F5BAB1E-282F-432A-A321-29D573595C28}" srcId="{6EB486CA-43AE-4442-920F-069F89BDC157}" destId="{F32D9316-EBDE-4A4C-8A34-A79604238A18}" srcOrd="4" destOrd="0" parTransId="{C068149F-C71C-4730-90BE-CD2B88F6AA77}" sibTransId="{886CB008-7A53-4F37-A4FE-5D4A3BEC0682}"/>
    <dgm:cxn modelId="{88906CD0-BF99-4CAD-83EF-172A74D6BD52}" srcId="{6EB486CA-43AE-4442-920F-069F89BDC157}" destId="{89415428-C297-43D9-B262-B16CD7E22D46}" srcOrd="1" destOrd="0" parTransId="{4222E526-2EBC-4A1D-BEF5-CEC4BB457267}" sibTransId="{68256CE4-D33E-4AF1-895D-36FC65E1692E}"/>
    <dgm:cxn modelId="{869BB58F-6CAE-4E79-B702-6E112EE4B1FF}" type="presOf" srcId="{24BCD421-3536-4F7B-82B8-0E4BC79572DB}" destId="{DE5DD6BE-E430-4748-B565-C2C6792C8098}" srcOrd="0" destOrd="1" presId="urn:microsoft.com/office/officeart/2005/8/layout/list1"/>
    <dgm:cxn modelId="{3CDF8724-E154-4959-ABED-5ABB9F898D19}" type="presOf" srcId="{C99BEF10-976A-40D6-B630-66B568EAEC90}" destId="{5F5F6260-E6DE-4A07-A889-ABA4DCB8970D}" srcOrd="1" destOrd="0" presId="urn:microsoft.com/office/officeart/2005/8/layout/list1"/>
    <dgm:cxn modelId="{A607F020-2F7A-45ED-BF46-2A6C1866F146}" type="presOf" srcId="{89415428-C297-43D9-B262-B16CD7E22D46}" destId="{3A01E67D-52ED-4901-B6E0-2283A9B84F53}" srcOrd="0" destOrd="0" presId="urn:microsoft.com/office/officeart/2005/8/layout/list1"/>
    <dgm:cxn modelId="{3396809C-E2ED-44DC-B4D5-761DA9FD4361}" srcId="{6EB486CA-43AE-4442-920F-069F89BDC157}" destId="{C99BEF10-976A-40D6-B630-66B568EAEC90}" srcOrd="0" destOrd="0" parTransId="{BD9827F1-B3D9-42DA-9F8C-96ECD09DAC00}" sibTransId="{4547013A-4085-4162-BB56-860016ADA138}"/>
    <dgm:cxn modelId="{27A89C18-6F3C-49D7-B8BF-C388AC987D67}" type="presOf" srcId="{9EE08343-09A0-46F4-A320-890CC9A04737}" destId="{DE5DD6BE-E430-4748-B565-C2C6792C8098}" srcOrd="0" destOrd="0" presId="urn:microsoft.com/office/officeart/2005/8/layout/list1"/>
    <dgm:cxn modelId="{A2F3AA5C-D9A6-46EA-884E-6E1BAA8B7545}" type="presOf" srcId="{076210C4-710A-4790-B2B2-5AAFA455E878}" destId="{5DF6C352-F581-4258-B504-E5D5A05EDEC5}" srcOrd="0" destOrd="0" presId="urn:microsoft.com/office/officeart/2005/8/layout/list1"/>
    <dgm:cxn modelId="{A65288FC-90BB-440C-A98A-3B5995C4F2D2}" srcId="{F32D9316-EBDE-4A4C-8A34-A79604238A18}" destId="{9EE08343-09A0-46F4-A320-890CC9A04737}" srcOrd="0" destOrd="0" parTransId="{7C4DF96B-63B5-429D-9D49-EC66F63F82C6}" sibTransId="{B5FFC321-3A90-49F1-9123-33AF6B99F511}"/>
    <dgm:cxn modelId="{862C6471-D980-4924-A488-E05829D232FF}" type="presParOf" srcId="{45A193B4-0A7A-455B-A425-CCDD6E874BC2}" destId="{82B5A5E9-DDC8-45DF-9103-2A6F4116005E}" srcOrd="0" destOrd="0" presId="urn:microsoft.com/office/officeart/2005/8/layout/list1"/>
    <dgm:cxn modelId="{FD13350F-B057-46CD-BAC0-781EE83A5A20}" type="presParOf" srcId="{82B5A5E9-DDC8-45DF-9103-2A6F4116005E}" destId="{076D85F0-2B66-4871-B606-27E0631B6E14}" srcOrd="0" destOrd="0" presId="urn:microsoft.com/office/officeart/2005/8/layout/list1"/>
    <dgm:cxn modelId="{7A5089D8-BE6E-4F85-9FAE-66616421572E}" type="presParOf" srcId="{82B5A5E9-DDC8-45DF-9103-2A6F4116005E}" destId="{5F5F6260-E6DE-4A07-A889-ABA4DCB8970D}" srcOrd="1" destOrd="0" presId="urn:microsoft.com/office/officeart/2005/8/layout/list1"/>
    <dgm:cxn modelId="{68496811-BAE2-432C-A8AC-6554F1AE9C81}" type="presParOf" srcId="{45A193B4-0A7A-455B-A425-CCDD6E874BC2}" destId="{0428708A-FCCA-4FB5-B547-642347513366}" srcOrd="1" destOrd="0" presId="urn:microsoft.com/office/officeart/2005/8/layout/list1"/>
    <dgm:cxn modelId="{4A704682-9379-4C7F-8657-BB0DCB85F1EF}" type="presParOf" srcId="{45A193B4-0A7A-455B-A425-CCDD6E874BC2}" destId="{67454884-2255-4085-A9E0-6170C37451FC}" srcOrd="2" destOrd="0" presId="urn:microsoft.com/office/officeart/2005/8/layout/list1"/>
    <dgm:cxn modelId="{DF1F87E9-71CB-4746-A046-5E42CD0C1417}" type="presParOf" srcId="{45A193B4-0A7A-455B-A425-CCDD6E874BC2}" destId="{0187D620-6828-46AD-A65D-ABFCAF3FE797}" srcOrd="3" destOrd="0" presId="urn:microsoft.com/office/officeart/2005/8/layout/list1"/>
    <dgm:cxn modelId="{CEB3816F-F88C-4782-96D0-77093ABC8555}" type="presParOf" srcId="{45A193B4-0A7A-455B-A425-CCDD6E874BC2}" destId="{2D154AAD-8A9B-448B-8CB1-B38963F7311C}" srcOrd="4" destOrd="0" presId="urn:microsoft.com/office/officeart/2005/8/layout/list1"/>
    <dgm:cxn modelId="{BBD303DD-1E78-4678-8487-25A73E223D40}" type="presParOf" srcId="{2D154AAD-8A9B-448B-8CB1-B38963F7311C}" destId="{3A01E67D-52ED-4901-B6E0-2283A9B84F53}" srcOrd="0" destOrd="0" presId="urn:microsoft.com/office/officeart/2005/8/layout/list1"/>
    <dgm:cxn modelId="{0641CD8D-3EBD-4E26-AB7C-F3FB2CD91A37}" type="presParOf" srcId="{2D154AAD-8A9B-448B-8CB1-B38963F7311C}" destId="{4D39CEC0-AC9D-4B6D-B4CD-818F64A17254}" srcOrd="1" destOrd="0" presId="urn:microsoft.com/office/officeart/2005/8/layout/list1"/>
    <dgm:cxn modelId="{0DF0E912-BCA6-43E5-8779-3659522B69C7}" type="presParOf" srcId="{45A193B4-0A7A-455B-A425-CCDD6E874BC2}" destId="{B8E77DD6-24F1-4A88-9EA8-E8199DD373B4}" srcOrd="5" destOrd="0" presId="urn:microsoft.com/office/officeart/2005/8/layout/list1"/>
    <dgm:cxn modelId="{F95FD912-B0E8-4AED-8449-5BA7287A4982}" type="presParOf" srcId="{45A193B4-0A7A-455B-A425-CCDD6E874BC2}" destId="{F022E943-917E-4D27-8AD4-E86F0206F179}" srcOrd="6" destOrd="0" presId="urn:microsoft.com/office/officeart/2005/8/layout/list1"/>
    <dgm:cxn modelId="{6F350645-34FD-494D-A863-5635FB42B382}" type="presParOf" srcId="{45A193B4-0A7A-455B-A425-CCDD6E874BC2}" destId="{4F9D366B-8E03-405D-B8DA-9F30EF8609D0}" srcOrd="7" destOrd="0" presId="urn:microsoft.com/office/officeart/2005/8/layout/list1"/>
    <dgm:cxn modelId="{34395E59-9032-4FAE-93F1-E613EF502B93}" type="presParOf" srcId="{45A193B4-0A7A-455B-A425-CCDD6E874BC2}" destId="{E9E4A7E4-4EC1-48A1-9160-7669A0A5922F}" srcOrd="8" destOrd="0" presId="urn:microsoft.com/office/officeart/2005/8/layout/list1"/>
    <dgm:cxn modelId="{13C361E7-85FA-44A9-A1C2-747D39D37F9E}" type="presParOf" srcId="{E9E4A7E4-4EC1-48A1-9160-7669A0A5922F}" destId="{938B6639-3DFC-4B62-B593-82728AA56453}" srcOrd="0" destOrd="0" presId="urn:microsoft.com/office/officeart/2005/8/layout/list1"/>
    <dgm:cxn modelId="{F49D1C6D-09E1-4E9F-8848-ECBFF14E70CD}" type="presParOf" srcId="{E9E4A7E4-4EC1-48A1-9160-7669A0A5922F}" destId="{D7AFED5E-CF18-4A8C-BE16-99A8354A9F49}" srcOrd="1" destOrd="0" presId="urn:microsoft.com/office/officeart/2005/8/layout/list1"/>
    <dgm:cxn modelId="{87FA5560-639B-4E1C-93C1-03DC7B9E4F21}" type="presParOf" srcId="{45A193B4-0A7A-455B-A425-CCDD6E874BC2}" destId="{AFF6E815-3D6D-407F-AF32-63A403265653}" srcOrd="9" destOrd="0" presId="urn:microsoft.com/office/officeart/2005/8/layout/list1"/>
    <dgm:cxn modelId="{49C9138A-6277-41BE-9872-90D26F08370C}" type="presParOf" srcId="{45A193B4-0A7A-455B-A425-CCDD6E874BC2}" destId="{9B02F499-4511-4687-8B7B-1BC79EF13F89}" srcOrd="10" destOrd="0" presId="urn:microsoft.com/office/officeart/2005/8/layout/list1"/>
    <dgm:cxn modelId="{73B57442-C96F-47EA-A295-E8BBE60CF748}" type="presParOf" srcId="{45A193B4-0A7A-455B-A425-CCDD6E874BC2}" destId="{1D5E20B5-5B36-4DF9-8FE1-513AC4537070}" srcOrd="11" destOrd="0" presId="urn:microsoft.com/office/officeart/2005/8/layout/list1"/>
    <dgm:cxn modelId="{93799930-B81D-4205-82BC-BD8864CEB2F3}" type="presParOf" srcId="{45A193B4-0A7A-455B-A425-CCDD6E874BC2}" destId="{9BE761CF-F14E-471C-B43E-215125E602B8}" srcOrd="12" destOrd="0" presId="urn:microsoft.com/office/officeart/2005/8/layout/list1"/>
    <dgm:cxn modelId="{34EB76EC-63CF-40BC-90A6-D1653A3F6774}" type="presParOf" srcId="{9BE761CF-F14E-471C-B43E-215125E602B8}" destId="{5DF6C352-F581-4258-B504-E5D5A05EDEC5}" srcOrd="0" destOrd="0" presId="urn:microsoft.com/office/officeart/2005/8/layout/list1"/>
    <dgm:cxn modelId="{CA1019BA-BA28-4009-AD9B-A6BDC2A60E89}" type="presParOf" srcId="{9BE761CF-F14E-471C-B43E-215125E602B8}" destId="{781DA6C5-7777-42E2-8434-8C7436188FF1}" srcOrd="1" destOrd="0" presId="urn:microsoft.com/office/officeart/2005/8/layout/list1"/>
    <dgm:cxn modelId="{F67802DB-12B9-49A4-9164-26B112D925DD}" type="presParOf" srcId="{45A193B4-0A7A-455B-A425-CCDD6E874BC2}" destId="{832A2FE6-BA93-4609-BC6D-9398FC72FD2D}" srcOrd="13" destOrd="0" presId="urn:microsoft.com/office/officeart/2005/8/layout/list1"/>
    <dgm:cxn modelId="{F7B56B18-3922-4F75-9111-91C4F5165B78}" type="presParOf" srcId="{45A193B4-0A7A-455B-A425-CCDD6E874BC2}" destId="{2F8FACE1-8A00-4F0F-85CF-5FDBDF09DD54}" srcOrd="14" destOrd="0" presId="urn:microsoft.com/office/officeart/2005/8/layout/list1"/>
    <dgm:cxn modelId="{809C959B-A6D1-40A0-880C-5A76888B4381}" type="presParOf" srcId="{45A193B4-0A7A-455B-A425-CCDD6E874BC2}" destId="{E79EB6B0-2729-4E03-92AC-11532B8853DB}" srcOrd="15" destOrd="0" presId="urn:microsoft.com/office/officeart/2005/8/layout/list1"/>
    <dgm:cxn modelId="{EAA17FE2-818A-4EB6-A4C9-9C0C844D8766}" type="presParOf" srcId="{45A193B4-0A7A-455B-A425-CCDD6E874BC2}" destId="{B675C83E-520D-43D3-A6A1-197D260C7E0F}" srcOrd="16" destOrd="0" presId="urn:microsoft.com/office/officeart/2005/8/layout/list1"/>
    <dgm:cxn modelId="{38640443-D01D-496F-8F78-FE2FB0A997B1}" type="presParOf" srcId="{B675C83E-520D-43D3-A6A1-197D260C7E0F}" destId="{16FD6506-A1E7-4486-8836-28A78E99973E}" srcOrd="0" destOrd="0" presId="urn:microsoft.com/office/officeart/2005/8/layout/list1"/>
    <dgm:cxn modelId="{03308A33-4619-41E8-939D-AB5350BE9A2E}" type="presParOf" srcId="{B675C83E-520D-43D3-A6A1-197D260C7E0F}" destId="{D69BC1B7-D4E4-4A0B-BD28-FC2D5890F8DD}" srcOrd="1" destOrd="0" presId="urn:microsoft.com/office/officeart/2005/8/layout/list1"/>
    <dgm:cxn modelId="{A103D95A-50CF-4AEE-AF06-63F3467F0517}" type="presParOf" srcId="{45A193B4-0A7A-455B-A425-CCDD6E874BC2}" destId="{F88D94B8-F665-4878-A029-617247C9A26C}" srcOrd="17" destOrd="0" presId="urn:microsoft.com/office/officeart/2005/8/layout/list1"/>
    <dgm:cxn modelId="{D01C2EA3-0214-4A21-BF81-9C5F2020C80F}" type="presParOf" srcId="{45A193B4-0A7A-455B-A425-CCDD6E874BC2}" destId="{DE5DD6BE-E430-4748-B565-C2C6792C809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728E9F6-CE34-4B01-9140-8BF88D26FA46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A1B5C105-3AA7-4ABF-872A-231543E77593}">
      <dgm:prSet custT="1"/>
      <dgm:spPr/>
      <dgm:t>
        <a:bodyPr/>
        <a:lstStyle/>
        <a:p>
          <a:pPr rtl="0"/>
          <a:r>
            <a:rPr lang="en-US" sz="2000" dirty="0" smtClean="0">
              <a:latin typeface="Times New Roman" pitchFamily="18" charset="0"/>
              <a:cs typeface="Times New Roman" pitchFamily="18" charset="0"/>
            </a:rPr>
            <a:t>[ Train Model ] ➜ [ Log Metrics ] ➜ [ Serialize with Timestamp ] ➜ [ Register Model ] ➜ [ Serve Predictions ]</a:t>
          </a:r>
          <a:endParaRPr lang="en-US" sz="2000" dirty="0">
            <a:latin typeface="Times New Roman" pitchFamily="18" charset="0"/>
            <a:cs typeface="Times New Roman" pitchFamily="18" charset="0"/>
          </a:endParaRPr>
        </a:p>
      </dgm:t>
    </dgm:pt>
    <dgm:pt modelId="{9CD5FFE8-BE12-40C7-9E01-1E51EF354529}" type="parTrans" cxnId="{947E3CCB-5C9C-43CE-819A-450B9078A292}">
      <dgm:prSet/>
      <dgm:spPr/>
      <dgm:t>
        <a:bodyPr/>
        <a:lstStyle/>
        <a:p>
          <a:endParaRPr lang="en-US"/>
        </a:p>
      </dgm:t>
    </dgm:pt>
    <dgm:pt modelId="{6F87A0F8-B15C-48BF-A4CC-D0ABEB1EF924}" type="sibTrans" cxnId="{947E3CCB-5C9C-43CE-819A-450B9078A292}">
      <dgm:prSet/>
      <dgm:spPr/>
      <dgm:t>
        <a:bodyPr/>
        <a:lstStyle/>
        <a:p>
          <a:endParaRPr lang="en-US"/>
        </a:p>
      </dgm:t>
    </dgm:pt>
    <dgm:pt modelId="{B741E060-EA62-457C-8519-79CE9148871D}" type="pres">
      <dgm:prSet presAssocID="{6728E9F6-CE34-4B01-9140-8BF88D26FA46}" presName="linear" presStyleCnt="0">
        <dgm:presLayoutVars>
          <dgm:animLvl val="lvl"/>
          <dgm:resizeHandles val="exact"/>
        </dgm:presLayoutVars>
      </dgm:prSet>
      <dgm:spPr/>
    </dgm:pt>
    <dgm:pt modelId="{50F5A5B0-85C8-4C20-AA7C-3C720DB3C9D9}" type="pres">
      <dgm:prSet presAssocID="{A1B5C105-3AA7-4ABF-872A-231543E77593}" presName="parentText" presStyleLbl="node1" presStyleIdx="0" presStyleCnt="1" custScaleX="100000" custScaleY="454827" custLinFactNeighborY="60481">
        <dgm:presLayoutVars>
          <dgm:chMax val="0"/>
          <dgm:bulletEnabled val="1"/>
        </dgm:presLayoutVars>
      </dgm:prSet>
      <dgm:spPr/>
    </dgm:pt>
  </dgm:ptLst>
  <dgm:cxnLst>
    <dgm:cxn modelId="{D77C9DFD-C3E6-41E1-89B1-ED5059F49CCA}" type="presOf" srcId="{6728E9F6-CE34-4B01-9140-8BF88D26FA46}" destId="{B741E060-EA62-457C-8519-79CE9148871D}" srcOrd="0" destOrd="0" presId="urn:microsoft.com/office/officeart/2005/8/layout/vList2"/>
    <dgm:cxn modelId="{E0B3B994-F1C5-4841-A185-9E537B65829B}" type="presOf" srcId="{A1B5C105-3AA7-4ABF-872A-231543E77593}" destId="{50F5A5B0-85C8-4C20-AA7C-3C720DB3C9D9}" srcOrd="0" destOrd="0" presId="urn:microsoft.com/office/officeart/2005/8/layout/vList2"/>
    <dgm:cxn modelId="{947E3CCB-5C9C-43CE-819A-450B9078A292}" srcId="{6728E9F6-CE34-4B01-9140-8BF88D26FA46}" destId="{A1B5C105-3AA7-4ABF-872A-231543E77593}" srcOrd="0" destOrd="0" parTransId="{9CD5FFE8-BE12-40C7-9E01-1E51EF354529}" sibTransId="{6F87A0F8-B15C-48BF-A4CC-D0ABEB1EF924}"/>
    <dgm:cxn modelId="{3041A1F9-4621-4EA8-A729-3365C6225152}" type="presParOf" srcId="{B741E060-EA62-457C-8519-79CE9148871D}" destId="{50F5A5B0-85C8-4C20-AA7C-3C720DB3C9D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4E9871A-DAE1-48F8-A897-D338CC6E49E3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199E820-E68C-4713-B43E-5C32048C1708}">
      <dgm:prSet/>
      <dgm:spPr/>
      <dgm:t>
        <a:bodyPr/>
        <a:lstStyle/>
        <a:p>
          <a:pPr rtl="0"/>
          <a:r>
            <a:rPr lang="en-US" b="1" smtClean="0"/>
            <a:t>⚙️ Inference API</a:t>
          </a:r>
          <a:endParaRPr lang="en-US"/>
        </a:p>
      </dgm:t>
    </dgm:pt>
    <dgm:pt modelId="{73B99C47-2BFC-483F-9434-69A30DFF1EDD}" type="parTrans" cxnId="{D8E22193-96FE-407E-84F7-F69A6108323E}">
      <dgm:prSet/>
      <dgm:spPr/>
      <dgm:t>
        <a:bodyPr/>
        <a:lstStyle/>
        <a:p>
          <a:endParaRPr lang="en-US"/>
        </a:p>
      </dgm:t>
    </dgm:pt>
    <dgm:pt modelId="{6C1C1BA3-DD0E-4B8B-BE21-D9F0DDA44C77}" type="sibTrans" cxnId="{D8E22193-96FE-407E-84F7-F69A6108323E}">
      <dgm:prSet/>
      <dgm:spPr/>
      <dgm:t>
        <a:bodyPr/>
        <a:lstStyle/>
        <a:p>
          <a:endParaRPr lang="en-US"/>
        </a:p>
      </dgm:t>
    </dgm:pt>
    <dgm:pt modelId="{A89B22CD-0C74-4636-A435-DF981204C04F}">
      <dgm:prSet/>
      <dgm:spPr/>
      <dgm:t>
        <a:bodyPr/>
        <a:lstStyle/>
        <a:p>
          <a:pPr rtl="0"/>
          <a:r>
            <a:rPr lang="en-US" smtClean="0"/>
            <a:t>Used </a:t>
          </a:r>
          <a:r>
            <a:rPr lang="en-US" b="1" smtClean="0"/>
            <a:t>MLflow's model serving API</a:t>
          </a:r>
          <a:endParaRPr lang="en-US"/>
        </a:p>
      </dgm:t>
    </dgm:pt>
    <dgm:pt modelId="{F3CEFAB1-9B18-4375-9765-9F963DE39D07}" type="parTrans" cxnId="{C90504C5-EE05-48EE-9156-D826D34CE23D}">
      <dgm:prSet/>
      <dgm:spPr/>
      <dgm:t>
        <a:bodyPr/>
        <a:lstStyle/>
        <a:p>
          <a:endParaRPr lang="en-US"/>
        </a:p>
      </dgm:t>
    </dgm:pt>
    <dgm:pt modelId="{D10A80B7-183B-4FE7-9A51-FA78E8CCF9D5}" type="sibTrans" cxnId="{C90504C5-EE05-48EE-9156-D826D34CE23D}">
      <dgm:prSet/>
      <dgm:spPr/>
      <dgm:t>
        <a:bodyPr/>
        <a:lstStyle/>
        <a:p>
          <a:endParaRPr lang="en-US"/>
        </a:p>
      </dgm:t>
    </dgm:pt>
    <dgm:pt modelId="{00A21251-499F-44B8-9FE5-6148D3817BC8}">
      <dgm:prSet/>
      <dgm:spPr/>
      <dgm:t>
        <a:bodyPr/>
        <a:lstStyle/>
        <a:p>
          <a:pPr rtl="0"/>
          <a:r>
            <a:rPr lang="en-US" smtClean="0"/>
            <a:t>Enabled quick </a:t>
          </a:r>
          <a:r>
            <a:rPr lang="en-US" b="1" smtClean="0"/>
            <a:t>test-time predictions</a:t>
          </a:r>
          <a:endParaRPr lang="en-US"/>
        </a:p>
      </dgm:t>
    </dgm:pt>
    <dgm:pt modelId="{33422A9C-4322-4797-9C09-EB192E8E8BA2}" type="parTrans" cxnId="{F68B2A77-2E3E-4E0B-B442-B7A24461D01F}">
      <dgm:prSet/>
      <dgm:spPr/>
      <dgm:t>
        <a:bodyPr/>
        <a:lstStyle/>
        <a:p>
          <a:endParaRPr lang="en-US"/>
        </a:p>
      </dgm:t>
    </dgm:pt>
    <dgm:pt modelId="{B43C16F2-E8EF-4BED-B6A3-DCAFA6E2E502}" type="sibTrans" cxnId="{F68B2A77-2E3E-4E0B-B442-B7A24461D01F}">
      <dgm:prSet/>
      <dgm:spPr/>
      <dgm:t>
        <a:bodyPr/>
        <a:lstStyle/>
        <a:p>
          <a:endParaRPr lang="en-US"/>
        </a:p>
      </dgm:t>
    </dgm:pt>
    <dgm:pt modelId="{595A08B9-D17C-4623-AD1E-5B39201F6605}">
      <dgm:prSet/>
      <dgm:spPr/>
      <dgm:t>
        <a:bodyPr/>
        <a:lstStyle/>
        <a:p>
          <a:pPr rtl="0"/>
          <a:r>
            <a:rPr lang="en-US" b="1" smtClean="0"/>
            <a:t>🔁 Benefits</a:t>
          </a:r>
          <a:endParaRPr lang="en-US"/>
        </a:p>
      </dgm:t>
    </dgm:pt>
    <dgm:pt modelId="{8FF60645-AEEF-4B4F-B1FD-8E7166B59362}" type="parTrans" cxnId="{D248EAC9-517C-4112-8434-E6644CF725DF}">
      <dgm:prSet/>
      <dgm:spPr/>
      <dgm:t>
        <a:bodyPr/>
        <a:lstStyle/>
        <a:p>
          <a:endParaRPr lang="en-US"/>
        </a:p>
      </dgm:t>
    </dgm:pt>
    <dgm:pt modelId="{2CC34754-E148-4B55-8CAE-BD6AE2A819D6}" type="sibTrans" cxnId="{D248EAC9-517C-4112-8434-E6644CF725DF}">
      <dgm:prSet/>
      <dgm:spPr/>
      <dgm:t>
        <a:bodyPr/>
        <a:lstStyle/>
        <a:p>
          <a:endParaRPr lang="en-US"/>
        </a:p>
      </dgm:t>
    </dgm:pt>
    <dgm:pt modelId="{E3D17715-C42D-4342-BBA7-8D7BE831D00F}">
      <dgm:prSet/>
      <dgm:spPr/>
      <dgm:t>
        <a:bodyPr/>
        <a:lstStyle/>
        <a:p>
          <a:pPr rtl="0"/>
          <a:r>
            <a:rPr lang="en-US" b="1" smtClean="0"/>
            <a:t>Compare multiple models</a:t>
          </a:r>
          <a:r>
            <a:rPr lang="en-US" smtClean="0"/>
            <a:t> easily</a:t>
          </a:r>
          <a:endParaRPr lang="en-US"/>
        </a:p>
      </dgm:t>
    </dgm:pt>
    <dgm:pt modelId="{6DEFB7F8-E3C4-464A-B422-2EB4F0686337}" type="parTrans" cxnId="{B07BB00E-DA8B-44D6-A6C1-8FF780DBB182}">
      <dgm:prSet/>
      <dgm:spPr/>
      <dgm:t>
        <a:bodyPr/>
        <a:lstStyle/>
        <a:p>
          <a:endParaRPr lang="en-US"/>
        </a:p>
      </dgm:t>
    </dgm:pt>
    <dgm:pt modelId="{DD7E68B3-32D7-45F7-93A2-C177B51BC255}" type="sibTrans" cxnId="{B07BB00E-DA8B-44D6-A6C1-8FF780DBB182}">
      <dgm:prSet/>
      <dgm:spPr/>
      <dgm:t>
        <a:bodyPr/>
        <a:lstStyle/>
        <a:p>
          <a:endParaRPr lang="en-US"/>
        </a:p>
      </dgm:t>
    </dgm:pt>
    <dgm:pt modelId="{6BB44652-990C-4EEF-9C00-93886B0B1451}">
      <dgm:prSet/>
      <dgm:spPr/>
      <dgm:t>
        <a:bodyPr/>
        <a:lstStyle/>
        <a:p>
          <a:pPr rtl="0"/>
          <a:r>
            <a:rPr lang="en-US" b="1" smtClean="0"/>
            <a:t>Rollback</a:t>
          </a:r>
          <a:r>
            <a:rPr lang="en-US" smtClean="0"/>
            <a:t> to older models if needed</a:t>
          </a:r>
          <a:endParaRPr lang="en-US"/>
        </a:p>
      </dgm:t>
    </dgm:pt>
    <dgm:pt modelId="{F8039226-7FCE-408F-991A-23174307DC45}" type="parTrans" cxnId="{7A429297-5B23-425E-942A-17F52DDD9684}">
      <dgm:prSet/>
      <dgm:spPr/>
      <dgm:t>
        <a:bodyPr/>
        <a:lstStyle/>
        <a:p>
          <a:endParaRPr lang="en-US"/>
        </a:p>
      </dgm:t>
    </dgm:pt>
    <dgm:pt modelId="{D0873789-BA9E-4D16-9886-D42036C442AC}" type="sibTrans" cxnId="{7A429297-5B23-425E-942A-17F52DDD9684}">
      <dgm:prSet/>
      <dgm:spPr/>
      <dgm:t>
        <a:bodyPr/>
        <a:lstStyle/>
        <a:p>
          <a:endParaRPr lang="en-US"/>
        </a:p>
      </dgm:t>
    </dgm:pt>
    <dgm:pt modelId="{AAF52BD2-52E1-4FC1-8A22-CC2279E14E49}">
      <dgm:prSet/>
      <dgm:spPr/>
      <dgm:t>
        <a:bodyPr/>
        <a:lstStyle/>
        <a:p>
          <a:pPr rtl="0"/>
          <a:r>
            <a:rPr lang="en-US" smtClean="0"/>
            <a:t>Helps in </a:t>
          </a:r>
          <a:r>
            <a:rPr lang="en-US" b="1" smtClean="0"/>
            <a:t>A/B testing</a:t>
          </a:r>
          <a:r>
            <a:rPr lang="en-US" smtClean="0"/>
            <a:t> and performance monitoring</a:t>
          </a:r>
          <a:endParaRPr lang="en-US"/>
        </a:p>
      </dgm:t>
    </dgm:pt>
    <dgm:pt modelId="{91AE75E5-774B-4E12-88E0-BF8478894046}" type="parTrans" cxnId="{4A37075B-07E1-4DA7-8075-7BEEEF2C1D61}">
      <dgm:prSet/>
      <dgm:spPr/>
      <dgm:t>
        <a:bodyPr/>
        <a:lstStyle/>
        <a:p>
          <a:endParaRPr lang="en-US"/>
        </a:p>
      </dgm:t>
    </dgm:pt>
    <dgm:pt modelId="{BB6713DA-DC2A-4A4E-927D-E94017601A12}" type="sibTrans" cxnId="{4A37075B-07E1-4DA7-8075-7BEEEF2C1D61}">
      <dgm:prSet/>
      <dgm:spPr/>
      <dgm:t>
        <a:bodyPr/>
        <a:lstStyle/>
        <a:p>
          <a:endParaRPr lang="en-US"/>
        </a:p>
      </dgm:t>
    </dgm:pt>
    <dgm:pt modelId="{4103135D-5A62-4CF7-8D56-E934938DADDB}" type="pres">
      <dgm:prSet presAssocID="{94E9871A-DAE1-48F8-A897-D338CC6E49E3}" presName="compositeShape" presStyleCnt="0">
        <dgm:presLayoutVars>
          <dgm:chMax val="7"/>
          <dgm:dir/>
          <dgm:resizeHandles val="exact"/>
        </dgm:presLayoutVars>
      </dgm:prSet>
      <dgm:spPr/>
    </dgm:pt>
    <dgm:pt modelId="{13CCACD5-E147-4A68-A07D-F6CBE3AD8037}" type="pres">
      <dgm:prSet presAssocID="{A199E820-E68C-4713-B43E-5C32048C1708}" presName="circ1" presStyleLbl="vennNode1" presStyleIdx="0" presStyleCnt="7"/>
      <dgm:spPr/>
    </dgm:pt>
    <dgm:pt modelId="{41563999-F1E9-437C-95E5-2F504669867A}" type="pres">
      <dgm:prSet presAssocID="{A199E820-E68C-4713-B43E-5C32048C170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7111872-6C8A-4E19-8620-E858C004A93C}" type="pres">
      <dgm:prSet presAssocID="{A89B22CD-0C74-4636-A435-DF981204C04F}" presName="circ2" presStyleLbl="vennNode1" presStyleIdx="1" presStyleCnt="7"/>
      <dgm:spPr/>
    </dgm:pt>
    <dgm:pt modelId="{2B3FCCFE-6910-4152-8551-E1C5C4FBFAA3}" type="pres">
      <dgm:prSet presAssocID="{A89B22CD-0C74-4636-A435-DF981204C04F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77151BC-4887-4D01-AC4A-1E26FD7AAC82}" type="pres">
      <dgm:prSet presAssocID="{00A21251-499F-44B8-9FE5-6148D3817BC8}" presName="circ3" presStyleLbl="vennNode1" presStyleIdx="2" presStyleCnt="7"/>
      <dgm:spPr/>
    </dgm:pt>
    <dgm:pt modelId="{BA5E6A32-78C9-46CD-889B-85D9B7938FDC}" type="pres">
      <dgm:prSet presAssocID="{00A21251-499F-44B8-9FE5-6148D3817B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767A848-3308-4EC0-9D21-E185653BE249}" type="pres">
      <dgm:prSet presAssocID="{595A08B9-D17C-4623-AD1E-5B39201F6605}" presName="circ4" presStyleLbl="vennNode1" presStyleIdx="3" presStyleCnt="7"/>
      <dgm:spPr/>
    </dgm:pt>
    <dgm:pt modelId="{F8B30653-0E54-47EA-8CE1-5C59ACACCD84}" type="pres">
      <dgm:prSet presAssocID="{595A08B9-D17C-4623-AD1E-5B39201F6605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058624D-8518-4CB2-BEFB-612E2853A298}" type="pres">
      <dgm:prSet presAssocID="{E3D17715-C42D-4342-BBA7-8D7BE831D00F}" presName="circ5" presStyleLbl="vennNode1" presStyleIdx="4" presStyleCnt="7"/>
      <dgm:spPr/>
    </dgm:pt>
    <dgm:pt modelId="{617C1DC7-3B5D-42AD-B8CE-C12A1DFF9771}" type="pres">
      <dgm:prSet presAssocID="{E3D17715-C42D-4342-BBA7-8D7BE831D00F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1894A42-38D0-463A-A7B8-8089F25EEEA7}" type="pres">
      <dgm:prSet presAssocID="{6BB44652-990C-4EEF-9C00-93886B0B1451}" presName="circ6" presStyleLbl="vennNode1" presStyleIdx="5" presStyleCnt="7"/>
      <dgm:spPr/>
    </dgm:pt>
    <dgm:pt modelId="{FD057D2E-2D5E-4352-B738-FA24EE99EA8B}" type="pres">
      <dgm:prSet presAssocID="{6BB44652-990C-4EEF-9C00-93886B0B1451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9D7249C-B850-4565-9282-046260A5342E}" type="pres">
      <dgm:prSet presAssocID="{AAF52BD2-52E1-4FC1-8A22-CC2279E14E49}" presName="circ7" presStyleLbl="vennNode1" presStyleIdx="6" presStyleCnt="7"/>
      <dgm:spPr/>
    </dgm:pt>
    <dgm:pt modelId="{C29A4E1E-551D-46C9-9B50-D547E7376DAD}" type="pres">
      <dgm:prSet presAssocID="{AAF52BD2-52E1-4FC1-8A22-CC2279E14E4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9549A112-687B-47A8-8866-0062705EC3A3}" type="presOf" srcId="{A199E820-E68C-4713-B43E-5C32048C1708}" destId="{41563999-F1E9-437C-95E5-2F504669867A}" srcOrd="0" destOrd="0" presId="urn:microsoft.com/office/officeart/2005/8/layout/venn1"/>
    <dgm:cxn modelId="{8AFC79AA-9AF3-4DC6-8740-92F968CF68EF}" type="presOf" srcId="{AAF52BD2-52E1-4FC1-8A22-CC2279E14E49}" destId="{C29A4E1E-551D-46C9-9B50-D547E7376DAD}" srcOrd="0" destOrd="0" presId="urn:microsoft.com/office/officeart/2005/8/layout/venn1"/>
    <dgm:cxn modelId="{4A37075B-07E1-4DA7-8075-7BEEEF2C1D61}" srcId="{94E9871A-DAE1-48F8-A897-D338CC6E49E3}" destId="{AAF52BD2-52E1-4FC1-8A22-CC2279E14E49}" srcOrd="6" destOrd="0" parTransId="{91AE75E5-774B-4E12-88E0-BF8478894046}" sibTransId="{BB6713DA-DC2A-4A4E-927D-E94017601A12}"/>
    <dgm:cxn modelId="{7A429297-5B23-425E-942A-17F52DDD9684}" srcId="{94E9871A-DAE1-48F8-A897-D338CC6E49E3}" destId="{6BB44652-990C-4EEF-9C00-93886B0B1451}" srcOrd="5" destOrd="0" parTransId="{F8039226-7FCE-408F-991A-23174307DC45}" sibTransId="{D0873789-BA9E-4D16-9886-D42036C442AC}"/>
    <dgm:cxn modelId="{F7E817FB-8D20-41D9-9354-4E1EC40C0B63}" type="presOf" srcId="{00A21251-499F-44B8-9FE5-6148D3817BC8}" destId="{BA5E6A32-78C9-46CD-889B-85D9B7938FDC}" srcOrd="0" destOrd="0" presId="urn:microsoft.com/office/officeart/2005/8/layout/venn1"/>
    <dgm:cxn modelId="{D248EAC9-517C-4112-8434-E6644CF725DF}" srcId="{94E9871A-DAE1-48F8-A897-D338CC6E49E3}" destId="{595A08B9-D17C-4623-AD1E-5B39201F6605}" srcOrd="3" destOrd="0" parTransId="{8FF60645-AEEF-4B4F-B1FD-8E7166B59362}" sibTransId="{2CC34754-E148-4B55-8CAE-BD6AE2A819D6}"/>
    <dgm:cxn modelId="{C90504C5-EE05-48EE-9156-D826D34CE23D}" srcId="{94E9871A-DAE1-48F8-A897-D338CC6E49E3}" destId="{A89B22CD-0C74-4636-A435-DF981204C04F}" srcOrd="1" destOrd="0" parTransId="{F3CEFAB1-9B18-4375-9765-9F963DE39D07}" sibTransId="{D10A80B7-183B-4FE7-9A51-FA78E8CCF9D5}"/>
    <dgm:cxn modelId="{95637515-47EF-44F1-BE84-A948DFBD0C36}" type="presOf" srcId="{595A08B9-D17C-4623-AD1E-5B39201F6605}" destId="{F8B30653-0E54-47EA-8CE1-5C59ACACCD84}" srcOrd="0" destOrd="0" presId="urn:microsoft.com/office/officeart/2005/8/layout/venn1"/>
    <dgm:cxn modelId="{D8E22193-96FE-407E-84F7-F69A6108323E}" srcId="{94E9871A-DAE1-48F8-A897-D338CC6E49E3}" destId="{A199E820-E68C-4713-B43E-5C32048C1708}" srcOrd="0" destOrd="0" parTransId="{73B99C47-2BFC-483F-9434-69A30DFF1EDD}" sibTransId="{6C1C1BA3-DD0E-4B8B-BE21-D9F0DDA44C77}"/>
    <dgm:cxn modelId="{A1950BBD-4750-4302-8701-52425FF25BB8}" type="presOf" srcId="{E3D17715-C42D-4342-BBA7-8D7BE831D00F}" destId="{617C1DC7-3B5D-42AD-B8CE-C12A1DFF9771}" srcOrd="0" destOrd="0" presId="urn:microsoft.com/office/officeart/2005/8/layout/venn1"/>
    <dgm:cxn modelId="{B07BB00E-DA8B-44D6-A6C1-8FF780DBB182}" srcId="{94E9871A-DAE1-48F8-A897-D338CC6E49E3}" destId="{E3D17715-C42D-4342-BBA7-8D7BE831D00F}" srcOrd="4" destOrd="0" parTransId="{6DEFB7F8-E3C4-464A-B422-2EB4F0686337}" sibTransId="{DD7E68B3-32D7-45F7-93A2-C177B51BC255}"/>
    <dgm:cxn modelId="{59FB4995-97D0-4712-90DE-5DEBE878ED66}" type="presOf" srcId="{A89B22CD-0C74-4636-A435-DF981204C04F}" destId="{2B3FCCFE-6910-4152-8551-E1C5C4FBFAA3}" srcOrd="0" destOrd="0" presId="urn:microsoft.com/office/officeart/2005/8/layout/venn1"/>
    <dgm:cxn modelId="{3F8E9C74-5971-4350-9295-80F2C0B43BF7}" type="presOf" srcId="{6BB44652-990C-4EEF-9C00-93886B0B1451}" destId="{FD057D2E-2D5E-4352-B738-FA24EE99EA8B}" srcOrd="0" destOrd="0" presId="urn:microsoft.com/office/officeart/2005/8/layout/venn1"/>
    <dgm:cxn modelId="{B0749E8B-9ED0-4C4D-8A22-4FB64508EEC5}" type="presOf" srcId="{94E9871A-DAE1-48F8-A897-D338CC6E49E3}" destId="{4103135D-5A62-4CF7-8D56-E934938DADDB}" srcOrd="0" destOrd="0" presId="urn:microsoft.com/office/officeart/2005/8/layout/venn1"/>
    <dgm:cxn modelId="{F68B2A77-2E3E-4E0B-B442-B7A24461D01F}" srcId="{94E9871A-DAE1-48F8-A897-D338CC6E49E3}" destId="{00A21251-499F-44B8-9FE5-6148D3817BC8}" srcOrd="2" destOrd="0" parTransId="{33422A9C-4322-4797-9C09-EB192E8E8BA2}" sibTransId="{B43C16F2-E8EF-4BED-B6A3-DCAFA6E2E502}"/>
    <dgm:cxn modelId="{64B25147-E846-46AE-B457-3009BF56FCC1}" type="presParOf" srcId="{4103135D-5A62-4CF7-8D56-E934938DADDB}" destId="{13CCACD5-E147-4A68-A07D-F6CBE3AD8037}" srcOrd="0" destOrd="0" presId="urn:microsoft.com/office/officeart/2005/8/layout/venn1"/>
    <dgm:cxn modelId="{8C5A5017-F792-463C-B807-55BEB27A09C6}" type="presParOf" srcId="{4103135D-5A62-4CF7-8D56-E934938DADDB}" destId="{41563999-F1E9-437C-95E5-2F504669867A}" srcOrd="1" destOrd="0" presId="urn:microsoft.com/office/officeart/2005/8/layout/venn1"/>
    <dgm:cxn modelId="{C9D7E25E-A7FB-4F8B-9602-25D15D8CC9D0}" type="presParOf" srcId="{4103135D-5A62-4CF7-8D56-E934938DADDB}" destId="{87111872-6C8A-4E19-8620-E858C004A93C}" srcOrd="2" destOrd="0" presId="urn:microsoft.com/office/officeart/2005/8/layout/venn1"/>
    <dgm:cxn modelId="{7EA46FA7-EE30-418B-9AD1-FBBCD08232F6}" type="presParOf" srcId="{4103135D-5A62-4CF7-8D56-E934938DADDB}" destId="{2B3FCCFE-6910-4152-8551-E1C5C4FBFAA3}" srcOrd="3" destOrd="0" presId="urn:microsoft.com/office/officeart/2005/8/layout/venn1"/>
    <dgm:cxn modelId="{65B16A38-464F-418F-B309-3D7778F586FE}" type="presParOf" srcId="{4103135D-5A62-4CF7-8D56-E934938DADDB}" destId="{577151BC-4887-4D01-AC4A-1E26FD7AAC82}" srcOrd="4" destOrd="0" presId="urn:microsoft.com/office/officeart/2005/8/layout/venn1"/>
    <dgm:cxn modelId="{8916E457-294D-459C-B275-9122F8C0263C}" type="presParOf" srcId="{4103135D-5A62-4CF7-8D56-E934938DADDB}" destId="{BA5E6A32-78C9-46CD-889B-85D9B7938FDC}" srcOrd="5" destOrd="0" presId="urn:microsoft.com/office/officeart/2005/8/layout/venn1"/>
    <dgm:cxn modelId="{64E36DBC-9071-4E95-9335-073F7F7E3944}" type="presParOf" srcId="{4103135D-5A62-4CF7-8D56-E934938DADDB}" destId="{D767A848-3308-4EC0-9D21-E185653BE249}" srcOrd="6" destOrd="0" presId="urn:microsoft.com/office/officeart/2005/8/layout/venn1"/>
    <dgm:cxn modelId="{8A4061CC-4B45-4682-AA73-D501CAD04436}" type="presParOf" srcId="{4103135D-5A62-4CF7-8D56-E934938DADDB}" destId="{F8B30653-0E54-47EA-8CE1-5C59ACACCD84}" srcOrd="7" destOrd="0" presId="urn:microsoft.com/office/officeart/2005/8/layout/venn1"/>
    <dgm:cxn modelId="{9A4A3ACA-DFF7-4DB5-96C8-4CC35EB6431E}" type="presParOf" srcId="{4103135D-5A62-4CF7-8D56-E934938DADDB}" destId="{E058624D-8518-4CB2-BEFB-612E2853A298}" srcOrd="8" destOrd="0" presId="urn:microsoft.com/office/officeart/2005/8/layout/venn1"/>
    <dgm:cxn modelId="{44D046D7-23B7-4A47-9409-24BADA312586}" type="presParOf" srcId="{4103135D-5A62-4CF7-8D56-E934938DADDB}" destId="{617C1DC7-3B5D-42AD-B8CE-C12A1DFF9771}" srcOrd="9" destOrd="0" presId="urn:microsoft.com/office/officeart/2005/8/layout/venn1"/>
    <dgm:cxn modelId="{5A8011B2-13BA-4833-BBF0-6F83B9782109}" type="presParOf" srcId="{4103135D-5A62-4CF7-8D56-E934938DADDB}" destId="{B1894A42-38D0-463A-A7B8-8089F25EEEA7}" srcOrd="10" destOrd="0" presId="urn:microsoft.com/office/officeart/2005/8/layout/venn1"/>
    <dgm:cxn modelId="{A546A56B-3209-41ED-A84B-86E6D1EB287A}" type="presParOf" srcId="{4103135D-5A62-4CF7-8D56-E934938DADDB}" destId="{FD057D2E-2D5E-4352-B738-FA24EE99EA8B}" srcOrd="11" destOrd="0" presId="urn:microsoft.com/office/officeart/2005/8/layout/venn1"/>
    <dgm:cxn modelId="{152F16CB-7B0E-414C-842A-A8AE291FFDAF}" type="presParOf" srcId="{4103135D-5A62-4CF7-8D56-E934938DADDB}" destId="{99D7249C-B850-4565-9282-046260A5342E}" srcOrd="12" destOrd="0" presId="urn:microsoft.com/office/officeart/2005/8/layout/venn1"/>
    <dgm:cxn modelId="{E972927C-8F29-4B46-AF8D-E7F8EA57953F}" type="presParOf" srcId="{4103135D-5A62-4CF7-8D56-E934938DADDB}" destId="{C29A4E1E-551D-46C9-9B50-D547E7376DAD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D4DC3EA5-02F3-408A-B5C1-C8571CBF6FA7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C650AD-702D-43D8-AD28-14E732861A2F}">
      <dgm:prSet/>
      <dgm:spPr/>
      <dgm:t>
        <a:bodyPr/>
        <a:lstStyle/>
        <a:p>
          <a:pPr rtl="0"/>
          <a:r>
            <a:rPr lang="en-US" b="1" smtClean="0"/>
            <a:t>Framework: Streamlit</a:t>
          </a:r>
          <a:endParaRPr lang="en-US"/>
        </a:p>
      </dgm:t>
    </dgm:pt>
    <dgm:pt modelId="{8594F8DE-8F21-4629-A80D-36CE484A6DC8}" type="parTrans" cxnId="{82B2EC5D-6A8B-4EE9-A757-8F2BEB2F9890}">
      <dgm:prSet/>
      <dgm:spPr/>
      <dgm:t>
        <a:bodyPr/>
        <a:lstStyle/>
        <a:p>
          <a:endParaRPr lang="en-US"/>
        </a:p>
      </dgm:t>
    </dgm:pt>
    <dgm:pt modelId="{6432F1A1-C02E-432F-B5F3-2ED00AA63EC7}" type="sibTrans" cxnId="{82B2EC5D-6A8B-4EE9-A757-8F2BEB2F9890}">
      <dgm:prSet/>
      <dgm:spPr/>
      <dgm:t>
        <a:bodyPr/>
        <a:lstStyle/>
        <a:p>
          <a:endParaRPr lang="en-US"/>
        </a:p>
      </dgm:t>
    </dgm:pt>
    <dgm:pt modelId="{42CF1A04-FF23-4732-80FD-7EA1AD86C822}">
      <dgm:prSet/>
      <dgm:spPr/>
      <dgm:t>
        <a:bodyPr/>
        <a:lstStyle/>
        <a:p>
          <a:pPr rtl="0"/>
          <a:r>
            <a:rPr lang="en-US" b="1" smtClean="0"/>
            <a:t>📥 User Input Features</a:t>
          </a:r>
          <a:endParaRPr lang="en-US"/>
        </a:p>
      </dgm:t>
    </dgm:pt>
    <dgm:pt modelId="{22772FC4-1038-481F-9F78-405AC6C73656}" type="parTrans" cxnId="{8E3240FF-B35A-4CA5-9DB8-5CD3BBD7D4ED}">
      <dgm:prSet/>
      <dgm:spPr/>
      <dgm:t>
        <a:bodyPr/>
        <a:lstStyle/>
        <a:p>
          <a:endParaRPr lang="en-US"/>
        </a:p>
      </dgm:t>
    </dgm:pt>
    <dgm:pt modelId="{5E31A1D1-9AE3-4294-A3B8-6C4D130E42E4}" type="sibTrans" cxnId="{8E3240FF-B35A-4CA5-9DB8-5CD3BBD7D4ED}">
      <dgm:prSet/>
      <dgm:spPr/>
      <dgm:t>
        <a:bodyPr/>
        <a:lstStyle/>
        <a:p>
          <a:endParaRPr lang="en-US"/>
        </a:p>
      </dgm:t>
    </dgm:pt>
    <dgm:pt modelId="{B23A7E4D-F1DF-450B-BB71-6AD6B73FCF94}">
      <dgm:prSet/>
      <dgm:spPr/>
      <dgm:t>
        <a:bodyPr/>
        <a:lstStyle/>
        <a:p>
          <a:pPr rtl="0"/>
          <a:r>
            <a:rPr lang="en-US" b="1" smtClean="0"/>
            <a:t>Store ID selection</a:t>
          </a:r>
          <a:endParaRPr lang="en-US"/>
        </a:p>
      </dgm:t>
    </dgm:pt>
    <dgm:pt modelId="{96A51EF4-58FE-4448-AAEE-B5AA016CC448}" type="parTrans" cxnId="{CB0DE026-0C34-483F-B95A-4301B90877B8}">
      <dgm:prSet/>
      <dgm:spPr/>
      <dgm:t>
        <a:bodyPr/>
        <a:lstStyle/>
        <a:p>
          <a:endParaRPr lang="en-US"/>
        </a:p>
      </dgm:t>
    </dgm:pt>
    <dgm:pt modelId="{6CB1A897-AFD7-49FA-BA0F-BF9E9862A3AF}" type="sibTrans" cxnId="{CB0DE026-0C34-483F-B95A-4301B90877B8}">
      <dgm:prSet/>
      <dgm:spPr/>
      <dgm:t>
        <a:bodyPr/>
        <a:lstStyle/>
        <a:p>
          <a:endParaRPr lang="en-US"/>
        </a:p>
      </dgm:t>
    </dgm:pt>
    <dgm:pt modelId="{0925EA6F-2EC5-4F39-99A7-5CC025785802}">
      <dgm:prSet/>
      <dgm:spPr/>
      <dgm:t>
        <a:bodyPr/>
        <a:lstStyle/>
        <a:p>
          <a:pPr rtl="0"/>
          <a:r>
            <a:rPr lang="en-US" b="1" smtClean="0"/>
            <a:t>CSV upload</a:t>
          </a:r>
          <a:r>
            <a:rPr lang="en-US" smtClean="0"/>
            <a:t> with:</a:t>
          </a:r>
          <a:endParaRPr lang="en-US"/>
        </a:p>
      </dgm:t>
    </dgm:pt>
    <dgm:pt modelId="{96BA701E-D800-4A2F-A9C1-EFEF1E7AA65C}" type="parTrans" cxnId="{CDC4919A-BD88-40A8-BDB5-B75A947E3ABD}">
      <dgm:prSet/>
      <dgm:spPr/>
      <dgm:t>
        <a:bodyPr/>
        <a:lstStyle/>
        <a:p>
          <a:endParaRPr lang="en-US"/>
        </a:p>
      </dgm:t>
    </dgm:pt>
    <dgm:pt modelId="{D938139C-D12D-447C-8A8D-4660862ECC5C}" type="sibTrans" cxnId="{CDC4919A-BD88-40A8-BDB5-B75A947E3ABD}">
      <dgm:prSet/>
      <dgm:spPr/>
      <dgm:t>
        <a:bodyPr/>
        <a:lstStyle/>
        <a:p>
          <a:endParaRPr lang="en-US"/>
        </a:p>
      </dgm:t>
    </dgm:pt>
    <dgm:pt modelId="{54F6133F-CC48-45C6-AAC8-2CBF8E81F97F}">
      <dgm:prSet/>
      <dgm:spPr/>
      <dgm:t>
        <a:bodyPr/>
        <a:lstStyle/>
        <a:p>
          <a:pPr rtl="0"/>
          <a:r>
            <a:rPr lang="en-US" smtClean="0"/>
            <a:t>Date, IsPromo, IsHoliday, IsWeekend, etc.</a:t>
          </a:r>
          <a:endParaRPr lang="en-US"/>
        </a:p>
      </dgm:t>
    </dgm:pt>
    <dgm:pt modelId="{7B660E49-9AE2-45B4-B2AF-2C84123D9B4E}" type="parTrans" cxnId="{F00D4A27-518B-4AA6-9495-AA9AF83834C4}">
      <dgm:prSet/>
      <dgm:spPr/>
      <dgm:t>
        <a:bodyPr/>
        <a:lstStyle/>
        <a:p>
          <a:endParaRPr lang="en-US"/>
        </a:p>
      </dgm:t>
    </dgm:pt>
    <dgm:pt modelId="{87923F4B-2526-4F3A-9890-E47419AA0573}" type="sibTrans" cxnId="{F00D4A27-518B-4AA6-9495-AA9AF83834C4}">
      <dgm:prSet/>
      <dgm:spPr/>
      <dgm:t>
        <a:bodyPr/>
        <a:lstStyle/>
        <a:p>
          <a:endParaRPr lang="en-US"/>
        </a:p>
      </dgm:t>
    </dgm:pt>
    <dgm:pt modelId="{7AE175A9-FB14-431B-B04D-ADB3C9A3BE70}">
      <dgm:prSet/>
      <dgm:spPr/>
      <dgm:t>
        <a:bodyPr/>
        <a:lstStyle/>
        <a:p>
          <a:pPr rtl="0"/>
          <a:r>
            <a:rPr lang="en-US" b="1" smtClean="0"/>
            <a:t>📈 Output</a:t>
          </a:r>
          <a:endParaRPr lang="en-US"/>
        </a:p>
      </dgm:t>
    </dgm:pt>
    <dgm:pt modelId="{040CC93E-1B29-46CA-A9DB-26322A1F4A27}" type="parTrans" cxnId="{E6FB53D2-E562-471D-96D1-C88A594A861A}">
      <dgm:prSet/>
      <dgm:spPr/>
      <dgm:t>
        <a:bodyPr/>
        <a:lstStyle/>
        <a:p>
          <a:endParaRPr lang="en-US"/>
        </a:p>
      </dgm:t>
    </dgm:pt>
    <dgm:pt modelId="{D45859F7-05D5-4D6E-BB9E-AE54B38CFFE9}" type="sibTrans" cxnId="{E6FB53D2-E562-471D-96D1-C88A594A861A}">
      <dgm:prSet/>
      <dgm:spPr/>
      <dgm:t>
        <a:bodyPr/>
        <a:lstStyle/>
        <a:p>
          <a:endParaRPr lang="en-US"/>
        </a:p>
      </dgm:t>
    </dgm:pt>
    <dgm:pt modelId="{129B15AF-83E1-467A-B611-E708868CAB80}">
      <dgm:prSet/>
      <dgm:spPr/>
      <dgm:t>
        <a:bodyPr/>
        <a:lstStyle/>
        <a:p>
          <a:pPr rtl="0"/>
          <a:r>
            <a:rPr lang="en-US" b="1" smtClean="0"/>
            <a:t>Predicted Sales &amp; Customer Count</a:t>
          </a:r>
          <a:endParaRPr lang="en-US"/>
        </a:p>
      </dgm:t>
    </dgm:pt>
    <dgm:pt modelId="{4B6324E3-ABA1-4CC1-983E-F56BFE35F1B5}" type="parTrans" cxnId="{B2E69714-311B-48C1-814F-3D57B905CEB4}">
      <dgm:prSet/>
      <dgm:spPr/>
      <dgm:t>
        <a:bodyPr/>
        <a:lstStyle/>
        <a:p>
          <a:endParaRPr lang="en-US"/>
        </a:p>
      </dgm:t>
    </dgm:pt>
    <dgm:pt modelId="{41670C8F-B362-44F3-B687-B3EDF94C46ED}" type="sibTrans" cxnId="{B2E69714-311B-48C1-814F-3D57B905CEB4}">
      <dgm:prSet/>
      <dgm:spPr/>
      <dgm:t>
        <a:bodyPr/>
        <a:lstStyle/>
        <a:p>
          <a:endParaRPr lang="en-US"/>
        </a:p>
      </dgm:t>
    </dgm:pt>
    <dgm:pt modelId="{C093CC05-F9F2-4FB6-8EC4-4B799F952553}">
      <dgm:prSet/>
      <dgm:spPr/>
      <dgm:t>
        <a:bodyPr/>
        <a:lstStyle/>
        <a:p>
          <a:pPr rtl="0"/>
          <a:r>
            <a:rPr lang="en-US" b="1" smtClean="0"/>
            <a:t>Interactive Line Chart</a:t>
          </a:r>
          <a:r>
            <a:rPr lang="en-US" smtClean="0"/>
            <a:t> of forecasts</a:t>
          </a:r>
          <a:endParaRPr lang="en-US"/>
        </a:p>
      </dgm:t>
    </dgm:pt>
    <dgm:pt modelId="{7EDB038B-F31D-4A7A-AD75-31EFD80CEEDA}" type="parTrans" cxnId="{E3938A7F-D0FE-48FE-9F11-EF6CD59453C4}">
      <dgm:prSet/>
      <dgm:spPr/>
      <dgm:t>
        <a:bodyPr/>
        <a:lstStyle/>
        <a:p>
          <a:endParaRPr lang="en-US"/>
        </a:p>
      </dgm:t>
    </dgm:pt>
    <dgm:pt modelId="{054E9428-1E01-49A2-BED0-8D1311058D27}" type="sibTrans" cxnId="{E3938A7F-D0FE-48FE-9F11-EF6CD59453C4}">
      <dgm:prSet/>
      <dgm:spPr/>
      <dgm:t>
        <a:bodyPr/>
        <a:lstStyle/>
        <a:p>
          <a:endParaRPr lang="en-US"/>
        </a:p>
      </dgm:t>
    </dgm:pt>
    <dgm:pt modelId="{8A62B6EA-3E87-4E04-9AA1-8868797F5644}">
      <dgm:prSet/>
      <dgm:spPr/>
    </dgm:pt>
    <dgm:pt modelId="{115F3AB1-D671-411E-8298-8702DB086950}" type="parTrans" cxnId="{C4490AB1-ED5F-469D-9CA5-D483444B26CE}">
      <dgm:prSet/>
      <dgm:spPr/>
      <dgm:t>
        <a:bodyPr/>
        <a:lstStyle/>
        <a:p>
          <a:endParaRPr lang="en-US"/>
        </a:p>
      </dgm:t>
    </dgm:pt>
    <dgm:pt modelId="{1D8312ED-DFA0-4816-95FB-486190B8B231}" type="sibTrans" cxnId="{C4490AB1-ED5F-469D-9CA5-D483444B26CE}">
      <dgm:prSet/>
      <dgm:spPr/>
      <dgm:t>
        <a:bodyPr/>
        <a:lstStyle/>
        <a:p>
          <a:endParaRPr lang="en-US"/>
        </a:p>
      </dgm:t>
    </dgm:pt>
    <dgm:pt modelId="{A36A7339-1600-44AA-BEB3-1346BC3430A1}" type="pres">
      <dgm:prSet presAssocID="{D4DC3EA5-02F3-408A-B5C1-C8571CBF6FA7}" presName="compositeShape" presStyleCnt="0">
        <dgm:presLayoutVars>
          <dgm:chMax val="7"/>
          <dgm:dir/>
          <dgm:resizeHandles val="exact"/>
        </dgm:presLayoutVars>
      </dgm:prSet>
      <dgm:spPr/>
    </dgm:pt>
    <dgm:pt modelId="{5C8BEE3E-715B-4D41-AEDD-3E33123DD592}" type="pres">
      <dgm:prSet presAssocID="{25C650AD-702D-43D8-AD28-14E732861A2F}" presName="circ1" presStyleLbl="vennNode1" presStyleIdx="0" presStyleCnt="7"/>
      <dgm:spPr/>
    </dgm:pt>
    <dgm:pt modelId="{B09295D9-EF7E-4F3D-8F9E-85A3DFBFBF93}" type="pres">
      <dgm:prSet presAssocID="{25C650AD-702D-43D8-AD28-14E732861A2F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3D97392-A46E-4250-BCC6-C3062BDA32F1}" type="pres">
      <dgm:prSet presAssocID="{42CF1A04-FF23-4732-80FD-7EA1AD86C822}" presName="circ2" presStyleLbl="vennNode1" presStyleIdx="1" presStyleCnt="7"/>
      <dgm:spPr/>
    </dgm:pt>
    <dgm:pt modelId="{AB84781E-25B1-47D7-8F2E-D0E20D67AD17}" type="pres">
      <dgm:prSet presAssocID="{42CF1A04-FF23-4732-80FD-7EA1AD86C8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E2157A9-C57D-42B3-8672-3BBCB18C8B9D}" type="pres">
      <dgm:prSet presAssocID="{B23A7E4D-F1DF-450B-BB71-6AD6B73FCF94}" presName="circ3" presStyleLbl="vennNode1" presStyleIdx="2" presStyleCnt="7"/>
      <dgm:spPr/>
    </dgm:pt>
    <dgm:pt modelId="{82888232-21D0-4D77-AF36-82635AB91B89}" type="pres">
      <dgm:prSet presAssocID="{B23A7E4D-F1DF-450B-BB71-6AD6B73FCF94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B3FB4B7-714E-4811-8372-9526D5596A4E}" type="pres">
      <dgm:prSet presAssocID="{0925EA6F-2EC5-4F39-99A7-5CC025785802}" presName="circ4" presStyleLbl="vennNode1" presStyleIdx="3" presStyleCnt="7"/>
      <dgm:spPr/>
    </dgm:pt>
    <dgm:pt modelId="{E60DCA17-C3E2-40E7-A550-EF102A441B2C}" type="pres">
      <dgm:prSet presAssocID="{0925EA6F-2EC5-4F39-99A7-5CC02578580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7F104A3-DCF0-4692-BF84-E3729DB1B548}" type="pres">
      <dgm:prSet presAssocID="{7AE175A9-FB14-431B-B04D-ADB3C9A3BE70}" presName="circ5" presStyleLbl="vennNode1" presStyleIdx="4" presStyleCnt="7"/>
      <dgm:spPr/>
    </dgm:pt>
    <dgm:pt modelId="{D23D8CA8-505A-4B70-AFCA-ADA0A8479694}" type="pres">
      <dgm:prSet presAssocID="{7AE175A9-FB14-431B-B04D-ADB3C9A3BE70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3999049-34A5-4B3B-A879-1C7516F8CB5D}" type="pres">
      <dgm:prSet presAssocID="{129B15AF-83E1-467A-B611-E708868CAB80}" presName="circ6" presStyleLbl="vennNode1" presStyleIdx="5" presStyleCnt="7"/>
      <dgm:spPr/>
    </dgm:pt>
    <dgm:pt modelId="{3E84DD70-B2CB-493A-8350-A630AFFAD2D5}" type="pres">
      <dgm:prSet presAssocID="{129B15AF-83E1-467A-B611-E708868CAB80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0AB4651-F81B-418A-B38D-9B013E2C6693}" type="pres">
      <dgm:prSet presAssocID="{C093CC05-F9F2-4FB6-8EC4-4B799F952553}" presName="circ7" presStyleLbl="vennNode1" presStyleIdx="6" presStyleCnt="7"/>
      <dgm:spPr/>
    </dgm:pt>
    <dgm:pt modelId="{D6B43D5B-1D35-43E2-92D9-995E7C5CE636}" type="pres">
      <dgm:prSet presAssocID="{C093CC05-F9F2-4FB6-8EC4-4B799F952553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F00D4A27-518B-4AA6-9495-AA9AF83834C4}" srcId="{0925EA6F-2EC5-4F39-99A7-5CC025785802}" destId="{54F6133F-CC48-45C6-AAC8-2CBF8E81F97F}" srcOrd="0" destOrd="0" parTransId="{7B660E49-9AE2-45B4-B2AF-2C84123D9B4E}" sibTransId="{87923F4B-2526-4F3A-9890-E47419AA0573}"/>
    <dgm:cxn modelId="{8E40A78D-BFA1-40FD-BAFD-EB7CF12AB030}" type="presOf" srcId="{D4DC3EA5-02F3-408A-B5C1-C8571CBF6FA7}" destId="{A36A7339-1600-44AA-BEB3-1346BC3430A1}" srcOrd="0" destOrd="0" presId="urn:microsoft.com/office/officeart/2005/8/layout/venn1"/>
    <dgm:cxn modelId="{8E3240FF-B35A-4CA5-9DB8-5CD3BBD7D4ED}" srcId="{D4DC3EA5-02F3-408A-B5C1-C8571CBF6FA7}" destId="{42CF1A04-FF23-4732-80FD-7EA1AD86C822}" srcOrd="1" destOrd="0" parTransId="{22772FC4-1038-481F-9F78-405AC6C73656}" sibTransId="{5E31A1D1-9AE3-4294-A3B8-6C4D130E42E4}"/>
    <dgm:cxn modelId="{45165B93-A15A-4669-9B48-B7AB6188EAF8}" type="presOf" srcId="{7AE175A9-FB14-431B-B04D-ADB3C9A3BE70}" destId="{D23D8CA8-505A-4B70-AFCA-ADA0A8479694}" srcOrd="0" destOrd="0" presId="urn:microsoft.com/office/officeart/2005/8/layout/venn1"/>
    <dgm:cxn modelId="{D94903DD-4132-442E-95B0-21C54F27D85A}" type="presOf" srcId="{0925EA6F-2EC5-4F39-99A7-5CC025785802}" destId="{E60DCA17-C3E2-40E7-A550-EF102A441B2C}" srcOrd="0" destOrd="0" presId="urn:microsoft.com/office/officeart/2005/8/layout/venn1"/>
    <dgm:cxn modelId="{82B2EC5D-6A8B-4EE9-A757-8F2BEB2F9890}" srcId="{D4DC3EA5-02F3-408A-B5C1-C8571CBF6FA7}" destId="{25C650AD-702D-43D8-AD28-14E732861A2F}" srcOrd="0" destOrd="0" parTransId="{8594F8DE-8F21-4629-A80D-36CE484A6DC8}" sibTransId="{6432F1A1-C02E-432F-B5F3-2ED00AA63EC7}"/>
    <dgm:cxn modelId="{E6FB53D2-E562-471D-96D1-C88A594A861A}" srcId="{D4DC3EA5-02F3-408A-B5C1-C8571CBF6FA7}" destId="{7AE175A9-FB14-431B-B04D-ADB3C9A3BE70}" srcOrd="4" destOrd="0" parTransId="{040CC93E-1B29-46CA-A9DB-26322A1F4A27}" sibTransId="{D45859F7-05D5-4D6E-BB9E-AE54B38CFFE9}"/>
    <dgm:cxn modelId="{0950F488-987A-4241-ABD8-D43169ED3293}" type="presOf" srcId="{54F6133F-CC48-45C6-AAC8-2CBF8E81F97F}" destId="{E60DCA17-C3E2-40E7-A550-EF102A441B2C}" srcOrd="0" destOrd="1" presId="urn:microsoft.com/office/officeart/2005/8/layout/venn1"/>
    <dgm:cxn modelId="{B4A378ED-4794-4484-BB32-B3A6D2D9306D}" type="presOf" srcId="{129B15AF-83E1-467A-B611-E708868CAB80}" destId="{3E84DD70-B2CB-493A-8350-A630AFFAD2D5}" srcOrd="0" destOrd="0" presId="urn:microsoft.com/office/officeart/2005/8/layout/venn1"/>
    <dgm:cxn modelId="{6EACFBF7-9C93-4CFD-AB3A-8F25D53AC30F}" type="presOf" srcId="{25C650AD-702D-43D8-AD28-14E732861A2F}" destId="{B09295D9-EF7E-4F3D-8F9E-85A3DFBFBF93}" srcOrd="0" destOrd="0" presId="urn:microsoft.com/office/officeart/2005/8/layout/venn1"/>
    <dgm:cxn modelId="{B2E69714-311B-48C1-814F-3D57B905CEB4}" srcId="{D4DC3EA5-02F3-408A-B5C1-C8571CBF6FA7}" destId="{129B15AF-83E1-467A-B611-E708868CAB80}" srcOrd="5" destOrd="0" parTransId="{4B6324E3-ABA1-4CC1-983E-F56BFE35F1B5}" sibTransId="{41670C8F-B362-44F3-B687-B3EDF94C46ED}"/>
    <dgm:cxn modelId="{C23380DB-20D4-4AFA-ADF9-813098751FE5}" type="presOf" srcId="{B23A7E4D-F1DF-450B-BB71-6AD6B73FCF94}" destId="{82888232-21D0-4D77-AF36-82635AB91B89}" srcOrd="0" destOrd="0" presId="urn:microsoft.com/office/officeart/2005/8/layout/venn1"/>
    <dgm:cxn modelId="{CB0DE026-0C34-483F-B95A-4301B90877B8}" srcId="{D4DC3EA5-02F3-408A-B5C1-C8571CBF6FA7}" destId="{B23A7E4D-F1DF-450B-BB71-6AD6B73FCF94}" srcOrd="2" destOrd="0" parTransId="{96A51EF4-58FE-4448-AAEE-B5AA016CC448}" sibTransId="{6CB1A897-AFD7-49FA-BA0F-BF9E9862A3AF}"/>
    <dgm:cxn modelId="{7378C1DD-0037-4EF6-8CAF-8FBC13469CE0}" type="presOf" srcId="{42CF1A04-FF23-4732-80FD-7EA1AD86C822}" destId="{AB84781E-25B1-47D7-8F2E-D0E20D67AD17}" srcOrd="0" destOrd="0" presId="urn:microsoft.com/office/officeart/2005/8/layout/venn1"/>
    <dgm:cxn modelId="{CDC4919A-BD88-40A8-BDB5-B75A947E3ABD}" srcId="{D4DC3EA5-02F3-408A-B5C1-C8571CBF6FA7}" destId="{0925EA6F-2EC5-4F39-99A7-5CC025785802}" srcOrd="3" destOrd="0" parTransId="{96BA701E-D800-4A2F-A9C1-EFEF1E7AA65C}" sibTransId="{D938139C-D12D-447C-8A8D-4660862ECC5C}"/>
    <dgm:cxn modelId="{C4490AB1-ED5F-469D-9CA5-D483444B26CE}" srcId="{D4DC3EA5-02F3-408A-B5C1-C8571CBF6FA7}" destId="{8A62B6EA-3E87-4E04-9AA1-8868797F5644}" srcOrd="7" destOrd="0" parTransId="{115F3AB1-D671-411E-8298-8702DB086950}" sibTransId="{1D8312ED-DFA0-4816-95FB-486190B8B231}"/>
    <dgm:cxn modelId="{064F8EBB-4F29-4186-A404-964DE26FA212}" type="presOf" srcId="{C093CC05-F9F2-4FB6-8EC4-4B799F952553}" destId="{D6B43D5B-1D35-43E2-92D9-995E7C5CE636}" srcOrd="0" destOrd="0" presId="urn:microsoft.com/office/officeart/2005/8/layout/venn1"/>
    <dgm:cxn modelId="{E3938A7F-D0FE-48FE-9F11-EF6CD59453C4}" srcId="{D4DC3EA5-02F3-408A-B5C1-C8571CBF6FA7}" destId="{C093CC05-F9F2-4FB6-8EC4-4B799F952553}" srcOrd="6" destOrd="0" parTransId="{7EDB038B-F31D-4A7A-AD75-31EFD80CEEDA}" sibTransId="{054E9428-1E01-49A2-BED0-8D1311058D27}"/>
    <dgm:cxn modelId="{C2F23C55-E1E8-441D-A4B1-8D1B9980920E}" type="presParOf" srcId="{A36A7339-1600-44AA-BEB3-1346BC3430A1}" destId="{5C8BEE3E-715B-4D41-AEDD-3E33123DD592}" srcOrd="0" destOrd="0" presId="urn:microsoft.com/office/officeart/2005/8/layout/venn1"/>
    <dgm:cxn modelId="{E72F8BFB-479D-437B-8BD2-D972F50331A2}" type="presParOf" srcId="{A36A7339-1600-44AA-BEB3-1346BC3430A1}" destId="{B09295D9-EF7E-4F3D-8F9E-85A3DFBFBF93}" srcOrd="1" destOrd="0" presId="urn:microsoft.com/office/officeart/2005/8/layout/venn1"/>
    <dgm:cxn modelId="{1FBCBE7A-53D2-4660-96C5-9B796B73CEE8}" type="presParOf" srcId="{A36A7339-1600-44AA-BEB3-1346BC3430A1}" destId="{23D97392-A46E-4250-BCC6-C3062BDA32F1}" srcOrd="2" destOrd="0" presId="urn:microsoft.com/office/officeart/2005/8/layout/venn1"/>
    <dgm:cxn modelId="{422E3AB0-ECE2-4D1C-8747-E2FBEE084138}" type="presParOf" srcId="{A36A7339-1600-44AA-BEB3-1346BC3430A1}" destId="{AB84781E-25B1-47D7-8F2E-D0E20D67AD17}" srcOrd="3" destOrd="0" presId="urn:microsoft.com/office/officeart/2005/8/layout/venn1"/>
    <dgm:cxn modelId="{F8269A4F-E550-47FB-822B-D59B8D4753BD}" type="presParOf" srcId="{A36A7339-1600-44AA-BEB3-1346BC3430A1}" destId="{BE2157A9-C57D-42B3-8672-3BBCB18C8B9D}" srcOrd="4" destOrd="0" presId="urn:microsoft.com/office/officeart/2005/8/layout/venn1"/>
    <dgm:cxn modelId="{94620FA4-751A-478D-9FA7-346954331F6B}" type="presParOf" srcId="{A36A7339-1600-44AA-BEB3-1346BC3430A1}" destId="{82888232-21D0-4D77-AF36-82635AB91B89}" srcOrd="5" destOrd="0" presId="urn:microsoft.com/office/officeart/2005/8/layout/venn1"/>
    <dgm:cxn modelId="{2A707005-E010-466D-844B-3363E9B5BC00}" type="presParOf" srcId="{A36A7339-1600-44AA-BEB3-1346BC3430A1}" destId="{BB3FB4B7-714E-4811-8372-9526D5596A4E}" srcOrd="6" destOrd="0" presId="urn:microsoft.com/office/officeart/2005/8/layout/venn1"/>
    <dgm:cxn modelId="{1A75190D-ECDA-4F80-ABE1-2C27F998F8C9}" type="presParOf" srcId="{A36A7339-1600-44AA-BEB3-1346BC3430A1}" destId="{E60DCA17-C3E2-40E7-A550-EF102A441B2C}" srcOrd="7" destOrd="0" presId="urn:microsoft.com/office/officeart/2005/8/layout/venn1"/>
    <dgm:cxn modelId="{224A1FDE-9BEF-43B6-A7A0-DE946CB264E1}" type="presParOf" srcId="{A36A7339-1600-44AA-BEB3-1346BC3430A1}" destId="{67F104A3-DCF0-4692-BF84-E3729DB1B548}" srcOrd="8" destOrd="0" presId="urn:microsoft.com/office/officeart/2005/8/layout/venn1"/>
    <dgm:cxn modelId="{713A045C-03A0-4EC2-9263-0E47E76E2662}" type="presParOf" srcId="{A36A7339-1600-44AA-BEB3-1346BC3430A1}" destId="{D23D8CA8-505A-4B70-AFCA-ADA0A8479694}" srcOrd="9" destOrd="0" presId="urn:microsoft.com/office/officeart/2005/8/layout/venn1"/>
    <dgm:cxn modelId="{14B49C89-C171-4F6A-8B48-3E826E333DD4}" type="presParOf" srcId="{A36A7339-1600-44AA-BEB3-1346BC3430A1}" destId="{E3999049-34A5-4B3B-A879-1C7516F8CB5D}" srcOrd="10" destOrd="0" presId="urn:microsoft.com/office/officeart/2005/8/layout/venn1"/>
    <dgm:cxn modelId="{B929F2AF-6946-4CF6-AFB7-0824BE66417B}" type="presParOf" srcId="{A36A7339-1600-44AA-BEB3-1346BC3430A1}" destId="{3E84DD70-B2CB-493A-8350-A630AFFAD2D5}" srcOrd="11" destOrd="0" presId="urn:microsoft.com/office/officeart/2005/8/layout/venn1"/>
    <dgm:cxn modelId="{F61DB5C3-D5E2-41BD-A57F-604F4AA15E30}" type="presParOf" srcId="{A36A7339-1600-44AA-BEB3-1346BC3430A1}" destId="{30AB4651-F81B-418A-B38D-9B013E2C6693}" srcOrd="12" destOrd="0" presId="urn:microsoft.com/office/officeart/2005/8/layout/venn1"/>
    <dgm:cxn modelId="{27325954-EC91-4C3D-81D6-C3D3CC7E3B35}" type="presParOf" srcId="{A36A7339-1600-44AA-BEB3-1346BC3430A1}" destId="{D6B43D5B-1D35-43E2-92D9-995E7C5CE636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AB7862E-682B-4142-8957-8CB774C4C526}" type="doc">
      <dgm:prSet loTypeId="urn:microsoft.com/office/officeart/2008/layout/Lin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FEBE283-4B2C-4BDE-97D9-CB72A87BE6EA}">
      <dgm:prSet/>
      <dgm:spPr/>
      <dgm:t>
        <a:bodyPr/>
        <a:lstStyle/>
        <a:p>
          <a:pPr rtl="0"/>
          <a:r>
            <a:rPr lang="en-US" b="1" smtClean="0"/>
            <a:t>✅ Project Achievements</a:t>
          </a:r>
          <a:endParaRPr lang="en-US"/>
        </a:p>
      </dgm:t>
    </dgm:pt>
    <dgm:pt modelId="{0DA583AF-A3A8-4FAA-9B93-78A5501CF69D}" type="parTrans" cxnId="{2D52A47E-6781-425C-8E4A-ABBFF1AC1D49}">
      <dgm:prSet/>
      <dgm:spPr/>
      <dgm:t>
        <a:bodyPr/>
        <a:lstStyle/>
        <a:p>
          <a:endParaRPr lang="en-US"/>
        </a:p>
      </dgm:t>
    </dgm:pt>
    <dgm:pt modelId="{081C5A60-50CD-489B-B32F-32C9087F604D}" type="sibTrans" cxnId="{2D52A47E-6781-425C-8E4A-ABBFF1AC1D49}">
      <dgm:prSet/>
      <dgm:spPr/>
      <dgm:t>
        <a:bodyPr/>
        <a:lstStyle/>
        <a:p>
          <a:endParaRPr lang="en-US"/>
        </a:p>
      </dgm:t>
    </dgm:pt>
    <dgm:pt modelId="{A7001D70-51C9-4725-A769-49ED2935BCE7}">
      <dgm:prSet/>
      <dgm:spPr/>
      <dgm:t>
        <a:bodyPr/>
        <a:lstStyle/>
        <a:p>
          <a:pPr rtl="0"/>
          <a:r>
            <a:rPr lang="en-US" smtClean="0"/>
            <a:t>✅ Performed </a:t>
          </a:r>
          <a:r>
            <a:rPr lang="en-US" b="1" smtClean="0"/>
            <a:t>comprehensive exploratory data analysis</a:t>
          </a:r>
          <a:r>
            <a:rPr lang="en-US" smtClean="0"/>
            <a:t> to uncover key sales drivers (promo, holidays, assortment, etc.)</a:t>
          </a:r>
          <a:endParaRPr lang="en-US"/>
        </a:p>
      </dgm:t>
    </dgm:pt>
    <dgm:pt modelId="{19A9825A-D89D-43EF-9340-F37718F88955}" type="parTrans" cxnId="{0736CF30-09B3-41B1-8E53-1E643B97745D}">
      <dgm:prSet/>
      <dgm:spPr/>
      <dgm:t>
        <a:bodyPr/>
        <a:lstStyle/>
        <a:p>
          <a:endParaRPr lang="en-US"/>
        </a:p>
      </dgm:t>
    </dgm:pt>
    <dgm:pt modelId="{585C87C7-D80D-4C81-B0D3-8CF54BC1CD3E}" type="sibTrans" cxnId="{0736CF30-09B3-41B1-8E53-1E643B97745D}">
      <dgm:prSet/>
      <dgm:spPr/>
      <dgm:t>
        <a:bodyPr/>
        <a:lstStyle/>
        <a:p>
          <a:endParaRPr lang="en-US"/>
        </a:p>
      </dgm:t>
    </dgm:pt>
    <dgm:pt modelId="{F5697950-8067-4CEA-A655-23808DD0B906}">
      <dgm:prSet/>
      <dgm:spPr/>
      <dgm:t>
        <a:bodyPr/>
        <a:lstStyle/>
        <a:p>
          <a:pPr rtl="0"/>
          <a:r>
            <a:rPr lang="en-US" smtClean="0"/>
            <a:t>✅ Built </a:t>
          </a:r>
          <a:r>
            <a:rPr lang="en-US" b="1" smtClean="0"/>
            <a:t>robust machine learning models</a:t>
          </a:r>
          <a:r>
            <a:rPr lang="en-US" smtClean="0"/>
            <a:t> (Random Forest) using Sklearn pipelines</a:t>
          </a:r>
          <a:endParaRPr lang="en-US"/>
        </a:p>
      </dgm:t>
    </dgm:pt>
    <dgm:pt modelId="{17731009-8648-4DEF-ADDA-783FEF0816C4}" type="parTrans" cxnId="{1864D9E0-3C19-4528-964E-583C82846F20}">
      <dgm:prSet/>
      <dgm:spPr/>
      <dgm:t>
        <a:bodyPr/>
        <a:lstStyle/>
        <a:p>
          <a:endParaRPr lang="en-US"/>
        </a:p>
      </dgm:t>
    </dgm:pt>
    <dgm:pt modelId="{C0B76DE3-5386-4F5D-8968-DF3E79CF5098}" type="sibTrans" cxnId="{1864D9E0-3C19-4528-964E-583C82846F20}">
      <dgm:prSet/>
      <dgm:spPr/>
      <dgm:t>
        <a:bodyPr/>
        <a:lstStyle/>
        <a:p>
          <a:endParaRPr lang="en-US"/>
        </a:p>
      </dgm:t>
    </dgm:pt>
    <dgm:pt modelId="{5B507C7F-EF19-4A98-BFB7-8EBD051951B2}">
      <dgm:prSet/>
      <dgm:spPr/>
      <dgm:t>
        <a:bodyPr/>
        <a:lstStyle/>
        <a:p>
          <a:pPr rtl="0"/>
          <a:r>
            <a:rPr lang="en-US" smtClean="0"/>
            <a:t>✅ Developed a </a:t>
          </a:r>
          <a:r>
            <a:rPr lang="en-US" b="1" smtClean="0"/>
            <a:t>deep learning LSTM model</a:t>
          </a:r>
          <a:r>
            <a:rPr lang="en-US" smtClean="0"/>
            <a:t> for time series forecasting</a:t>
          </a:r>
          <a:endParaRPr lang="en-US"/>
        </a:p>
      </dgm:t>
    </dgm:pt>
    <dgm:pt modelId="{8D43D69C-B44D-4603-BC4D-3C9DDBBD7FDD}" type="parTrans" cxnId="{EA0E3792-DEB4-415E-A862-38A756E63BDC}">
      <dgm:prSet/>
      <dgm:spPr/>
      <dgm:t>
        <a:bodyPr/>
        <a:lstStyle/>
        <a:p>
          <a:endParaRPr lang="en-US"/>
        </a:p>
      </dgm:t>
    </dgm:pt>
    <dgm:pt modelId="{7201B3E6-58EF-4C11-BF80-12D66ADAD435}" type="sibTrans" cxnId="{EA0E3792-DEB4-415E-A862-38A756E63BDC}">
      <dgm:prSet/>
      <dgm:spPr/>
      <dgm:t>
        <a:bodyPr/>
        <a:lstStyle/>
        <a:p>
          <a:endParaRPr lang="en-US"/>
        </a:p>
      </dgm:t>
    </dgm:pt>
    <dgm:pt modelId="{1AEB0851-30AC-483F-BDFF-B6345C4C5714}">
      <dgm:prSet/>
      <dgm:spPr/>
      <dgm:t>
        <a:bodyPr/>
        <a:lstStyle/>
        <a:p>
          <a:pPr rtl="0"/>
          <a:r>
            <a:rPr lang="en-US" smtClean="0"/>
            <a:t>✅ Deployed a </a:t>
          </a:r>
          <a:r>
            <a:rPr lang="en-US" b="1" smtClean="0"/>
            <a:t>Streamlit-based interactive web app</a:t>
          </a:r>
          <a:r>
            <a:rPr lang="en-US" smtClean="0"/>
            <a:t> for real-time sales prediction</a:t>
          </a:r>
          <a:endParaRPr lang="en-US"/>
        </a:p>
      </dgm:t>
    </dgm:pt>
    <dgm:pt modelId="{6500BF89-92B2-4B2B-8FF9-690D9F58EEA7}" type="parTrans" cxnId="{9D686BAA-577C-421A-8C99-D863587382DE}">
      <dgm:prSet/>
      <dgm:spPr/>
      <dgm:t>
        <a:bodyPr/>
        <a:lstStyle/>
        <a:p>
          <a:endParaRPr lang="en-US"/>
        </a:p>
      </dgm:t>
    </dgm:pt>
    <dgm:pt modelId="{FF1F75E3-190D-4DBF-A7AB-C0D74C21C2A8}" type="sibTrans" cxnId="{9D686BAA-577C-421A-8C99-D863587382DE}">
      <dgm:prSet/>
      <dgm:spPr/>
      <dgm:t>
        <a:bodyPr/>
        <a:lstStyle/>
        <a:p>
          <a:endParaRPr lang="en-US"/>
        </a:p>
      </dgm:t>
    </dgm:pt>
    <dgm:pt modelId="{8D557214-CCED-443E-8219-E4EABAC80C61}">
      <dgm:prSet/>
      <dgm:spPr/>
      <dgm:t>
        <a:bodyPr/>
        <a:lstStyle/>
        <a:p>
          <a:pPr rtl="0"/>
          <a:r>
            <a:rPr lang="en-US" smtClean="0"/>
            <a:t>✅ Used </a:t>
          </a:r>
          <a:r>
            <a:rPr lang="en-US" b="1" smtClean="0"/>
            <a:t>MLflow</a:t>
          </a:r>
          <a:r>
            <a:rPr lang="en-US" smtClean="0"/>
            <a:t> for model tracking, logging, and versioning</a:t>
          </a:r>
          <a:endParaRPr lang="en-US"/>
        </a:p>
      </dgm:t>
    </dgm:pt>
    <dgm:pt modelId="{A0210D13-19A1-4855-B258-E87A4787AA56}" type="parTrans" cxnId="{87BFD44F-91E0-41C5-9460-B135F9EFD6A8}">
      <dgm:prSet/>
      <dgm:spPr/>
      <dgm:t>
        <a:bodyPr/>
        <a:lstStyle/>
        <a:p>
          <a:endParaRPr lang="en-US"/>
        </a:p>
      </dgm:t>
    </dgm:pt>
    <dgm:pt modelId="{4555A255-B6A4-461E-9A97-9521A6E97E4E}" type="sibTrans" cxnId="{87BFD44F-91E0-41C5-9460-B135F9EFD6A8}">
      <dgm:prSet/>
      <dgm:spPr/>
      <dgm:t>
        <a:bodyPr/>
        <a:lstStyle/>
        <a:p>
          <a:endParaRPr lang="en-US"/>
        </a:p>
      </dgm:t>
    </dgm:pt>
    <dgm:pt modelId="{7765D84D-3B2B-4EAD-8264-81C8339038E7}" type="pres">
      <dgm:prSet presAssocID="{AAB7862E-682B-4142-8957-8CB774C4C526}" presName="vert0" presStyleCnt="0">
        <dgm:presLayoutVars>
          <dgm:dir/>
          <dgm:animOne val="branch"/>
          <dgm:animLvl val="lvl"/>
        </dgm:presLayoutVars>
      </dgm:prSet>
      <dgm:spPr/>
    </dgm:pt>
    <dgm:pt modelId="{FE497170-FC24-4B84-9FDB-DDBE092B649C}" type="pres">
      <dgm:prSet presAssocID="{BFEBE283-4B2C-4BDE-97D9-CB72A87BE6EA}" presName="thickLine" presStyleLbl="alignNode1" presStyleIdx="0" presStyleCnt="6"/>
      <dgm:spPr/>
    </dgm:pt>
    <dgm:pt modelId="{A858904A-A109-4D60-9407-BAE1FCF3FF6A}" type="pres">
      <dgm:prSet presAssocID="{BFEBE283-4B2C-4BDE-97D9-CB72A87BE6EA}" presName="horz1" presStyleCnt="0"/>
      <dgm:spPr/>
    </dgm:pt>
    <dgm:pt modelId="{980B393E-9D58-451B-A087-D4DCF4EF8EDA}" type="pres">
      <dgm:prSet presAssocID="{BFEBE283-4B2C-4BDE-97D9-CB72A87BE6EA}" presName="tx1" presStyleLbl="revTx" presStyleIdx="0" presStyleCnt="6" custScaleY="285383"/>
      <dgm:spPr/>
    </dgm:pt>
    <dgm:pt modelId="{7BACA08B-C6AA-427F-B8B4-3786DB9AA375}" type="pres">
      <dgm:prSet presAssocID="{BFEBE283-4B2C-4BDE-97D9-CB72A87BE6EA}" presName="vert1" presStyleCnt="0"/>
      <dgm:spPr/>
    </dgm:pt>
    <dgm:pt modelId="{09773391-422A-4DBF-BB9A-89D6AC2F4FCC}" type="pres">
      <dgm:prSet presAssocID="{A7001D70-51C9-4725-A769-49ED2935BCE7}" presName="thickLine" presStyleLbl="alignNode1" presStyleIdx="1" presStyleCnt="6"/>
      <dgm:spPr/>
    </dgm:pt>
    <dgm:pt modelId="{89C03F03-F38B-4FB1-A1DD-89FC8413FB7A}" type="pres">
      <dgm:prSet presAssocID="{A7001D70-51C9-4725-A769-49ED2935BCE7}" presName="horz1" presStyleCnt="0"/>
      <dgm:spPr/>
    </dgm:pt>
    <dgm:pt modelId="{159DC46B-3044-4651-8A67-3E0E3B4AFC08}" type="pres">
      <dgm:prSet presAssocID="{A7001D70-51C9-4725-A769-49ED2935BCE7}" presName="tx1" presStyleLbl="revTx" presStyleIdx="1" presStyleCnt="6" custScaleY="285383"/>
      <dgm:spPr/>
    </dgm:pt>
    <dgm:pt modelId="{2380B5DF-2369-4C97-AF85-B37E54522899}" type="pres">
      <dgm:prSet presAssocID="{A7001D70-51C9-4725-A769-49ED2935BCE7}" presName="vert1" presStyleCnt="0"/>
      <dgm:spPr/>
    </dgm:pt>
    <dgm:pt modelId="{4493602A-6868-4651-BB30-B67420895FB9}" type="pres">
      <dgm:prSet presAssocID="{F5697950-8067-4CEA-A655-23808DD0B906}" presName="thickLine" presStyleLbl="alignNode1" presStyleIdx="2" presStyleCnt="6"/>
      <dgm:spPr/>
    </dgm:pt>
    <dgm:pt modelId="{A8915C26-E56B-4AD8-859E-00191314947E}" type="pres">
      <dgm:prSet presAssocID="{F5697950-8067-4CEA-A655-23808DD0B906}" presName="horz1" presStyleCnt="0"/>
      <dgm:spPr/>
    </dgm:pt>
    <dgm:pt modelId="{66FA68A7-D51A-494B-86E5-239B3DC5AC15}" type="pres">
      <dgm:prSet presAssocID="{F5697950-8067-4CEA-A655-23808DD0B906}" presName="tx1" presStyleLbl="revTx" presStyleIdx="2" presStyleCnt="6" custScaleY="285383"/>
      <dgm:spPr/>
    </dgm:pt>
    <dgm:pt modelId="{53931E92-3A8A-45B7-BCC5-221DAB3DB72D}" type="pres">
      <dgm:prSet presAssocID="{F5697950-8067-4CEA-A655-23808DD0B906}" presName="vert1" presStyleCnt="0"/>
      <dgm:spPr/>
    </dgm:pt>
    <dgm:pt modelId="{E06D4774-0791-47D5-8FA1-4FC8CDBD7C09}" type="pres">
      <dgm:prSet presAssocID="{5B507C7F-EF19-4A98-BFB7-8EBD051951B2}" presName="thickLine" presStyleLbl="alignNode1" presStyleIdx="3" presStyleCnt="6"/>
      <dgm:spPr/>
    </dgm:pt>
    <dgm:pt modelId="{5F60B83B-01A7-4528-B207-3FA6DC403D54}" type="pres">
      <dgm:prSet presAssocID="{5B507C7F-EF19-4A98-BFB7-8EBD051951B2}" presName="horz1" presStyleCnt="0"/>
      <dgm:spPr/>
    </dgm:pt>
    <dgm:pt modelId="{77A8D406-5600-4A2A-87E8-2D87885EAB36}" type="pres">
      <dgm:prSet presAssocID="{5B507C7F-EF19-4A98-BFB7-8EBD051951B2}" presName="tx1" presStyleLbl="revTx" presStyleIdx="3" presStyleCnt="6" custScaleY="285383"/>
      <dgm:spPr/>
    </dgm:pt>
    <dgm:pt modelId="{D607E8DE-AA73-43D2-8C84-89FF095F1398}" type="pres">
      <dgm:prSet presAssocID="{5B507C7F-EF19-4A98-BFB7-8EBD051951B2}" presName="vert1" presStyleCnt="0"/>
      <dgm:spPr/>
    </dgm:pt>
    <dgm:pt modelId="{38A94DD9-9170-40FE-A4E4-5BB77BA3B501}" type="pres">
      <dgm:prSet presAssocID="{1AEB0851-30AC-483F-BDFF-B6345C4C5714}" presName="thickLine" presStyleLbl="alignNode1" presStyleIdx="4" presStyleCnt="6"/>
      <dgm:spPr/>
    </dgm:pt>
    <dgm:pt modelId="{42D4A772-6E8E-4EDA-956B-CBA2FD420B33}" type="pres">
      <dgm:prSet presAssocID="{1AEB0851-30AC-483F-BDFF-B6345C4C5714}" presName="horz1" presStyleCnt="0"/>
      <dgm:spPr/>
    </dgm:pt>
    <dgm:pt modelId="{B076CF3D-0E16-455E-84E5-A86FB1CA42F8}" type="pres">
      <dgm:prSet presAssocID="{1AEB0851-30AC-483F-BDFF-B6345C4C5714}" presName="tx1" presStyleLbl="revTx" presStyleIdx="4" presStyleCnt="6" custScaleY="285383"/>
      <dgm:spPr/>
    </dgm:pt>
    <dgm:pt modelId="{102EF06C-CEEC-4E23-969A-9D89693088DD}" type="pres">
      <dgm:prSet presAssocID="{1AEB0851-30AC-483F-BDFF-B6345C4C5714}" presName="vert1" presStyleCnt="0"/>
      <dgm:spPr/>
    </dgm:pt>
    <dgm:pt modelId="{1054D729-017F-422D-95ED-49092FA81B67}" type="pres">
      <dgm:prSet presAssocID="{8D557214-CCED-443E-8219-E4EABAC80C61}" presName="thickLine" presStyleLbl="alignNode1" presStyleIdx="5" presStyleCnt="6"/>
      <dgm:spPr/>
    </dgm:pt>
    <dgm:pt modelId="{A5991B33-99F3-4BA3-8532-4C08B27C2ECC}" type="pres">
      <dgm:prSet presAssocID="{8D557214-CCED-443E-8219-E4EABAC80C61}" presName="horz1" presStyleCnt="0"/>
      <dgm:spPr/>
    </dgm:pt>
    <dgm:pt modelId="{50285361-490C-4B49-8813-ABDD88BA3D0F}" type="pres">
      <dgm:prSet presAssocID="{8D557214-CCED-443E-8219-E4EABAC80C61}" presName="tx1" presStyleLbl="revTx" presStyleIdx="5" presStyleCnt="6" custScaleY="285383"/>
      <dgm:spPr/>
    </dgm:pt>
    <dgm:pt modelId="{C5E7DAE9-94E1-4941-9CED-818A0DBD4D2C}" type="pres">
      <dgm:prSet presAssocID="{8D557214-CCED-443E-8219-E4EABAC80C61}" presName="vert1" presStyleCnt="0"/>
      <dgm:spPr/>
    </dgm:pt>
  </dgm:ptLst>
  <dgm:cxnLst>
    <dgm:cxn modelId="{0736CF30-09B3-41B1-8E53-1E643B97745D}" srcId="{AAB7862E-682B-4142-8957-8CB774C4C526}" destId="{A7001D70-51C9-4725-A769-49ED2935BCE7}" srcOrd="1" destOrd="0" parTransId="{19A9825A-D89D-43EF-9340-F37718F88955}" sibTransId="{585C87C7-D80D-4C81-B0D3-8CF54BC1CD3E}"/>
    <dgm:cxn modelId="{1864D9E0-3C19-4528-964E-583C82846F20}" srcId="{AAB7862E-682B-4142-8957-8CB774C4C526}" destId="{F5697950-8067-4CEA-A655-23808DD0B906}" srcOrd="2" destOrd="0" parTransId="{17731009-8648-4DEF-ADDA-783FEF0816C4}" sibTransId="{C0B76DE3-5386-4F5D-8968-DF3E79CF5098}"/>
    <dgm:cxn modelId="{EA0E3792-DEB4-415E-A862-38A756E63BDC}" srcId="{AAB7862E-682B-4142-8957-8CB774C4C526}" destId="{5B507C7F-EF19-4A98-BFB7-8EBD051951B2}" srcOrd="3" destOrd="0" parTransId="{8D43D69C-B44D-4603-BC4D-3C9DDBBD7FDD}" sibTransId="{7201B3E6-58EF-4C11-BF80-12D66ADAD435}"/>
    <dgm:cxn modelId="{A2082942-F4DE-4840-95F1-97F6E0EA0285}" type="presOf" srcId="{5B507C7F-EF19-4A98-BFB7-8EBD051951B2}" destId="{77A8D406-5600-4A2A-87E8-2D87885EAB36}" srcOrd="0" destOrd="0" presId="urn:microsoft.com/office/officeart/2008/layout/LinedList"/>
    <dgm:cxn modelId="{907DBCA1-75CA-4F70-84D3-4316FA5CF1DB}" type="presOf" srcId="{A7001D70-51C9-4725-A769-49ED2935BCE7}" destId="{159DC46B-3044-4651-8A67-3E0E3B4AFC08}" srcOrd="0" destOrd="0" presId="urn:microsoft.com/office/officeart/2008/layout/LinedList"/>
    <dgm:cxn modelId="{9D686BAA-577C-421A-8C99-D863587382DE}" srcId="{AAB7862E-682B-4142-8957-8CB774C4C526}" destId="{1AEB0851-30AC-483F-BDFF-B6345C4C5714}" srcOrd="4" destOrd="0" parTransId="{6500BF89-92B2-4B2B-8FF9-690D9F58EEA7}" sibTransId="{FF1F75E3-190D-4DBF-A7AB-C0D74C21C2A8}"/>
    <dgm:cxn modelId="{87BFD44F-91E0-41C5-9460-B135F9EFD6A8}" srcId="{AAB7862E-682B-4142-8957-8CB774C4C526}" destId="{8D557214-CCED-443E-8219-E4EABAC80C61}" srcOrd="5" destOrd="0" parTransId="{A0210D13-19A1-4855-B258-E87A4787AA56}" sibTransId="{4555A255-B6A4-461E-9A97-9521A6E97E4E}"/>
    <dgm:cxn modelId="{7D3E1AF3-5206-46A4-BCF1-EF4A57DA108C}" type="presOf" srcId="{AAB7862E-682B-4142-8957-8CB774C4C526}" destId="{7765D84D-3B2B-4EAD-8264-81C8339038E7}" srcOrd="0" destOrd="0" presId="urn:microsoft.com/office/officeart/2008/layout/LinedList"/>
    <dgm:cxn modelId="{FCBC701A-F8DA-4C43-9E42-2697D96FC8B5}" type="presOf" srcId="{8D557214-CCED-443E-8219-E4EABAC80C61}" destId="{50285361-490C-4B49-8813-ABDD88BA3D0F}" srcOrd="0" destOrd="0" presId="urn:microsoft.com/office/officeart/2008/layout/LinedList"/>
    <dgm:cxn modelId="{5D835C47-7CEB-4C99-B445-76D707E68BAB}" type="presOf" srcId="{1AEB0851-30AC-483F-BDFF-B6345C4C5714}" destId="{B076CF3D-0E16-455E-84E5-A86FB1CA42F8}" srcOrd="0" destOrd="0" presId="urn:microsoft.com/office/officeart/2008/layout/LinedList"/>
    <dgm:cxn modelId="{59345A60-5A4B-4ACA-AF33-B1E5A715CDD0}" type="presOf" srcId="{BFEBE283-4B2C-4BDE-97D9-CB72A87BE6EA}" destId="{980B393E-9D58-451B-A087-D4DCF4EF8EDA}" srcOrd="0" destOrd="0" presId="urn:microsoft.com/office/officeart/2008/layout/LinedList"/>
    <dgm:cxn modelId="{51CD2284-49F8-4312-A40E-F927E2170DBA}" type="presOf" srcId="{F5697950-8067-4CEA-A655-23808DD0B906}" destId="{66FA68A7-D51A-494B-86E5-239B3DC5AC15}" srcOrd="0" destOrd="0" presId="urn:microsoft.com/office/officeart/2008/layout/LinedList"/>
    <dgm:cxn modelId="{2D52A47E-6781-425C-8E4A-ABBFF1AC1D49}" srcId="{AAB7862E-682B-4142-8957-8CB774C4C526}" destId="{BFEBE283-4B2C-4BDE-97D9-CB72A87BE6EA}" srcOrd="0" destOrd="0" parTransId="{0DA583AF-A3A8-4FAA-9B93-78A5501CF69D}" sibTransId="{081C5A60-50CD-489B-B32F-32C9087F604D}"/>
    <dgm:cxn modelId="{B83AD474-E3EF-40B7-9AC7-E1CE2B0BA34B}" type="presParOf" srcId="{7765D84D-3B2B-4EAD-8264-81C8339038E7}" destId="{FE497170-FC24-4B84-9FDB-DDBE092B649C}" srcOrd="0" destOrd="0" presId="urn:microsoft.com/office/officeart/2008/layout/LinedList"/>
    <dgm:cxn modelId="{73F49FFC-C176-4AB4-AB95-F096DDD4A549}" type="presParOf" srcId="{7765D84D-3B2B-4EAD-8264-81C8339038E7}" destId="{A858904A-A109-4D60-9407-BAE1FCF3FF6A}" srcOrd="1" destOrd="0" presId="urn:microsoft.com/office/officeart/2008/layout/LinedList"/>
    <dgm:cxn modelId="{42AF68D2-711D-490D-BB31-1ACA0409A8BC}" type="presParOf" srcId="{A858904A-A109-4D60-9407-BAE1FCF3FF6A}" destId="{980B393E-9D58-451B-A087-D4DCF4EF8EDA}" srcOrd="0" destOrd="0" presId="urn:microsoft.com/office/officeart/2008/layout/LinedList"/>
    <dgm:cxn modelId="{DDA84B71-F52A-49E0-9D32-7D8019E6E8A6}" type="presParOf" srcId="{A858904A-A109-4D60-9407-BAE1FCF3FF6A}" destId="{7BACA08B-C6AA-427F-B8B4-3786DB9AA375}" srcOrd="1" destOrd="0" presId="urn:microsoft.com/office/officeart/2008/layout/LinedList"/>
    <dgm:cxn modelId="{31EC14A2-F90B-4A41-8B12-0BF6812FBD3F}" type="presParOf" srcId="{7765D84D-3B2B-4EAD-8264-81C8339038E7}" destId="{09773391-422A-4DBF-BB9A-89D6AC2F4FCC}" srcOrd="2" destOrd="0" presId="urn:microsoft.com/office/officeart/2008/layout/LinedList"/>
    <dgm:cxn modelId="{D4DC3A69-918F-42A8-8354-DC8B08BCA693}" type="presParOf" srcId="{7765D84D-3B2B-4EAD-8264-81C8339038E7}" destId="{89C03F03-F38B-4FB1-A1DD-89FC8413FB7A}" srcOrd="3" destOrd="0" presId="urn:microsoft.com/office/officeart/2008/layout/LinedList"/>
    <dgm:cxn modelId="{2A78D631-F170-4459-92BA-513C2DD0FE79}" type="presParOf" srcId="{89C03F03-F38B-4FB1-A1DD-89FC8413FB7A}" destId="{159DC46B-3044-4651-8A67-3E0E3B4AFC08}" srcOrd="0" destOrd="0" presId="urn:microsoft.com/office/officeart/2008/layout/LinedList"/>
    <dgm:cxn modelId="{2B2CE138-4F1B-4D1A-B289-EFCF05FCF438}" type="presParOf" srcId="{89C03F03-F38B-4FB1-A1DD-89FC8413FB7A}" destId="{2380B5DF-2369-4C97-AF85-B37E54522899}" srcOrd="1" destOrd="0" presId="urn:microsoft.com/office/officeart/2008/layout/LinedList"/>
    <dgm:cxn modelId="{BED32B51-0A0B-47CA-8ACF-A8E3201744A0}" type="presParOf" srcId="{7765D84D-3B2B-4EAD-8264-81C8339038E7}" destId="{4493602A-6868-4651-BB30-B67420895FB9}" srcOrd="4" destOrd="0" presId="urn:microsoft.com/office/officeart/2008/layout/LinedList"/>
    <dgm:cxn modelId="{D0139CAD-49E3-440D-B10D-D394AC0F6511}" type="presParOf" srcId="{7765D84D-3B2B-4EAD-8264-81C8339038E7}" destId="{A8915C26-E56B-4AD8-859E-00191314947E}" srcOrd="5" destOrd="0" presId="urn:microsoft.com/office/officeart/2008/layout/LinedList"/>
    <dgm:cxn modelId="{51E8ED17-D720-42CE-883A-F40A745F16EC}" type="presParOf" srcId="{A8915C26-E56B-4AD8-859E-00191314947E}" destId="{66FA68A7-D51A-494B-86E5-239B3DC5AC15}" srcOrd="0" destOrd="0" presId="urn:microsoft.com/office/officeart/2008/layout/LinedList"/>
    <dgm:cxn modelId="{00BA051D-B6FD-4E0E-A3B6-3475BA497370}" type="presParOf" srcId="{A8915C26-E56B-4AD8-859E-00191314947E}" destId="{53931E92-3A8A-45B7-BCC5-221DAB3DB72D}" srcOrd="1" destOrd="0" presId="urn:microsoft.com/office/officeart/2008/layout/LinedList"/>
    <dgm:cxn modelId="{EDB7A6FD-75A6-407B-A7BD-0F69975322BB}" type="presParOf" srcId="{7765D84D-3B2B-4EAD-8264-81C8339038E7}" destId="{E06D4774-0791-47D5-8FA1-4FC8CDBD7C09}" srcOrd="6" destOrd="0" presId="urn:microsoft.com/office/officeart/2008/layout/LinedList"/>
    <dgm:cxn modelId="{13045105-6262-49CF-ABB3-C9555C9B1578}" type="presParOf" srcId="{7765D84D-3B2B-4EAD-8264-81C8339038E7}" destId="{5F60B83B-01A7-4528-B207-3FA6DC403D54}" srcOrd="7" destOrd="0" presId="urn:microsoft.com/office/officeart/2008/layout/LinedList"/>
    <dgm:cxn modelId="{06B3E7CE-E179-4EE1-91E2-266916A412FD}" type="presParOf" srcId="{5F60B83B-01A7-4528-B207-3FA6DC403D54}" destId="{77A8D406-5600-4A2A-87E8-2D87885EAB36}" srcOrd="0" destOrd="0" presId="urn:microsoft.com/office/officeart/2008/layout/LinedList"/>
    <dgm:cxn modelId="{ADB2CCA8-EC54-4CBF-878C-BBB5A726538A}" type="presParOf" srcId="{5F60B83B-01A7-4528-B207-3FA6DC403D54}" destId="{D607E8DE-AA73-43D2-8C84-89FF095F1398}" srcOrd="1" destOrd="0" presId="urn:microsoft.com/office/officeart/2008/layout/LinedList"/>
    <dgm:cxn modelId="{1956B8C5-F8E9-4B21-AF8A-84703A1E18D2}" type="presParOf" srcId="{7765D84D-3B2B-4EAD-8264-81C8339038E7}" destId="{38A94DD9-9170-40FE-A4E4-5BB77BA3B501}" srcOrd="8" destOrd="0" presId="urn:microsoft.com/office/officeart/2008/layout/LinedList"/>
    <dgm:cxn modelId="{398A919B-944E-4687-8388-17C0D8654ED5}" type="presParOf" srcId="{7765D84D-3B2B-4EAD-8264-81C8339038E7}" destId="{42D4A772-6E8E-4EDA-956B-CBA2FD420B33}" srcOrd="9" destOrd="0" presId="urn:microsoft.com/office/officeart/2008/layout/LinedList"/>
    <dgm:cxn modelId="{4D7294CE-2F51-4D23-A0CD-45302B80E7D7}" type="presParOf" srcId="{42D4A772-6E8E-4EDA-956B-CBA2FD420B33}" destId="{B076CF3D-0E16-455E-84E5-A86FB1CA42F8}" srcOrd="0" destOrd="0" presId="urn:microsoft.com/office/officeart/2008/layout/LinedList"/>
    <dgm:cxn modelId="{6E86784D-3088-4DAC-AB15-42858FC8FBC5}" type="presParOf" srcId="{42D4A772-6E8E-4EDA-956B-CBA2FD420B33}" destId="{102EF06C-CEEC-4E23-969A-9D89693088DD}" srcOrd="1" destOrd="0" presId="urn:microsoft.com/office/officeart/2008/layout/LinedList"/>
    <dgm:cxn modelId="{0F071E3F-6815-4BE8-BB28-C4BAEE0F315F}" type="presParOf" srcId="{7765D84D-3B2B-4EAD-8264-81C8339038E7}" destId="{1054D729-017F-422D-95ED-49092FA81B67}" srcOrd="10" destOrd="0" presId="urn:microsoft.com/office/officeart/2008/layout/LinedList"/>
    <dgm:cxn modelId="{3955F793-F4D6-4EDF-A8AF-C3120F9C4461}" type="presParOf" srcId="{7765D84D-3B2B-4EAD-8264-81C8339038E7}" destId="{A5991B33-99F3-4BA3-8532-4C08B27C2ECC}" srcOrd="11" destOrd="0" presId="urn:microsoft.com/office/officeart/2008/layout/LinedList"/>
    <dgm:cxn modelId="{522D0717-B557-43F1-AB3C-FF92592941CD}" type="presParOf" srcId="{A5991B33-99F3-4BA3-8532-4C08B27C2ECC}" destId="{50285361-490C-4B49-8813-ABDD88BA3D0F}" srcOrd="0" destOrd="0" presId="urn:microsoft.com/office/officeart/2008/layout/LinedList"/>
    <dgm:cxn modelId="{4AAE60A9-7829-4745-A0BF-9CC48CBF3A8B}" type="presParOf" srcId="{A5991B33-99F3-4BA3-8532-4C08B27C2ECC}" destId="{C5E7DAE9-94E1-4941-9CED-818A0DBD4D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2A8D19-BA03-4342-AFDC-2341D8331E90}" type="doc">
      <dgm:prSet loTypeId="urn:microsoft.com/office/officeart/2005/8/layout/vList5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US"/>
        </a:p>
      </dgm:t>
    </dgm:pt>
    <dgm:pt modelId="{C6CD85D0-1A3B-4829-9E5E-8733DB41ED69}">
      <dgm:prSet/>
      <dgm:spPr/>
      <dgm:t>
        <a:bodyPr/>
        <a:lstStyle/>
        <a:p>
          <a:pPr rtl="0"/>
          <a:r>
            <a:rPr lang="en-US" b="1" smtClean="0"/>
            <a:t>Key Tasks</a:t>
          </a:r>
          <a:endParaRPr lang="en-US"/>
        </a:p>
      </dgm:t>
    </dgm:pt>
    <dgm:pt modelId="{F7119E16-1E29-4896-8DB8-280C05C18A54}" type="parTrans" cxnId="{53146E5A-2C31-4EBD-9E04-79A267531313}">
      <dgm:prSet/>
      <dgm:spPr/>
      <dgm:t>
        <a:bodyPr/>
        <a:lstStyle/>
        <a:p>
          <a:endParaRPr lang="en-US"/>
        </a:p>
      </dgm:t>
    </dgm:pt>
    <dgm:pt modelId="{BEAACE27-23EE-4558-A4EA-D8ECDB94D46F}" type="sibTrans" cxnId="{53146E5A-2C31-4EBD-9E04-79A267531313}">
      <dgm:prSet/>
      <dgm:spPr/>
      <dgm:t>
        <a:bodyPr/>
        <a:lstStyle/>
        <a:p>
          <a:endParaRPr lang="en-US"/>
        </a:p>
      </dgm:t>
    </dgm:pt>
    <dgm:pt modelId="{95FCADCF-0E8C-4FE5-BC61-1D781F4D6EB6}">
      <dgm:prSet/>
      <dgm:spPr/>
      <dgm:t>
        <a:bodyPr/>
        <a:lstStyle/>
        <a:p>
          <a:pPr rtl="0"/>
          <a:r>
            <a:rPr lang="en-US" b="1" smtClean="0"/>
            <a:t>Exploratory Data Analysis (EDA)</a:t>
          </a:r>
          <a:r>
            <a:rPr lang="en-US" smtClean="0"/>
            <a:t> – Understand customer behavior, trends, promotions, holidays</a:t>
          </a:r>
          <a:endParaRPr lang="en-US"/>
        </a:p>
      </dgm:t>
    </dgm:pt>
    <dgm:pt modelId="{A95E593A-B388-479B-A58C-AD420FE96D58}" type="parTrans" cxnId="{30763CF4-252A-41D2-B39C-97FA0024FCB3}">
      <dgm:prSet/>
      <dgm:spPr/>
      <dgm:t>
        <a:bodyPr/>
        <a:lstStyle/>
        <a:p>
          <a:endParaRPr lang="en-US"/>
        </a:p>
      </dgm:t>
    </dgm:pt>
    <dgm:pt modelId="{EBF19612-075A-47FE-96F3-949B3FA0709C}" type="sibTrans" cxnId="{30763CF4-252A-41D2-B39C-97FA0024FCB3}">
      <dgm:prSet/>
      <dgm:spPr/>
      <dgm:t>
        <a:bodyPr/>
        <a:lstStyle/>
        <a:p>
          <a:endParaRPr lang="en-US"/>
        </a:p>
      </dgm:t>
    </dgm:pt>
    <dgm:pt modelId="{A715E8C1-2A5D-4CA0-B36D-0824656C0215}">
      <dgm:prSet/>
      <dgm:spPr/>
      <dgm:t>
        <a:bodyPr/>
        <a:lstStyle/>
        <a:p>
          <a:pPr rtl="0"/>
          <a:r>
            <a:rPr lang="en-US" b="1" smtClean="0"/>
            <a:t>Machine Learning Modeling</a:t>
          </a:r>
          <a:r>
            <a:rPr lang="en-US" smtClean="0"/>
            <a:t> – Build robust models using Sklearn pipelines</a:t>
          </a:r>
          <a:endParaRPr lang="en-US"/>
        </a:p>
      </dgm:t>
    </dgm:pt>
    <dgm:pt modelId="{55835656-629A-4A34-A5DA-06CABAAA157A}" type="parTrans" cxnId="{710B173D-2017-44A0-8F96-E9CEFFD00B0B}">
      <dgm:prSet/>
      <dgm:spPr/>
      <dgm:t>
        <a:bodyPr/>
        <a:lstStyle/>
        <a:p>
          <a:endParaRPr lang="en-US"/>
        </a:p>
      </dgm:t>
    </dgm:pt>
    <dgm:pt modelId="{5548F6B2-0031-4FE9-AF32-E866084D056A}" type="sibTrans" cxnId="{710B173D-2017-44A0-8F96-E9CEFFD00B0B}">
      <dgm:prSet/>
      <dgm:spPr/>
      <dgm:t>
        <a:bodyPr/>
        <a:lstStyle/>
        <a:p>
          <a:endParaRPr lang="en-US"/>
        </a:p>
      </dgm:t>
    </dgm:pt>
    <dgm:pt modelId="{CCE1D7D4-32E0-4140-8D63-821C1F2B2339}">
      <dgm:prSet/>
      <dgm:spPr/>
      <dgm:t>
        <a:bodyPr/>
        <a:lstStyle/>
        <a:p>
          <a:pPr rtl="0"/>
          <a:r>
            <a:rPr lang="en-US" b="1" smtClean="0"/>
            <a:t>Deep Learning (LSTM)</a:t>
          </a:r>
          <a:r>
            <a:rPr lang="en-US" smtClean="0"/>
            <a:t> – Forecast future sales with time series modeling</a:t>
          </a:r>
          <a:endParaRPr lang="en-US"/>
        </a:p>
      </dgm:t>
    </dgm:pt>
    <dgm:pt modelId="{4B37AA10-596D-4B3E-901E-EEF75F6A9D27}" type="parTrans" cxnId="{272EA49A-44DB-4FC3-853E-B8FA9E7F407C}">
      <dgm:prSet/>
      <dgm:spPr/>
      <dgm:t>
        <a:bodyPr/>
        <a:lstStyle/>
        <a:p>
          <a:endParaRPr lang="en-US"/>
        </a:p>
      </dgm:t>
    </dgm:pt>
    <dgm:pt modelId="{F297636F-0302-458C-BA3D-E71B45DF83A9}" type="sibTrans" cxnId="{272EA49A-44DB-4FC3-853E-B8FA9E7F407C}">
      <dgm:prSet/>
      <dgm:spPr/>
      <dgm:t>
        <a:bodyPr/>
        <a:lstStyle/>
        <a:p>
          <a:endParaRPr lang="en-US"/>
        </a:p>
      </dgm:t>
    </dgm:pt>
    <dgm:pt modelId="{35ED7A65-B927-4CEB-8A98-0BE246A57CD4}">
      <dgm:prSet/>
      <dgm:spPr/>
      <dgm:t>
        <a:bodyPr/>
        <a:lstStyle/>
        <a:p>
          <a:pPr rtl="0"/>
          <a:r>
            <a:rPr lang="en-US" b="1" smtClean="0"/>
            <a:t>Model Deployment</a:t>
          </a:r>
          <a:r>
            <a:rPr lang="en-US" smtClean="0"/>
            <a:t> – Serve predictions via an interactive web app</a:t>
          </a:r>
          <a:endParaRPr lang="en-US"/>
        </a:p>
      </dgm:t>
    </dgm:pt>
    <dgm:pt modelId="{6C0F54C6-75E6-4D75-99D0-06F276AC7DB5}" type="parTrans" cxnId="{94F88711-9B72-451C-926E-109FB36F6865}">
      <dgm:prSet/>
      <dgm:spPr/>
      <dgm:t>
        <a:bodyPr/>
        <a:lstStyle/>
        <a:p>
          <a:endParaRPr lang="en-US"/>
        </a:p>
      </dgm:t>
    </dgm:pt>
    <dgm:pt modelId="{7CBEDA9D-1698-49C5-989D-1F63B6AF1388}" type="sibTrans" cxnId="{94F88711-9B72-451C-926E-109FB36F6865}">
      <dgm:prSet/>
      <dgm:spPr/>
      <dgm:t>
        <a:bodyPr/>
        <a:lstStyle/>
        <a:p>
          <a:endParaRPr lang="en-US"/>
        </a:p>
      </dgm:t>
    </dgm:pt>
    <dgm:pt modelId="{B972E5E4-5519-4398-9DBB-69F67EF596C5}" type="pres">
      <dgm:prSet presAssocID="{B12A8D19-BA03-4342-AFDC-2341D8331E90}" presName="Name0" presStyleCnt="0">
        <dgm:presLayoutVars>
          <dgm:dir/>
          <dgm:animLvl val="lvl"/>
          <dgm:resizeHandles val="exact"/>
        </dgm:presLayoutVars>
      </dgm:prSet>
      <dgm:spPr/>
    </dgm:pt>
    <dgm:pt modelId="{3E7A0944-8AF0-4228-A9C1-3DED29C602AF}" type="pres">
      <dgm:prSet presAssocID="{C6CD85D0-1A3B-4829-9E5E-8733DB41ED69}" presName="linNode" presStyleCnt="0"/>
      <dgm:spPr/>
    </dgm:pt>
    <dgm:pt modelId="{45D8D7EC-F499-41B3-B470-7984243D789C}" type="pres">
      <dgm:prSet presAssocID="{C6CD85D0-1A3B-4829-9E5E-8733DB41ED69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B2D8A0F6-D58B-454B-9535-7BCEE96D5470}" type="pres">
      <dgm:prSet presAssocID="{BEAACE27-23EE-4558-A4EA-D8ECDB94D46F}" presName="sp" presStyleCnt="0"/>
      <dgm:spPr/>
    </dgm:pt>
    <dgm:pt modelId="{09FAB869-1F76-4CB4-9615-911067213EB8}" type="pres">
      <dgm:prSet presAssocID="{95FCADCF-0E8C-4FE5-BC61-1D781F4D6EB6}" presName="linNode" presStyleCnt="0"/>
      <dgm:spPr/>
    </dgm:pt>
    <dgm:pt modelId="{95678170-EB8F-405E-9A8A-147BE9951924}" type="pres">
      <dgm:prSet presAssocID="{95FCADCF-0E8C-4FE5-BC61-1D781F4D6EB6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0B149CD-0B63-47B0-8D96-569922278BE8}" type="pres">
      <dgm:prSet presAssocID="{EBF19612-075A-47FE-96F3-949B3FA0709C}" presName="sp" presStyleCnt="0"/>
      <dgm:spPr/>
    </dgm:pt>
    <dgm:pt modelId="{0E046DA6-5532-4603-BBC4-55B1A15D786F}" type="pres">
      <dgm:prSet presAssocID="{A715E8C1-2A5D-4CA0-B36D-0824656C0215}" presName="linNode" presStyleCnt="0"/>
      <dgm:spPr/>
    </dgm:pt>
    <dgm:pt modelId="{00775C14-60F0-44C0-BE9A-694D418FEE38}" type="pres">
      <dgm:prSet presAssocID="{A715E8C1-2A5D-4CA0-B36D-0824656C021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620A82E-03AA-4733-A6D9-1D05280454CB}" type="pres">
      <dgm:prSet presAssocID="{5548F6B2-0031-4FE9-AF32-E866084D056A}" presName="sp" presStyleCnt="0"/>
      <dgm:spPr/>
    </dgm:pt>
    <dgm:pt modelId="{47BDB746-601C-48FA-8191-72A88E722C85}" type="pres">
      <dgm:prSet presAssocID="{CCE1D7D4-32E0-4140-8D63-821C1F2B2339}" presName="linNode" presStyleCnt="0"/>
      <dgm:spPr/>
    </dgm:pt>
    <dgm:pt modelId="{E835E0D4-CAB5-45BB-9FDB-F65F0457AF44}" type="pres">
      <dgm:prSet presAssocID="{CCE1D7D4-32E0-4140-8D63-821C1F2B233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DBF16321-F8EE-493B-93DA-2AFA84AF6473}" type="pres">
      <dgm:prSet presAssocID="{F297636F-0302-458C-BA3D-E71B45DF83A9}" presName="sp" presStyleCnt="0"/>
      <dgm:spPr/>
    </dgm:pt>
    <dgm:pt modelId="{BF593A4F-BC3D-4ABC-93B0-34352898A764}" type="pres">
      <dgm:prSet presAssocID="{35ED7A65-B927-4CEB-8A98-0BE246A57CD4}" presName="linNode" presStyleCnt="0"/>
      <dgm:spPr/>
    </dgm:pt>
    <dgm:pt modelId="{1DBAF16E-3A69-46E1-8FE8-83FEE83C07CA}" type="pres">
      <dgm:prSet presAssocID="{35ED7A65-B927-4CEB-8A98-0BE246A57CD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3B102A1E-F1D1-4131-8887-310D2E19D27C}" type="presOf" srcId="{A715E8C1-2A5D-4CA0-B36D-0824656C0215}" destId="{00775C14-60F0-44C0-BE9A-694D418FEE38}" srcOrd="0" destOrd="0" presId="urn:microsoft.com/office/officeart/2005/8/layout/vList5"/>
    <dgm:cxn modelId="{296A0666-A280-4F29-A9B4-7CBABFF5DE6D}" type="presOf" srcId="{95FCADCF-0E8C-4FE5-BC61-1D781F4D6EB6}" destId="{95678170-EB8F-405E-9A8A-147BE9951924}" srcOrd="0" destOrd="0" presId="urn:microsoft.com/office/officeart/2005/8/layout/vList5"/>
    <dgm:cxn modelId="{710B173D-2017-44A0-8F96-E9CEFFD00B0B}" srcId="{B12A8D19-BA03-4342-AFDC-2341D8331E90}" destId="{A715E8C1-2A5D-4CA0-B36D-0824656C0215}" srcOrd="2" destOrd="0" parTransId="{55835656-629A-4A34-A5DA-06CABAAA157A}" sibTransId="{5548F6B2-0031-4FE9-AF32-E866084D056A}"/>
    <dgm:cxn modelId="{53146E5A-2C31-4EBD-9E04-79A267531313}" srcId="{B12A8D19-BA03-4342-AFDC-2341D8331E90}" destId="{C6CD85D0-1A3B-4829-9E5E-8733DB41ED69}" srcOrd="0" destOrd="0" parTransId="{F7119E16-1E29-4896-8DB8-280C05C18A54}" sibTransId="{BEAACE27-23EE-4558-A4EA-D8ECDB94D46F}"/>
    <dgm:cxn modelId="{94F88711-9B72-451C-926E-109FB36F6865}" srcId="{B12A8D19-BA03-4342-AFDC-2341D8331E90}" destId="{35ED7A65-B927-4CEB-8A98-0BE246A57CD4}" srcOrd="4" destOrd="0" parTransId="{6C0F54C6-75E6-4D75-99D0-06F276AC7DB5}" sibTransId="{7CBEDA9D-1698-49C5-989D-1F63B6AF1388}"/>
    <dgm:cxn modelId="{E1BF9218-9FDD-448E-A4C8-130A9865200B}" type="presOf" srcId="{CCE1D7D4-32E0-4140-8D63-821C1F2B2339}" destId="{E835E0D4-CAB5-45BB-9FDB-F65F0457AF44}" srcOrd="0" destOrd="0" presId="urn:microsoft.com/office/officeart/2005/8/layout/vList5"/>
    <dgm:cxn modelId="{082DD0C8-6A19-465E-BBEC-66D59338045F}" type="presOf" srcId="{B12A8D19-BA03-4342-AFDC-2341D8331E90}" destId="{B972E5E4-5519-4398-9DBB-69F67EF596C5}" srcOrd="0" destOrd="0" presId="urn:microsoft.com/office/officeart/2005/8/layout/vList5"/>
    <dgm:cxn modelId="{84B99F71-043A-4EFE-8A3B-08A670EE7091}" type="presOf" srcId="{C6CD85D0-1A3B-4829-9E5E-8733DB41ED69}" destId="{45D8D7EC-F499-41B3-B470-7984243D789C}" srcOrd="0" destOrd="0" presId="urn:microsoft.com/office/officeart/2005/8/layout/vList5"/>
    <dgm:cxn modelId="{1EAC1391-29F0-47CF-95DC-03C0BF140F54}" type="presOf" srcId="{35ED7A65-B927-4CEB-8A98-0BE246A57CD4}" destId="{1DBAF16E-3A69-46E1-8FE8-83FEE83C07CA}" srcOrd="0" destOrd="0" presId="urn:microsoft.com/office/officeart/2005/8/layout/vList5"/>
    <dgm:cxn modelId="{30763CF4-252A-41D2-B39C-97FA0024FCB3}" srcId="{B12A8D19-BA03-4342-AFDC-2341D8331E90}" destId="{95FCADCF-0E8C-4FE5-BC61-1D781F4D6EB6}" srcOrd="1" destOrd="0" parTransId="{A95E593A-B388-479B-A58C-AD420FE96D58}" sibTransId="{EBF19612-075A-47FE-96F3-949B3FA0709C}"/>
    <dgm:cxn modelId="{272EA49A-44DB-4FC3-853E-B8FA9E7F407C}" srcId="{B12A8D19-BA03-4342-AFDC-2341D8331E90}" destId="{CCE1D7D4-32E0-4140-8D63-821C1F2B2339}" srcOrd="3" destOrd="0" parTransId="{4B37AA10-596D-4B3E-901E-EEF75F6A9D27}" sibTransId="{F297636F-0302-458C-BA3D-E71B45DF83A9}"/>
    <dgm:cxn modelId="{9A954678-6600-4DC4-A162-AD9C78EAC93A}" type="presParOf" srcId="{B972E5E4-5519-4398-9DBB-69F67EF596C5}" destId="{3E7A0944-8AF0-4228-A9C1-3DED29C602AF}" srcOrd="0" destOrd="0" presId="urn:microsoft.com/office/officeart/2005/8/layout/vList5"/>
    <dgm:cxn modelId="{A5BD8B49-C4FC-43AB-906D-88E8D6D3094C}" type="presParOf" srcId="{3E7A0944-8AF0-4228-A9C1-3DED29C602AF}" destId="{45D8D7EC-F499-41B3-B470-7984243D789C}" srcOrd="0" destOrd="0" presId="urn:microsoft.com/office/officeart/2005/8/layout/vList5"/>
    <dgm:cxn modelId="{F045B581-3CB6-41D0-B1D6-2E762D22A5D0}" type="presParOf" srcId="{B972E5E4-5519-4398-9DBB-69F67EF596C5}" destId="{B2D8A0F6-D58B-454B-9535-7BCEE96D5470}" srcOrd="1" destOrd="0" presId="urn:microsoft.com/office/officeart/2005/8/layout/vList5"/>
    <dgm:cxn modelId="{50FC2D33-31B8-459A-A104-93FEF143F0E6}" type="presParOf" srcId="{B972E5E4-5519-4398-9DBB-69F67EF596C5}" destId="{09FAB869-1F76-4CB4-9615-911067213EB8}" srcOrd="2" destOrd="0" presId="urn:microsoft.com/office/officeart/2005/8/layout/vList5"/>
    <dgm:cxn modelId="{D703E6E9-D2A0-4679-803B-6E35A81A8D5E}" type="presParOf" srcId="{09FAB869-1F76-4CB4-9615-911067213EB8}" destId="{95678170-EB8F-405E-9A8A-147BE9951924}" srcOrd="0" destOrd="0" presId="urn:microsoft.com/office/officeart/2005/8/layout/vList5"/>
    <dgm:cxn modelId="{38E7911B-3D41-4319-B40B-588FDC005B37}" type="presParOf" srcId="{B972E5E4-5519-4398-9DBB-69F67EF596C5}" destId="{00B149CD-0B63-47B0-8D96-569922278BE8}" srcOrd="3" destOrd="0" presId="urn:microsoft.com/office/officeart/2005/8/layout/vList5"/>
    <dgm:cxn modelId="{EBB7EC4E-0FDB-4A5D-A421-39AD006D3621}" type="presParOf" srcId="{B972E5E4-5519-4398-9DBB-69F67EF596C5}" destId="{0E046DA6-5532-4603-BBC4-55B1A15D786F}" srcOrd="4" destOrd="0" presId="urn:microsoft.com/office/officeart/2005/8/layout/vList5"/>
    <dgm:cxn modelId="{19398867-0235-4C9E-9859-96E864950E2C}" type="presParOf" srcId="{0E046DA6-5532-4603-BBC4-55B1A15D786F}" destId="{00775C14-60F0-44C0-BE9A-694D418FEE38}" srcOrd="0" destOrd="0" presId="urn:microsoft.com/office/officeart/2005/8/layout/vList5"/>
    <dgm:cxn modelId="{F7895DDE-3459-4F69-86CA-7E4A3A8BDD28}" type="presParOf" srcId="{B972E5E4-5519-4398-9DBB-69F67EF596C5}" destId="{4620A82E-03AA-4733-A6D9-1D05280454CB}" srcOrd="5" destOrd="0" presId="urn:microsoft.com/office/officeart/2005/8/layout/vList5"/>
    <dgm:cxn modelId="{7059D5E9-9CE2-46F5-AEDD-5AD0AB08BF21}" type="presParOf" srcId="{B972E5E4-5519-4398-9DBB-69F67EF596C5}" destId="{47BDB746-601C-48FA-8191-72A88E722C85}" srcOrd="6" destOrd="0" presId="urn:microsoft.com/office/officeart/2005/8/layout/vList5"/>
    <dgm:cxn modelId="{EFF445BD-A63D-4CAF-BD77-09688B7CAD57}" type="presParOf" srcId="{47BDB746-601C-48FA-8191-72A88E722C85}" destId="{E835E0D4-CAB5-45BB-9FDB-F65F0457AF44}" srcOrd="0" destOrd="0" presId="urn:microsoft.com/office/officeart/2005/8/layout/vList5"/>
    <dgm:cxn modelId="{64F7A38F-C27B-44DB-A86A-FB9C6A1966DC}" type="presParOf" srcId="{B972E5E4-5519-4398-9DBB-69F67EF596C5}" destId="{DBF16321-F8EE-493B-93DA-2AFA84AF6473}" srcOrd="7" destOrd="0" presId="urn:microsoft.com/office/officeart/2005/8/layout/vList5"/>
    <dgm:cxn modelId="{F5B29350-2EDC-47F5-83A1-12DBC0F63541}" type="presParOf" srcId="{B972E5E4-5519-4398-9DBB-69F67EF596C5}" destId="{BF593A4F-BC3D-4ABC-93B0-34352898A764}" srcOrd="8" destOrd="0" presId="urn:microsoft.com/office/officeart/2005/8/layout/vList5"/>
    <dgm:cxn modelId="{864BF7FA-5C3D-4540-ADDF-2E8855B91A6E}" type="presParOf" srcId="{BF593A4F-BC3D-4ABC-93B0-34352898A764}" destId="{1DBAF16E-3A69-46E1-8FE8-83FEE83C07C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3C6319-CC04-4E7C-8DC8-6039248457BC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63044EB-C070-4377-B758-43748B4EF9E6}">
      <dgm:prSet/>
      <dgm:spPr/>
      <dgm:t>
        <a:bodyPr/>
        <a:lstStyle/>
        <a:p>
          <a:pPr rtl="0"/>
          <a:r>
            <a:rPr lang="en-US" b="1" smtClean="0"/>
            <a:t>Tools &amp; Technologies</a:t>
          </a:r>
          <a:endParaRPr lang="en-US"/>
        </a:p>
      </dgm:t>
    </dgm:pt>
    <dgm:pt modelId="{6A99183E-210E-4313-B2CB-AADBF357254A}" type="parTrans" cxnId="{FBDAFF84-8C1E-47C9-BDB5-2D8995532122}">
      <dgm:prSet/>
      <dgm:spPr/>
      <dgm:t>
        <a:bodyPr/>
        <a:lstStyle/>
        <a:p>
          <a:endParaRPr lang="en-US"/>
        </a:p>
      </dgm:t>
    </dgm:pt>
    <dgm:pt modelId="{79CA610A-81E4-464B-A5EA-0BC3E75F4495}" type="sibTrans" cxnId="{FBDAFF84-8C1E-47C9-BDB5-2D8995532122}">
      <dgm:prSet/>
      <dgm:spPr/>
      <dgm:t>
        <a:bodyPr/>
        <a:lstStyle/>
        <a:p>
          <a:endParaRPr lang="en-US"/>
        </a:p>
      </dgm:t>
    </dgm:pt>
    <dgm:pt modelId="{7612289D-2E51-4A5E-BAF1-30527088FDE2}">
      <dgm:prSet/>
      <dgm:spPr/>
      <dgm:t>
        <a:bodyPr/>
        <a:lstStyle/>
        <a:p>
          <a:pPr rtl="0"/>
          <a:r>
            <a:rPr lang="en-US" b="1" smtClean="0"/>
            <a:t>Python</a:t>
          </a:r>
          <a:r>
            <a:rPr lang="en-US" smtClean="0"/>
            <a:t>, </a:t>
          </a:r>
          <a:r>
            <a:rPr lang="en-US" b="1" smtClean="0"/>
            <a:t>Pandas</a:t>
          </a:r>
          <a:r>
            <a:rPr lang="en-US" smtClean="0"/>
            <a:t>, </a:t>
          </a:r>
          <a:r>
            <a:rPr lang="en-US" b="1" smtClean="0"/>
            <a:t>NumPy</a:t>
          </a:r>
          <a:endParaRPr lang="en-US"/>
        </a:p>
      </dgm:t>
    </dgm:pt>
    <dgm:pt modelId="{7BD3CDF7-E739-4EF5-A8AF-8D1F2D5E8137}" type="parTrans" cxnId="{3F7CC1B8-5750-4C9F-BB51-4AA7DAD7ECF5}">
      <dgm:prSet/>
      <dgm:spPr/>
      <dgm:t>
        <a:bodyPr/>
        <a:lstStyle/>
        <a:p>
          <a:endParaRPr lang="en-US"/>
        </a:p>
      </dgm:t>
    </dgm:pt>
    <dgm:pt modelId="{5A9D02DE-E9DA-4B9E-B849-9ED68B517EF2}" type="sibTrans" cxnId="{3F7CC1B8-5750-4C9F-BB51-4AA7DAD7ECF5}">
      <dgm:prSet/>
      <dgm:spPr/>
      <dgm:t>
        <a:bodyPr/>
        <a:lstStyle/>
        <a:p>
          <a:endParaRPr lang="en-US"/>
        </a:p>
      </dgm:t>
    </dgm:pt>
    <dgm:pt modelId="{266F11F3-8865-4E70-A2C9-62A2974E1E77}">
      <dgm:prSet/>
      <dgm:spPr/>
      <dgm:t>
        <a:bodyPr/>
        <a:lstStyle/>
        <a:p>
          <a:pPr rtl="0"/>
          <a:r>
            <a:rPr lang="en-US" b="1" smtClean="0"/>
            <a:t>Scikit-learn</a:t>
          </a:r>
          <a:r>
            <a:rPr lang="en-US" smtClean="0"/>
            <a:t> (Random Forest, Pipelines)</a:t>
          </a:r>
          <a:endParaRPr lang="en-US"/>
        </a:p>
      </dgm:t>
    </dgm:pt>
    <dgm:pt modelId="{60F102BA-1B86-4175-A494-407C832D18CD}" type="parTrans" cxnId="{D0A4B647-3891-44AE-B492-DA22AAFB0BF7}">
      <dgm:prSet/>
      <dgm:spPr/>
      <dgm:t>
        <a:bodyPr/>
        <a:lstStyle/>
        <a:p>
          <a:endParaRPr lang="en-US"/>
        </a:p>
      </dgm:t>
    </dgm:pt>
    <dgm:pt modelId="{6351D783-6A84-48BA-8460-A8D6E9176DD9}" type="sibTrans" cxnId="{D0A4B647-3891-44AE-B492-DA22AAFB0BF7}">
      <dgm:prSet/>
      <dgm:spPr/>
      <dgm:t>
        <a:bodyPr/>
        <a:lstStyle/>
        <a:p>
          <a:endParaRPr lang="en-US"/>
        </a:p>
      </dgm:t>
    </dgm:pt>
    <dgm:pt modelId="{12288762-4FCF-4C5C-B103-83946D32801D}">
      <dgm:prSet/>
      <dgm:spPr/>
      <dgm:t>
        <a:bodyPr/>
        <a:lstStyle/>
        <a:p>
          <a:pPr rtl="0"/>
          <a:r>
            <a:rPr lang="en-US" b="1" smtClean="0"/>
            <a:t>TensorFlow/Keras</a:t>
          </a:r>
          <a:r>
            <a:rPr lang="en-US" smtClean="0"/>
            <a:t> (LSTM models)</a:t>
          </a:r>
          <a:endParaRPr lang="en-US"/>
        </a:p>
      </dgm:t>
    </dgm:pt>
    <dgm:pt modelId="{CA968EDD-6FF5-40A1-BC0D-CD7927046900}" type="parTrans" cxnId="{1452FCAB-BBCA-4DEA-826B-DD79E9DCC22C}">
      <dgm:prSet/>
      <dgm:spPr/>
      <dgm:t>
        <a:bodyPr/>
        <a:lstStyle/>
        <a:p>
          <a:endParaRPr lang="en-US"/>
        </a:p>
      </dgm:t>
    </dgm:pt>
    <dgm:pt modelId="{D889B0DF-D988-4774-8587-6DAF3A523944}" type="sibTrans" cxnId="{1452FCAB-BBCA-4DEA-826B-DD79E9DCC22C}">
      <dgm:prSet/>
      <dgm:spPr/>
      <dgm:t>
        <a:bodyPr/>
        <a:lstStyle/>
        <a:p>
          <a:endParaRPr lang="en-US"/>
        </a:p>
      </dgm:t>
    </dgm:pt>
    <dgm:pt modelId="{95926047-AECD-4A37-BB8D-F4FAD7CE41FC}">
      <dgm:prSet/>
      <dgm:spPr/>
      <dgm:t>
        <a:bodyPr/>
        <a:lstStyle/>
        <a:p>
          <a:pPr rtl="0"/>
          <a:r>
            <a:rPr lang="en-US" b="1" smtClean="0"/>
            <a:t>MLflow</a:t>
          </a:r>
          <a:r>
            <a:rPr lang="en-US" smtClean="0"/>
            <a:t> (Model tracking &amp; inference)</a:t>
          </a:r>
          <a:endParaRPr lang="en-US"/>
        </a:p>
      </dgm:t>
    </dgm:pt>
    <dgm:pt modelId="{E2522F52-8F48-4A8E-97D0-147A619AC89D}" type="parTrans" cxnId="{388D8EA6-0DE3-404A-9388-BEC49CE1B55E}">
      <dgm:prSet/>
      <dgm:spPr/>
      <dgm:t>
        <a:bodyPr/>
        <a:lstStyle/>
        <a:p>
          <a:endParaRPr lang="en-US"/>
        </a:p>
      </dgm:t>
    </dgm:pt>
    <dgm:pt modelId="{F227F8D1-5D8E-458D-AEA6-EC02185481D6}" type="sibTrans" cxnId="{388D8EA6-0DE3-404A-9388-BEC49CE1B55E}">
      <dgm:prSet/>
      <dgm:spPr/>
      <dgm:t>
        <a:bodyPr/>
        <a:lstStyle/>
        <a:p>
          <a:endParaRPr lang="en-US"/>
        </a:p>
      </dgm:t>
    </dgm:pt>
    <dgm:pt modelId="{6C0D8786-725D-41AB-B084-EB25AE761E87}">
      <dgm:prSet/>
      <dgm:spPr/>
      <dgm:t>
        <a:bodyPr/>
        <a:lstStyle/>
        <a:p>
          <a:pPr rtl="0"/>
          <a:r>
            <a:rPr lang="en-US" b="1" smtClean="0"/>
            <a:t>Streamlit</a:t>
          </a:r>
          <a:r>
            <a:rPr lang="en-US" smtClean="0"/>
            <a:t> (Web app for predictions)</a:t>
          </a:r>
          <a:endParaRPr lang="en-US"/>
        </a:p>
      </dgm:t>
    </dgm:pt>
    <dgm:pt modelId="{EF0CA50A-E2B6-4D6D-A8E0-686EE2AD7012}" type="parTrans" cxnId="{D6330BF0-BF19-40DC-8E17-879E96F6D307}">
      <dgm:prSet/>
      <dgm:spPr/>
      <dgm:t>
        <a:bodyPr/>
        <a:lstStyle/>
        <a:p>
          <a:endParaRPr lang="en-US"/>
        </a:p>
      </dgm:t>
    </dgm:pt>
    <dgm:pt modelId="{035A732D-9936-40A1-95AA-7E28B39B8660}" type="sibTrans" cxnId="{D6330BF0-BF19-40DC-8E17-879E96F6D307}">
      <dgm:prSet/>
      <dgm:spPr/>
      <dgm:t>
        <a:bodyPr/>
        <a:lstStyle/>
        <a:p>
          <a:endParaRPr lang="en-US"/>
        </a:p>
      </dgm:t>
    </dgm:pt>
    <dgm:pt modelId="{3B5D8644-ADF2-42CF-8857-4361EA394A30}" type="pres">
      <dgm:prSet presAssocID="{8B3C6319-CC04-4E7C-8DC8-6039248457BC}" presName="compositeShape" presStyleCnt="0">
        <dgm:presLayoutVars>
          <dgm:chMax val="7"/>
          <dgm:dir/>
          <dgm:resizeHandles val="exact"/>
        </dgm:presLayoutVars>
      </dgm:prSet>
      <dgm:spPr/>
    </dgm:pt>
    <dgm:pt modelId="{8A86E26B-8FAB-4741-A73B-D4015DFFB94F}" type="pres">
      <dgm:prSet presAssocID="{663044EB-C070-4377-B758-43748B4EF9E6}" presName="circ1" presStyleLbl="vennNode1" presStyleIdx="0" presStyleCnt="6"/>
      <dgm:spPr/>
    </dgm:pt>
    <dgm:pt modelId="{0B52D043-109E-4918-8F87-1BBFF16D25A7}" type="pres">
      <dgm:prSet presAssocID="{663044EB-C070-4377-B758-43748B4EF9E6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BD04478-8ABC-4285-BEE5-AAE721D3F6C7}" type="pres">
      <dgm:prSet presAssocID="{7612289D-2E51-4A5E-BAF1-30527088FDE2}" presName="circ2" presStyleLbl="vennNode1" presStyleIdx="1" presStyleCnt="6"/>
      <dgm:spPr/>
    </dgm:pt>
    <dgm:pt modelId="{23CAA12C-7BF7-4579-8A5C-2339D0525A51}" type="pres">
      <dgm:prSet presAssocID="{7612289D-2E51-4A5E-BAF1-30527088FDE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34DB1F2-8202-4777-83E7-E29A87368489}" type="pres">
      <dgm:prSet presAssocID="{266F11F3-8865-4E70-A2C9-62A2974E1E77}" presName="circ3" presStyleLbl="vennNode1" presStyleIdx="2" presStyleCnt="6"/>
      <dgm:spPr/>
    </dgm:pt>
    <dgm:pt modelId="{58536ED2-C9F6-422D-9BB8-47D14BC02530}" type="pres">
      <dgm:prSet presAssocID="{266F11F3-8865-4E70-A2C9-62A2974E1E7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E0E5FFF-F8B0-4869-8E7F-C9BFB97F8112}" type="pres">
      <dgm:prSet presAssocID="{12288762-4FCF-4C5C-B103-83946D32801D}" presName="circ4" presStyleLbl="vennNode1" presStyleIdx="3" presStyleCnt="6"/>
      <dgm:spPr/>
    </dgm:pt>
    <dgm:pt modelId="{95CECF52-7C42-4065-A20A-E8DA13FE8E8D}" type="pres">
      <dgm:prSet presAssocID="{12288762-4FCF-4C5C-B103-83946D32801D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00B9C9-F00A-48CB-AABA-ACC22DD41DB4}" type="pres">
      <dgm:prSet presAssocID="{95926047-AECD-4A37-BB8D-F4FAD7CE41FC}" presName="circ5" presStyleLbl="vennNode1" presStyleIdx="4" presStyleCnt="6"/>
      <dgm:spPr/>
    </dgm:pt>
    <dgm:pt modelId="{281A3D44-92E7-4FBA-B326-2559341B49F5}" type="pres">
      <dgm:prSet presAssocID="{95926047-AECD-4A37-BB8D-F4FAD7CE41FC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A66DF98-A8D3-4243-A389-9FE5061EC12A}" type="pres">
      <dgm:prSet presAssocID="{6C0D8786-725D-41AB-B084-EB25AE761E87}" presName="circ6" presStyleLbl="vennNode1" presStyleIdx="5" presStyleCnt="6"/>
      <dgm:spPr/>
    </dgm:pt>
    <dgm:pt modelId="{0AABB7EB-A786-4BCB-8EDB-E2B339FD008A}" type="pres">
      <dgm:prSet presAssocID="{6C0D8786-725D-41AB-B084-EB25AE761E87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6330BF0-BF19-40DC-8E17-879E96F6D307}" srcId="{8B3C6319-CC04-4E7C-8DC8-6039248457BC}" destId="{6C0D8786-725D-41AB-B084-EB25AE761E87}" srcOrd="5" destOrd="0" parTransId="{EF0CA50A-E2B6-4D6D-A8E0-686EE2AD7012}" sibTransId="{035A732D-9936-40A1-95AA-7E28B39B8660}"/>
    <dgm:cxn modelId="{3F7CC1B8-5750-4C9F-BB51-4AA7DAD7ECF5}" srcId="{8B3C6319-CC04-4E7C-8DC8-6039248457BC}" destId="{7612289D-2E51-4A5E-BAF1-30527088FDE2}" srcOrd="1" destOrd="0" parTransId="{7BD3CDF7-E739-4EF5-A8AF-8D1F2D5E8137}" sibTransId="{5A9D02DE-E9DA-4B9E-B849-9ED68B517EF2}"/>
    <dgm:cxn modelId="{1452FCAB-BBCA-4DEA-826B-DD79E9DCC22C}" srcId="{8B3C6319-CC04-4E7C-8DC8-6039248457BC}" destId="{12288762-4FCF-4C5C-B103-83946D32801D}" srcOrd="3" destOrd="0" parTransId="{CA968EDD-6FF5-40A1-BC0D-CD7927046900}" sibTransId="{D889B0DF-D988-4774-8587-6DAF3A523944}"/>
    <dgm:cxn modelId="{FA9B1668-25EA-4634-9B0B-AC65B94D8797}" type="presOf" srcId="{12288762-4FCF-4C5C-B103-83946D32801D}" destId="{95CECF52-7C42-4065-A20A-E8DA13FE8E8D}" srcOrd="0" destOrd="0" presId="urn:microsoft.com/office/officeart/2005/8/layout/venn1"/>
    <dgm:cxn modelId="{0FFF074F-7DE2-4BCB-9BA7-5D2A6232550A}" type="presOf" srcId="{8B3C6319-CC04-4E7C-8DC8-6039248457BC}" destId="{3B5D8644-ADF2-42CF-8857-4361EA394A30}" srcOrd="0" destOrd="0" presId="urn:microsoft.com/office/officeart/2005/8/layout/venn1"/>
    <dgm:cxn modelId="{2C5E0589-F1C8-4AEA-91E0-207797C0E69E}" type="presOf" srcId="{6C0D8786-725D-41AB-B084-EB25AE761E87}" destId="{0AABB7EB-A786-4BCB-8EDB-E2B339FD008A}" srcOrd="0" destOrd="0" presId="urn:microsoft.com/office/officeart/2005/8/layout/venn1"/>
    <dgm:cxn modelId="{5EB7229B-2A75-4ED8-8788-38AD93520FF5}" type="presOf" srcId="{7612289D-2E51-4A5E-BAF1-30527088FDE2}" destId="{23CAA12C-7BF7-4579-8A5C-2339D0525A51}" srcOrd="0" destOrd="0" presId="urn:microsoft.com/office/officeart/2005/8/layout/venn1"/>
    <dgm:cxn modelId="{D0A4B647-3891-44AE-B492-DA22AAFB0BF7}" srcId="{8B3C6319-CC04-4E7C-8DC8-6039248457BC}" destId="{266F11F3-8865-4E70-A2C9-62A2974E1E77}" srcOrd="2" destOrd="0" parTransId="{60F102BA-1B86-4175-A494-407C832D18CD}" sibTransId="{6351D783-6A84-48BA-8460-A8D6E9176DD9}"/>
    <dgm:cxn modelId="{FBDAFF84-8C1E-47C9-BDB5-2D8995532122}" srcId="{8B3C6319-CC04-4E7C-8DC8-6039248457BC}" destId="{663044EB-C070-4377-B758-43748B4EF9E6}" srcOrd="0" destOrd="0" parTransId="{6A99183E-210E-4313-B2CB-AADBF357254A}" sibTransId="{79CA610A-81E4-464B-A5EA-0BC3E75F4495}"/>
    <dgm:cxn modelId="{7054C3FD-15FB-44F3-A004-77FD156236A0}" type="presOf" srcId="{663044EB-C070-4377-B758-43748B4EF9E6}" destId="{0B52D043-109E-4918-8F87-1BBFF16D25A7}" srcOrd="0" destOrd="0" presId="urn:microsoft.com/office/officeart/2005/8/layout/venn1"/>
    <dgm:cxn modelId="{CD686124-F575-4918-AB1B-997358D3750D}" type="presOf" srcId="{266F11F3-8865-4E70-A2C9-62A2974E1E77}" destId="{58536ED2-C9F6-422D-9BB8-47D14BC02530}" srcOrd="0" destOrd="0" presId="urn:microsoft.com/office/officeart/2005/8/layout/venn1"/>
    <dgm:cxn modelId="{E1DCF140-81D6-40DB-A07D-B166384B82A8}" type="presOf" srcId="{95926047-AECD-4A37-BB8D-F4FAD7CE41FC}" destId="{281A3D44-92E7-4FBA-B326-2559341B49F5}" srcOrd="0" destOrd="0" presId="urn:microsoft.com/office/officeart/2005/8/layout/venn1"/>
    <dgm:cxn modelId="{388D8EA6-0DE3-404A-9388-BEC49CE1B55E}" srcId="{8B3C6319-CC04-4E7C-8DC8-6039248457BC}" destId="{95926047-AECD-4A37-BB8D-F4FAD7CE41FC}" srcOrd="4" destOrd="0" parTransId="{E2522F52-8F48-4A8E-97D0-147A619AC89D}" sibTransId="{F227F8D1-5D8E-458D-AEA6-EC02185481D6}"/>
    <dgm:cxn modelId="{B639395D-9835-4B8E-96D8-4457D353BA87}" type="presParOf" srcId="{3B5D8644-ADF2-42CF-8857-4361EA394A30}" destId="{8A86E26B-8FAB-4741-A73B-D4015DFFB94F}" srcOrd="0" destOrd="0" presId="urn:microsoft.com/office/officeart/2005/8/layout/venn1"/>
    <dgm:cxn modelId="{1E00D4EA-F02D-4492-AB7A-7F0E7641FC96}" type="presParOf" srcId="{3B5D8644-ADF2-42CF-8857-4361EA394A30}" destId="{0B52D043-109E-4918-8F87-1BBFF16D25A7}" srcOrd="1" destOrd="0" presId="urn:microsoft.com/office/officeart/2005/8/layout/venn1"/>
    <dgm:cxn modelId="{C27B4CFB-0034-443C-8649-6AB4B395966D}" type="presParOf" srcId="{3B5D8644-ADF2-42CF-8857-4361EA394A30}" destId="{4BD04478-8ABC-4285-BEE5-AAE721D3F6C7}" srcOrd="2" destOrd="0" presId="urn:microsoft.com/office/officeart/2005/8/layout/venn1"/>
    <dgm:cxn modelId="{8F004A6E-8732-416D-9A0E-54637D87BE91}" type="presParOf" srcId="{3B5D8644-ADF2-42CF-8857-4361EA394A30}" destId="{23CAA12C-7BF7-4579-8A5C-2339D0525A51}" srcOrd="3" destOrd="0" presId="urn:microsoft.com/office/officeart/2005/8/layout/venn1"/>
    <dgm:cxn modelId="{15C03924-C3EB-4DB5-AA03-321B7431BD9B}" type="presParOf" srcId="{3B5D8644-ADF2-42CF-8857-4361EA394A30}" destId="{334DB1F2-8202-4777-83E7-E29A87368489}" srcOrd="4" destOrd="0" presId="urn:microsoft.com/office/officeart/2005/8/layout/venn1"/>
    <dgm:cxn modelId="{592A8331-707D-4FC3-9326-2F309F8E5357}" type="presParOf" srcId="{3B5D8644-ADF2-42CF-8857-4361EA394A30}" destId="{58536ED2-C9F6-422D-9BB8-47D14BC02530}" srcOrd="5" destOrd="0" presId="urn:microsoft.com/office/officeart/2005/8/layout/venn1"/>
    <dgm:cxn modelId="{682F658A-4C5C-4B0A-A06F-110D7F189C07}" type="presParOf" srcId="{3B5D8644-ADF2-42CF-8857-4361EA394A30}" destId="{5E0E5FFF-F8B0-4869-8E7F-C9BFB97F8112}" srcOrd="6" destOrd="0" presId="urn:microsoft.com/office/officeart/2005/8/layout/venn1"/>
    <dgm:cxn modelId="{8728CBCD-51F4-4A1A-B006-E93CA387E60D}" type="presParOf" srcId="{3B5D8644-ADF2-42CF-8857-4361EA394A30}" destId="{95CECF52-7C42-4065-A20A-E8DA13FE8E8D}" srcOrd="7" destOrd="0" presId="urn:microsoft.com/office/officeart/2005/8/layout/venn1"/>
    <dgm:cxn modelId="{AE296A6E-C079-44A3-B217-7BCB40EB8AED}" type="presParOf" srcId="{3B5D8644-ADF2-42CF-8857-4361EA394A30}" destId="{3200B9C9-F00A-48CB-AABA-ACC22DD41DB4}" srcOrd="8" destOrd="0" presId="urn:microsoft.com/office/officeart/2005/8/layout/venn1"/>
    <dgm:cxn modelId="{0A929527-141D-42E6-B309-26EAC2DA3D39}" type="presParOf" srcId="{3B5D8644-ADF2-42CF-8857-4361EA394A30}" destId="{281A3D44-92E7-4FBA-B326-2559341B49F5}" srcOrd="9" destOrd="0" presId="urn:microsoft.com/office/officeart/2005/8/layout/venn1"/>
    <dgm:cxn modelId="{9176B6CD-BF7A-435E-BAA4-C021491E0D2C}" type="presParOf" srcId="{3B5D8644-ADF2-42CF-8857-4361EA394A30}" destId="{9A66DF98-A8D3-4243-A389-9FE5061EC12A}" srcOrd="10" destOrd="0" presId="urn:microsoft.com/office/officeart/2005/8/layout/venn1"/>
    <dgm:cxn modelId="{0097150D-8E73-43F0-9DE3-EB2836BC1EC1}" type="presParOf" srcId="{3B5D8644-ADF2-42CF-8857-4361EA394A30}" destId="{0AABB7EB-A786-4BCB-8EDB-E2B339FD008A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9EE0B9-356D-42C3-A4F4-C8A3C5C76F7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0D43A91-C4DB-4650-824C-20DF80086CFE}">
      <dgm:prSet/>
      <dgm:spPr/>
      <dgm:t>
        <a:bodyPr/>
        <a:lstStyle/>
        <a:p>
          <a:pPr rtl="0"/>
          <a:r>
            <a:rPr lang="en-US" b="1" smtClean="0"/>
            <a:t>Data Cleaning</a:t>
          </a:r>
          <a:endParaRPr lang="en-US"/>
        </a:p>
      </dgm:t>
    </dgm:pt>
    <dgm:pt modelId="{B0DF4083-BCB7-4C82-A91A-A46079E94DB3}" type="parTrans" cxnId="{2FB8A734-0E80-4505-ABA1-29538FF1D9A2}">
      <dgm:prSet/>
      <dgm:spPr/>
      <dgm:t>
        <a:bodyPr/>
        <a:lstStyle/>
        <a:p>
          <a:endParaRPr lang="en-US"/>
        </a:p>
      </dgm:t>
    </dgm:pt>
    <dgm:pt modelId="{E335FB73-15B0-4AA0-9A11-C69C377FD43D}" type="sibTrans" cxnId="{2FB8A734-0E80-4505-ABA1-29538FF1D9A2}">
      <dgm:prSet/>
      <dgm:spPr/>
      <dgm:t>
        <a:bodyPr/>
        <a:lstStyle/>
        <a:p>
          <a:endParaRPr lang="en-US"/>
        </a:p>
      </dgm:t>
    </dgm:pt>
    <dgm:pt modelId="{0D58993D-4AF6-454C-A1EE-EDF36379E5A2}">
      <dgm:prSet/>
      <dgm:spPr/>
      <dgm:t>
        <a:bodyPr/>
        <a:lstStyle/>
        <a:p>
          <a:pPr rtl="0"/>
          <a:r>
            <a:rPr lang="en-US" smtClean="0"/>
            <a:t>Dataset shape: </a:t>
          </a:r>
          <a:r>
            <a:rPr lang="en-US" b="1" smtClean="0"/>
            <a:t>22,970 rows × 21 features</a:t>
          </a:r>
          <a:endParaRPr lang="en-US"/>
        </a:p>
      </dgm:t>
    </dgm:pt>
    <dgm:pt modelId="{DE4CAB2E-56BA-4F55-8DAA-8E582D1FC32D}" type="parTrans" cxnId="{564F93E5-E603-4B50-A970-BDF8A74C3354}">
      <dgm:prSet/>
      <dgm:spPr/>
      <dgm:t>
        <a:bodyPr/>
        <a:lstStyle/>
        <a:p>
          <a:endParaRPr lang="en-US"/>
        </a:p>
      </dgm:t>
    </dgm:pt>
    <dgm:pt modelId="{F14E5FBF-3B12-4C59-B9F6-0E6DE21EF373}" type="sibTrans" cxnId="{564F93E5-E603-4B50-A970-BDF8A74C3354}">
      <dgm:prSet/>
      <dgm:spPr/>
      <dgm:t>
        <a:bodyPr/>
        <a:lstStyle/>
        <a:p>
          <a:endParaRPr lang="en-US"/>
        </a:p>
      </dgm:t>
    </dgm:pt>
    <dgm:pt modelId="{69702BC0-D3AB-48BC-A6F6-9BEF14E32959}">
      <dgm:prSet/>
      <dgm:spPr/>
      <dgm:t>
        <a:bodyPr/>
        <a:lstStyle/>
        <a:p>
          <a:pPr rtl="0"/>
          <a:r>
            <a:rPr lang="en-US" smtClean="0"/>
            <a:t>Handled </a:t>
          </a:r>
          <a:r>
            <a:rPr lang="en-US" b="1" smtClean="0"/>
            <a:t>missing values</a:t>
          </a:r>
          <a:r>
            <a:rPr lang="en-US" smtClean="0"/>
            <a:t> and detected </a:t>
          </a:r>
          <a:r>
            <a:rPr lang="en-US" b="1" smtClean="0"/>
            <a:t>outliers</a:t>
          </a:r>
          <a:endParaRPr lang="en-US"/>
        </a:p>
      </dgm:t>
    </dgm:pt>
    <dgm:pt modelId="{0E71B36F-6CF8-4EBF-8A28-B531092B3EA1}" type="parTrans" cxnId="{E9BA987E-6C8B-4937-AF55-0DE051FA7278}">
      <dgm:prSet/>
      <dgm:spPr/>
      <dgm:t>
        <a:bodyPr/>
        <a:lstStyle/>
        <a:p>
          <a:endParaRPr lang="en-US"/>
        </a:p>
      </dgm:t>
    </dgm:pt>
    <dgm:pt modelId="{5CC3DF8E-DBED-431F-969B-CB56ADBC26D2}" type="sibTrans" cxnId="{E9BA987E-6C8B-4937-AF55-0DE051FA7278}">
      <dgm:prSet/>
      <dgm:spPr/>
      <dgm:t>
        <a:bodyPr/>
        <a:lstStyle/>
        <a:p>
          <a:endParaRPr lang="en-US"/>
        </a:p>
      </dgm:t>
    </dgm:pt>
    <dgm:pt modelId="{B8DA2869-2F5D-44DB-9F39-2036C6F5593F}">
      <dgm:prSet/>
      <dgm:spPr/>
      <dgm:t>
        <a:bodyPr/>
        <a:lstStyle/>
        <a:p>
          <a:pPr rtl="0"/>
          <a:r>
            <a:rPr lang="en-US" smtClean="0"/>
            <a:t>Encoded categorical features and normalized formats</a:t>
          </a:r>
          <a:endParaRPr lang="en-US"/>
        </a:p>
      </dgm:t>
    </dgm:pt>
    <dgm:pt modelId="{26AF72A6-35E0-4ADD-AB83-A53A9E9AA08B}" type="parTrans" cxnId="{76158675-A4BE-4D9B-BE57-54FD6836AD26}">
      <dgm:prSet/>
      <dgm:spPr/>
      <dgm:t>
        <a:bodyPr/>
        <a:lstStyle/>
        <a:p>
          <a:endParaRPr lang="en-US"/>
        </a:p>
      </dgm:t>
    </dgm:pt>
    <dgm:pt modelId="{05F7A81E-C47E-4A3E-ABA5-F4DAE67F03B9}" type="sibTrans" cxnId="{76158675-A4BE-4D9B-BE57-54FD6836AD26}">
      <dgm:prSet/>
      <dgm:spPr/>
      <dgm:t>
        <a:bodyPr/>
        <a:lstStyle/>
        <a:p>
          <a:endParaRPr lang="en-US"/>
        </a:p>
      </dgm:t>
    </dgm:pt>
    <dgm:pt modelId="{F58D6D65-433A-469D-943B-DFD31AEF2B5D}" type="pres">
      <dgm:prSet presAssocID="{509EE0B9-356D-42C3-A4F4-C8A3C5C76F76}" presName="rootnode" presStyleCnt="0">
        <dgm:presLayoutVars>
          <dgm:chMax/>
          <dgm:chPref/>
          <dgm:dir/>
          <dgm:animLvl val="lvl"/>
        </dgm:presLayoutVars>
      </dgm:prSet>
      <dgm:spPr/>
    </dgm:pt>
    <dgm:pt modelId="{6480C971-29BA-40CD-80EA-D255C08B9B13}" type="pres">
      <dgm:prSet presAssocID="{B0D43A91-C4DB-4650-824C-20DF80086CFE}" presName="composite" presStyleCnt="0"/>
      <dgm:spPr/>
    </dgm:pt>
    <dgm:pt modelId="{95E50EFB-1181-43BB-85C2-F05F51828E30}" type="pres">
      <dgm:prSet presAssocID="{B0D43A91-C4DB-4650-824C-20DF80086CFE}" presName="LShape" presStyleLbl="alignNode1" presStyleIdx="0" presStyleCnt="7"/>
      <dgm:spPr/>
    </dgm:pt>
    <dgm:pt modelId="{748D9BAD-C629-4FC3-84A4-37556A22B474}" type="pres">
      <dgm:prSet presAssocID="{B0D43A91-C4DB-4650-824C-20DF80086CF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5AABE5C5-3F7C-4120-84B0-F234D91C3E7F}" type="pres">
      <dgm:prSet presAssocID="{B0D43A91-C4DB-4650-824C-20DF80086CFE}" presName="Triangle" presStyleLbl="alignNode1" presStyleIdx="1" presStyleCnt="7"/>
      <dgm:spPr/>
    </dgm:pt>
    <dgm:pt modelId="{5D9AF150-6041-49AE-9EF3-92DA20D7797E}" type="pres">
      <dgm:prSet presAssocID="{E335FB73-15B0-4AA0-9A11-C69C377FD43D}" presName="sibTrans" presStyleCnt="0"/>
      <dgm:spPr/>
    </dgm:pt>
    <dgm:pt modelId="{E81B04FC-BD17-43E3-AF2F-3BFAFF0D22CE}" type="pres">
      <dgm:prSet presAssocID="{E335FB73-15B0-4AA0-9A11-C69C377FD43D}" presName="space" presStyleCnt="0"/>
      <dgm:spPr/>
    </dgm:pt>
    <dgm:pt modelId="{20E6D13B-4DAA-4484-A632-2F779EDA90CA}" type="pres">
      <dgm:prSet presAssocID="{0D58993D-4AF6-454C-A1EE-EDF36379E5A2}" presName="composite" presStyleCnt="0"/>
      <dgm:spPr/>
    </dgm:pt>
    <dgm:pt modelId="{FD84C153-580E-4450-8CFD-A2058D21BB62}" type="pres">
      <dgm:prSet presAssocID="{0D58993D-4AF6-454C-A1EE-EDF36379E5A2}" presName="LShape" presStyleLbl="alignNode1" presStyleIdx="2" presStyleCnt="7"/>
      <dgm:spPr/>
    </dgm:pt>
    <dgm:pt modelId="{0DE60444-626A-4A14-BE00-F3423F72E903}" type="pres">
      <dgm:prSet presAssocID="{0D58993D-4AF6-454C-A1EE-EDF36379E5A2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3D863E21-067C-4A77-AC51-C1D613688EA4}" type="pres">
      <dgm:prSet presAssocID="{0D58993D-4AF6-454C-A1EE-EDF36379E5A2}" presName="Triangle" presStyleLbl="alignNode1" presStyleIdx="3" presStyleCnt="7"/>
      <dgm:spPr/>
    </dgm:pt>
    <dgm:pt modelId="{A917B00A-7311-4225-B623-741955B8FB53}" type="pres">
      <dgm:prSet presAssocID="{F14E5FBF-3B12-4C59-B9F6-0E6DE21EF373}" presName="sibTrans" presStyleCnt="0"/>
      <dgm:spPr/>
    </dgm:pt>
    <dgm:pt modelId="{82AB79F0-E7F2-4B8F-8C2F-BF901D5C1811}" type="pres">
      <dgm:prSet presAssocID="{F14E5FBF-3B12-4C59-B9F6-0E6DE21EF373}" presName="space" presStyleCnt="0"/>
      <dgm:spPr/>
    </dgm:pt>
    <dgm:pt modelId="{1D2C6E24-B66D-45F4-AEFF-4226B8564A1D}" type="pres">
      <dgm:prSet presAssocID="{69702BC0-D3AB-48BC-A6F6-9BEF14E32959}" presName="composite" presStyleCnt="0"/>
      <dgm:spPr/>
    </dgm:pt>
    <dgm:pt modelId="{70A5B69F-8942-4323-8DE5-88DB4368A8A8}" type="pres">
      <dgm:prSet presAssocID="{69702BC0-D3AB-48BC-A6F6-9BEF14E32959}" presName="LShape" presStyleLbl="alignNode1" presStyleIdx="4" presStyleCnt="7"/>
      <dgm:spPr/>
    </dgm:pt>
    <dgm:pt modelId="{EF14D925-01FF-48C1-9D1C-5FF2FE3068F2}" type="pres">
      <dgm:prSet presAssocID="{69702BC0-D3AB-48BC-A6F6-9BEF14E32959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6F507D0C-47A8-4F68-BC43-38753CF802DF}" type="pres">
      <dgm:prSet presAssocID="{69702BC0-D3AB-48BC-A6F6-9BEF14E32959}" presName="Triangle" presStyleLbl="alignNode1" presStyleIdx="5" presStyleCnt="7"/>
      <dgm:spPr/>
    </dgm:pt>
    <dgm:pt modelId="{E70E0EB2-DE09-45F0-811E-5EA9BC9480AB}" type="pres">
      <dgm:prSet presAssocID="{5CC3DF8E-DBED-431F-969B-CB56ADBC26D2}" presName="sibTrans" presStyleCnt="0"/>
      <dgm:spPr/>
    </dgm:pt>
    <dgm:pt modelId="{10ABDD4A-D71D-4458-B8EE-71C9E27E2CD4}" type="pres">
      <dgm:prSet presAssocID="{5CC3DF8E-DBED-431F-969B-CB56ADBC26D2}" presName="space" presStyleCnt="0"/>
      <dgm:spPr/>
    </dgm:pt>
    <dgm:pt modelId="{69A42982-CF1D-4383-985B-ED7C8E5CC7AE}" type="pres">
      <dgm:prSet presAssocID="{B8DA2869-2F5D-44DB-9F39-2036C6F5593F}" presName="composite" presStyleCnt="0"/>
      <dgm:spPr/>
    </dgm:pt>
    <dgm:pt modelId="{DFCB4FCF-75B4-4F34-A01D-C3771FCBF9C4}" type="pres">
      <dgm:prSet presAssocID="{B8DA2869-2F5D-44DB-9F39-2036C6F5593F}" presName="LShape" presStyleLbl="alignNode1" presStyleIdx="6" presStyleCnt="7"/>
      <dgm:spPr/>
    </dgm:pt>
    <dgm:pt modelId="{6BB3FCFF-8746-43AA-9D54-7B7A27133B69}" type="pres">
      <dgm:prSet presAssocID="{B8DA2869-2F5D-44DB-9F39-2036C6F5593F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0534871-6613-448F-9717-55556FB70DEE}" type="presOf" srcId="{0D58993D-4AF6-454C-A1EE-EDF36379E5A2}" destId="{0DE60444-626A-4A14-BE00-F3423F72E903}" srcOrd="0" destOrd="0" presId="urn:microsoft.com/office/officeart/2009/3/layout/StepUpProcess"/>
    <dgm:cxn modelId="{D8711E1D-2326-4A51-85AE-B7BCCBEEF6CE}" type="presOf" srcId="{B0D43A91-C4DB-4650-824C-20DF80086CFE}" destId="{748D9BAD-C629-4FC3-84A4-37556A22B474}" srcOrd="0" destOrd="0" presId="urn:microsoft.com/office/officeart/2009/3/layout/StepUpProcess"/>
    <dgm:cxn modelId="{564F93E5-E603-4B50-A970-BDF8A74C3354}" srcId="{509EE0B9-356D-42C3-A4F4-C8A3C5C76F76}" destId="{0D58993D-4AF6-454C-A1EE-EDF36379E5A2}" srcOrd="1" destOrd="0" parTransId="{DE4CAB2E-56BA-4F55-8DAA-8E582D1FC32D}" sibTransId="{F14E5FBF-3B12-4C59-B9F6-0E6DE21EF373}"/>
    <dgm:cxn modelId="{2FB8A734-0E80-4505-ABA1-29538FF1D9A2}" srcId="{509EE0B9-356D-42C3-A4F4-C8A3C5C76F76}" destId="{B0D43A91-C4DB-4650-824C-20DF80086CFE}" srcOrd="0" destOrd="0" parTransId="{B0DF4083-BCB7-4C82-A91A-A46079E94DB3}" sibTransId="{E335FB73-15B0-4AA0-9A11-C69C377FD43D}"/>
    <dgm:cxn modelId="{76158675-A4BE-4D9B-BE57-54FD6836AD26}" srcId="{509EE0B9-356D-42C3-A4F4-C8A3C5C76F76}" destId="{B8DA2869-2F5D-44DB-9F39-2036C6F5593F}" srcOrd="3" destOrd="0" parTransId="{26AF72A6-35E0-4ADD-AB83-A53A9E9AA08B}" sibTransId="{05F7A81E-C47E-4A3E-ABA5-F4DAE67F03B9}"/>
    <dgm:cxn modelId="{340B727E-9E7D-4C06-AF6E-7CB5AF31D482}" type="presOf" srcId="{69702BC0-D3AB-48BC-A6F6-9BEF14E32959}" destId="{EF14D925-01FF-48C1-9D1C-5FF2FE3068F2}" srcOrd="0" destOrd="0" presId="urn:microsoft.com/office/officeart/2009/3/layout/StepUpProcess"/>
    <dgm:cxn modelId="{F3F3900F-6DE9-4AD1-913A-442396766E6B}" type="presOf" srcId="{B8DA2869-2F5D-44DB-9F39-2036C6F5593F}" destId="{6BB3FCFF-8746-43AA-9D54-7B7A27133B69}" srcOrd="0" destOrd="0" presId="urn:microsoft.com/office/officeart/2009/3/layout/StepUpProcess"/>
    <dgm:cxn modelId="{8D5E5675-985D-452E-BF33-A33D3DEB94EB}" type="presOf" srcId="{509EE0B9-356D-42C3-A4F4-C8A3C5C76F76}" destId="{F58D6D65-433A-469D-943B-DFD31AEF2B5D}" srcOrd="0" destOrd="0" presId="urn:microsoft.com/office/officeart/2009/3/layout/StepUpProcess"/>
    <dgm:cxn modelId="{E9BA987E-6C8B-4937-AF55-0DE051FA7278}" srcId="{509EE0B9-356D-42C3-A4F4-C8A3C5C76F76}" destId="{69702BC0-D3AB-48BC-A6F6-9BEF14E32959}" srcOrd="2" destOrd="0" parTransId="{0E71B36F-6CF8-4EBF-8A28-B531092B3EA1}" sibTransId="{5CC3DF8E-DBED-431F-969B-CB56ADBC26D2}"/>
    <dgm:cxn modelId="{063FC739-789E-4844-BCAE-2F2EDB49B8B5}" type="presParOf" srcId="{F58D6D65-433A-469D-943B-DFD31AEF2B5D}" destId="{6480C971-29BA-40CD-80EA-D255C08B9B13}" srcOrd="0" destOrd="0" presId="urn:microsoft.com/office/officeart/2009/3/layout/StepUpProcess"/>
    <dgm:cxn modelId="{C8E9D462-8768-405D-861A-B4B4222E27AD}" type="presParOf" srcId="{6480C971-29BA-40CD-80EA-D255C08B9B13}" destId="{95E50EFB-1181-43BB-85C2-F05F51828E30}" srcOrd="0" destOrd="0" presId="urn:microsoft.com/office/officeart/2009/3/layout/StepUpProcess"/>
    <dgm:cxn modelId="{5BFC6E0A-55DC-432F-A9DD-82A7F7637FF7}" type="presParOf" srcId="{6480C971-29BA-40CD-80EA-D255C08B9B13}" destId="{748D9BAD-C629-4FC3-84A4-37556A22B474}" srcOrd="1" destOrd="0" presId="urn:microsoft.com/office/officeart/2009/3/layout/StepUpProcess"/>
    <dgm:cxn modelId="{3679C75D-029B-42D7-BF3D-1531A8C7D7EE}" type="presParOf" srcId="{6480C971-29BA-40CD-80EA-D255C08B9B13}" destId="{5AABE5C5-3F7C-4120-84B0-F234D91C3E7F}" srcOrd="2" destOrd="0" presId="urn:microsoft.com/office/officeart/2009/3/layout/StepUpProcess"/>
    <dgm:cxn modelId="{0EF73076-828B-4CAB-A582-DAA7A2BF722A}" type="presParOf" srcId="{F58D6D65-433A-469D-943B-DFD31AEF2B5D}" destId="{5D9AF150-6041-49AE-9EF3-92DA20D7797E}" srcOrd="1" destOrd="0" presId="urn:microsoft.com/office/officeart/2009/3/layout/StepUpProcess"/>
    <dgm:cxn modelId="{329A2E4E-7AB9-46D3-A5C2-F25EF8D6E5DA}" type="presParOf" srcId="{5D9AF150-6041-49AE-9EF3-92DA20D7797E}" destId="{E81B04FC-BD17-43E3-AF2F-3BFAFF0D22CE}" srcOrd="0" destOrd="0" presId="urn:microsoft.com/office/officeart/2009/3/layout/StepUpProcess"/>
    <dgm:cxn modelId="{75B440D9-ED90-4212-B0D7-7B109457D197}" type="presParOf" srcId="{F58D6D65-433A-469D-943B-DFD31AEF2B5D}" destId="{20E6D13B-4DAA-4484-A632-2F779EDA90CA}" srcOrd="2" destOrd="0" presId="urn:microsoft.com/office/officeart/2009/3/layout/StepUpProcess"/>
    <dgm:cxn modelId="{D5863F54-B040-4F81-BD7B-98D892C16C04}" type="presParOf" srcId="{20E6D13B-4DAA-4484-A632-2F779EDA90CA}" destId="{FD84C153-580E-4450-8CFD-A2058D21BB62}" srcOrd="0" destOrd="0" presId="urn:microsoft.com/office/officeart/2009/3/layout/StepUpProcess"/>
    <dgm:cxn modelId="{F9C5BB06-D0F0-4D79-82CF-5A028627453A}" type="presParOf" srcId="{20E6D13B-4DAA-4484-A632-2F779EDA90CA}" destId="{0DE60444-626A-4A14-BE00-F3423F72E903}" srcOrd="1" destOrd="0" presId="urn:microsoft.com/office/officeart/2009/3/layout/StepUpProcess"/>
    <dgm:cxn modelId="{C138873E-9182-4A35-B220-5F062ADBAEA3}" type="presParOf" srcId="{20E6D13B-4DAA-4484-A632-2F779EDA90CA}" destId="{3D863E21-067C-4A77-AC51-C1D613688EA4}" srcOrd="2" destOrd="0" presId="urn:microsoft.com/office/officeart/2009/3/layout/StepUpProcess"/>
    <dgm:cxn modelId="{6860B20D-2EB9-4467-B5CF-CFBD4C234903}" type="presParOf" srcId="{F58D6D65-433A-469D-943B-DFD31AEF2B5D}" destId="{A917B00A-7311-4225-B623-741955B8FB53}" srcOrd="3" destOrd="0" presId="urn:microsoft.com/office/officeart/2009/3/layout/StepUpProcess"/>
    <dgm:cxn modelId="{68301E59-3E9C-4317-87C4-7406F2E54312}" type="presParOf" srcId="{A917B00A-7311-4225-B623-741955B8FB53}" destId="{82AB79F0-E7F2-4B8F-8C2F-BF901D5C1811}" srcOrd="0" destOrd="0" presId="urn:microsoft.com/office/officeart/2009/3/layout/StepUpProcess"/>
    <dgm:cxn modelId="{EDB79928-DA47-40E4-9884-57838A577B66}" type="presParOf" srcId="{F58D6D65-433A-469D-943B-DFD31AEF2B5D}" destId="{1D2C6E24-B66D-45F4-AEFF-4226B8564A1D}" srcOrd="4" destOrd="0" presId="urn:microsoft.com/office/officeart/2009/3/layout/StepUpProcess"/>
    <dgm:cxn modelId="{BD7BBFA4-2BA1-48E7-A6AD-41A1051C5E7F}" type="presParOf" srcId="{1D2C6E24-B66D-45F4-AEFF-4226B8564A1D}" destId="{70A5B69F-8942-4323-8DE5-88DB4368A8A8}" srcOrd="0" destOrd="0" presId="urn:microsoft.com/office/officeart/2009/3/layout/StepUpProcess"/>
    <dgm:cxn modelId="{AF93F7F9-4520-4D44-A2BE-38077CF21B7D}" type="presParOf" srcId="{1D2C6E24-B66D-45F4-AEFF-4226B8564A1D}" destId="{EF14D925-01FF-48C1-9D1C-5FF2FE3068F2}" srcOrd="1" destOrd="0" presId="urn:microsoft.com/office/officeart/2009/3/layout/StepUpProcess"/>
    <dgm:cxn modelId="{109945AD-C118-408F-B14E-D2D79A6AC196}" type="presParOf" srcId="{1D2C6E24-B66D-45F4-AEFF-4226B8564A1D}" destId="{6F507D0C-47A8-4F68-BC43-38753CF802DF}" srcOrd="2" destOrd="0" presId="urn:microsoft.com/office/officeart/2009/3/layout/StepUpProcess"/>
    <dgm:cxn modelId="{3E87DB48-F454-4266-8F00-70AA459C6197}" type="presParOf" srcId="{F58D6D65-433A-469D-943B-DFD31AEF2B5D}" destId="{E70E0EB2-DE09-45F0-811E-5EA9BC9480AB}" srcOrd="5" destOrd="0" presId="urn:microsoft.com/office/officeart/2009/3/layout/StepUpProcess"/>
    <dgm:cxn modelId="{4341C898-EAFE-4D3E-B02D-00D00FA2BA32}" type="presParOf" srcId="{E70E0EB2-DE09-45F0-811E-5EA9BC9480AB}" destId="{10ABDD4A-D71D-4458-B8EE-71C9E27E2CD4}" srcOrd="0" destOrd="0" presId="urn:microsoft.com/office/officeart/2009/3/layout/StepUpProcess"/>
    <dgm:cxn modelId="{3A02C570-A30D-4C8F-BF3E-0AC45FCACCA6}" type="presParOf" srcId="{F58D6D65-433A-469D-943B-DFD31AEF2B5D}" destId="{69A42982-CF1D-4383-985B-ED7C8E5CC7AE}" srcOrd="6" destOrd="0" presId="urn:microsoft.com/office/officeart/2009/3/layout/StepUpProcess"/>
    <dgm:cxn modelId="{B8C28443-3D57-42AE-826D-95ABC18D9AFB}" type="presParOf" srcId="{69A42982-CF1D-4383-985B-ED7C8E5CC7AE}" destId="{DFCB4FCF-75B4-4F34-A01D-C3771FCBF9C4}" srcOrd="0" destOrd="0" presId="urn:microsoft.com/office/officeart/2009/3/layout/StepUpProcess"/>
    <dgm:cxn modelId="{79DB9BF0-D8F5-46D4-9663-655A9D5963EF}" type="presParOf" srcId="{69A42982-CF1D-4383-985B-ED7C8E5CC7AE}" destId="{6BB3FCFF-8746-43AA-9D54-7B7A27133B6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969331-7EDA-4F2A-BDA1-0A01B4DB240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B799D8-6FB8-4404-9E4F-A5DCCF7C1C4E}">
      <dgm:prSet/>
      <dgm:spPr/>
      <dgm:t>
        <a:bodyPr/>
        <a:lstStyle/>
        <a:p>
          <a:pPr rtl="0"/>
          <a:r>
            <a:rPr lang="en-US" b="1" smtClean="0"/>
            <a:t>Logging</a:t>
          </a:r>
          <a:endParaRPr lang="en-US"/>
        </a:p>
      </dgm:t>
    </dgm:pt>
    <dgm:pt modelId="{FEAACE01-240B-49A2-AEB5-6CA3A737ACF3}" type="parTrans" cxnId="{C46FF62C-984E-4470-A5C4-13A47D48B03D}">
      <dgm:prSet/>
      <dgm:spPr/>
      <dgm:t>
        <a:bodyPr/>
        <a:lstStyle/>
        <a:p>
          <a:endParaRPr lang="en-US"/>
        </a:p>
      </dgm:t>
    </dgm:pt>
    <dgm:pt modelId="{E00C9B5B-BF68-4FA4-BC72-51119FBA823A}" type="sibTrans" cxnId="{C46FF62C-984E-4470-A5C4-13A47D48B03D}">
      <dgm:prSet/>
      <dgm:spPr/>
      <dgm:t>
        <a:bodyPr/>
        <a:lstStyle/>
        <a:p>
          <a:endParaRPr lang="en-US"/>
        </a:p>
      </dgm:t>
    </dgm:pt>
    <dgm:pt modelId="{7037DD5F-CB8B-456E-A105-30DB6DB3D257}">
      <dgm:prSet/>
      <dgm:spPr/>
      <dgm:t>
        <a:bodyPr/>
        <a:lstStyle/>
        <a:p>
          <a:pPr rtl="0"/>
          <a:r>
            <a:rPr lang="en-US" smtClean="0"/>
            <a:t>Implemented </a:t>
          </a:r>
          <a:r>
            <a:rPr lang="en-US" b="1" smtClean="0"/>
            <a:t>Python’s logger library</a:t>
          </a:r>
          <a:endParaRPr lang="en-US"/>
        </a:p>
      </dgm:t>
    </dgm:pt>
    <dgm:pt modelId="{876962A8-FFE4-4010-AA25-A6132FD6BD8E}" type="parTrans" cxnId="{7004BCA5-D87D-484F-82D3-922A9C3BDE79}">
      <dgm:prSet/>
      <dgm:spPr/>
      <dgm:t>
        <a:bodyPr/>
        <a:lstStyle/>
        <a:p>
          <a:endParaRPr lang="en-US"/>
        </a:p>
      </dgm:t>
    </dgm:pt>
    <dgm:pt modelId="{14E5ACCA-BFCA-40A9-94D9-0351599BB6CF}" type="sibTrans" cxnId="{7004BCA5-D87D-484F-82D3-922A9C3BDE79}">
      <dgm:prSet/>
      <dgm:spPr/>
      <dgm:t>
        <a:bodyPr/>
        <a:lstStyle/>
        <a:p>
          <a:endParaRPr lang="en-US"/>
        </a:p>
      </dgm:t>
    </dgm:pt>
    <dgm:pt modelId="{06E85ACD-FD54-4933-9832-B3241F96A4F7}">
      <dgm:prSet/>
      <dgm:spPr/>
      <dgm:t>
        <a:bodyPr/>
        <a:lstStyle/>
        <a:p>
          <a:pPr rtl="0"/>
          <a:r>
            <a:rPr lang="en-US" smtClean="0"/>
            <a:t>Tracked all major steps: cleaning, transformation, and visualization</a:t>
          </a:r>
          <a:endParaRPr lang="en-US"/>
        </a:p>
      </dgm:t>
    </dgm:pt>
    <dgm:pt modelId="{E52263FA-6D20-4C27-98FD-FAB9869F505E}" type="parTrans" cxnId="{11E6E3DE-C37A-485B-AC09-88DD5FCAFEA9}">
      <dgm:prSet/>
      <dgm:spPr/>
      <dgm:t>
        <a:bodyPr/>
        <a:lstStyle/>
        <a:p>
          <a:endParaRPr lang="en-US"/>
        </a:p>
      </dgm:t>
    </dgm:pt>
    <dgm:pt modelId="{A8392B7E-32B8-4821-9BB4-B5754666C160}" type="sibTrans" cxnId="{11E6E3DE-C37A-485B-AC09-88DD5FCAFEA9}">
      <dgm:prSet/>
      <dgm:spPr/>
      <dgm:t>
        <a:bodyPr/>
        <a:lstStyle/>
        <a:p>
          <a:endParaRPr lang="en-US"/>
        </a:p>
      </dgm:t>
    </dgm:pt>
    <dgm:pt modelId="{C568B284-E63C-4840-B500-97CCBC902D4E}">
      <dgm:prSet/>
      <dgm:spPr/>
      <dgm:t>
        <a:bodyPr/>
        <a:lstStyle/>
        <a:p>
          <a:pPr rtl="0"/>
          <a:r>
            <a:rPr lang="en-US" smtClean="0"/>
            <a:t>Ensured reproducibility and debugging support</a:t>
          </a:r>
          <a:endParaRPr lang="en-US"/>
        </a:p>
      </dgm:t>
    </dgm:pt>
    <dgm:pt modelId="{F8E26D87-46F1-4A11-AD7F-B664CF68C983}" type="parTrans" cxnId="{F26EC3B3-3620-476A-8038-A5FA6450B2B8}">
      <dgm:prSet/>
      <dgm:spPr/>
      <dgm:t>
        <a:bodyPr/>
        <a:lstStyle/>
        <a:p>
          <a:endParaRPr lang="en-US"/>
        </a:p>
      </dgm:t>
    </dgm:pt>
    <dgm:pt modelId="{DFDAF708-98C7-42B1-8B59-132DACF09C49}" type="sibTrans" cxnId="{F26EC3B3-3620-476A-8038-A5FA6450B2B8}">
      <dgm:prSet/>
      <dgm:spPr/>
      <dgm:t>
        <a:bodyPr/>
        <a:lstStyle/>
        <a:p>
          <a:endParaRPr lang="en-US"/>
        </a:p>
      </dgm:t>
    </dgm:pt>
    <dgm:pt modelId="{5F5DA6B6-E7F3-4EF6-A156-C44C5452637C}" type="pres">
      <dgm:prSet presAssocID="{0F969331-7EDA-4F2A-BDA1-0A01B4DB2409}" presName="compositeShape" presStyleCnt="0">
        <dgm:presLayoutVars>
          <dgm:chMax val="7"/>
          <dgm:dir/>
          <dgm:resizeHandles val="exact"/>
        </dgm:presLayoutVars>
      </dgm:prSet>
      <dgm:spPr/>
    </dgm:pt>
    <dgm:pt modelId="{9035907A-82CB-4B45-80CB-7D7986194261}" type="pres">
      <dgm:prSet presAssocID="{B9B799D8-6FB8-4404-9E4F-A5DCCF7C1C4E}" presName="circ1" presStyleLbl="vennNode1" presStyleIdx="0" presStyleCnt="4"/>
      <dgm:spPr/>
    </dgm:pt>
    <dgm:pt modelId="{468D55CE-BA20-4A54-BC63-B66CCFC00AEE}" type="pres">
      <dgm:prSet presAssocID="{B9B799D8-6FB8-4404-9E4F-A5DCCF7C1C4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E97D079-7111-4B0B-A90B-3B3768E8B662}" type="pres">
      <dgm:prSet presAssocID="{7037DD5F-CB8B-456E-A105-30DB6DB3D257}" presName="circ2" presStyleLbl="vennNode1" presStyleIdx="1" presStyleCnt="4"/>
      <dgm:spPr/>
    </dgm:pt>
    <dgm:pt modelId="{AB799260-F634-4936-96A9-FFF7FC3DC915}" type="pres">
      <dgm:prSet presAssocID="{7037DD5F-CB8B-456E-A105-30DB6DB3D25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4D902D9-D64E-4FD0-ACB4-7EC6148BC619}" type="pres">
      <dgm:prSet presAssocID="{06E85ACD-FD54-4933-9832-B3241F96A4F7}" presName="circ3" presStyleLbl="vennNode1" presStyleIdx="2" presStyleCnt="4"/>
      <dgm:spPr/>
    </dgm:pt>
    <dgm:pt modelId="{01760F74-6060-40EF-9FA7-35ACA5724E95}" type="pres">
      <dgm:prSet presAssocID="{06E85ACD-FD54-4933-9832-B3241F96A4F7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0DD605D-4CFE-4AA2-A345-97422FB55DBE}" type="pres">
      <dgm:prSet presAssocID="{C568B284-E63C-4840-B500-97CCBC902D4E}" presName="circ4" presStyleLbl="vennNode1" presStyleIdx="3" presStyleCnt="4"/>
      <dgm:spPr/>
    </dgm:pt>
    <dgm:pt modelId="{E761F023-7AA6-4DCF-BC04-E93126E035DE}" type="pres">
      <dgm:prSet presAssocID="{C568B284-E63C-4840-B500-97CCBC902D4E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7A2953B-1D29-4AB2-814F-3430263A058E}" type="presOf" srcId="{0F969331-7EDA-4F2A-BDA1-0A01B4DB2409}" destId="{5F5DA6B6-E7F3-4EF6-A156-C44C5452637C}" srcOrd="0" destOrd="0" presId="urn:microsoft.com/office/officeart/2005/8/layout/venn1"/>
    <dgm:cxn modelId="{11E6E3DE-C37A-485B-AC09-88DD5FCAFEA9}" srcId="{0F969331-7EDA-4F2A-BDA1-0A01B4DB2409}" destId="{06E85ACD-FD54-4933-9832-B3241F96A4F7}" srcOrd="2" destOrd="0" parTransId="{E52263FA-6D20-4C27-98FD-FAB9869F505E}" sibTransId="{A8392B7E-32B8-4821-9BB4-B5754666C160}"/>
    <dgm:cxn modelId="{32803444-0F67-4C83-9531-8615E7C9E41B}" type="presOf" srcId="{06E85ACD-FD54-4933-9832-B3241F96A4F7}" destId="{A4D902D9-D64E-4FD0-ACB4-7EC6148BC619}" srcOrd="0" destOrd="0" presId="urn:microsoft.com/office/officeart/2005/8/layout/venn1"/>
    <dgm:cxn modelId="{83C1749E-2968-42F8-9FB5-E769F3E47314}" type="presOf" srcId="{06E85ACD-FD54-4933-9832-B3241F96A4F7}" destId="{01760F74-6060-40EF-9FA7-35ACA5724E95}" srcOrd="1" destOrd="0" presId="urn:microsoft.com/office/officeart/2005/8/layout/venn1"/>
    <dgm:cxn modelId="{5172EB0E-4F52-4D30-87ED-B0FCAB86A6A1}" type="presOf" srcId="{C568B284-E63C-4840-B500-97CCBC902D4E}" destId="{E761F023-7AA6-4DCF-BC04-E93126E035DE}" srcOrd="1" destOrd="0" presId="urn:microsoft.com/office/officeart/2005/8/layout/venn1"/>
    <dgm:cxn modelId="{9344156E-B878-496A-B9E0-E0EE441A9585}" type="presOf" srcId="{B9B799D8-6FB8-4404-9E4F-A5DCCF7C1C4E}" destId="{468D55CE-BA20-4A54-BC63-B66CCFC00AEE}" srcOrd="1" destOrd="0" presId="urn:microsoft.com/office/officeart/2005/8/layout/venn1"/>
    <dgm:cxn modelId="{763652A0-957F-4315-8B56-DA56B0A17DE0}" type="presOf" srcId="{C568B284-E63C-4840-B500-97CCBC902D4E}" destId="{40DD605D-4CFE-4AA2-A345-97422FB55DBE}" srcOrd="0" destOrd="0" presId="urn:microsoft.com/office/officeart/2005/8/layout/venn1"/>
    <dgm:cxn modelId="{B50DD9A7-AC3A-4C7F-B58C-8E32D1CA7524}" type="presOf" srcId="{7037DD5F-CB8B-456E-A105-30DB6DB3D257}" destId="{AB799260-F634-4936-96A9-FFF7FC3DC915}" srcOrd="1" destOrd="0" presId="urn:microsoft.com/office/officeart/2005/8/layout/venn1"/>
    <dgm:cxn modelId="{58E83020-CAF3-4EB3-B3E9-6612F678737F}" type="presOf" srcId="{7037DD5F-CB8B-456E-A105-30DB6DB3D257}" destId="{AE97D079-7111-4B0B-A90B-3B3768E8B662}" srcOrd="0" destOrd="0" presId="urn:microsoft.com/office/officeart/2005/8/layout/venn1"/>
    <dgm:cxn modelId="{83F5D82B-774B-4AEF-A45F-9774163B62C1}" type="presOf" srcId="{B9B799D8-6FB8-4404-9E4F-A5DCCF7C1C4E}" destId="{9035907A-82CB-4B45-80CB-7D7986194261}" srcOrd="0" destOrd="0" presId="urn:microsoft.com/office/officeart/2005/8/layout/venn1"/>
    <dgm:cxn modelId="{F26EC3B3-3620-476A-8038-A5FA6450B2B8}" srcId="{0F969331-7EDA-4F2A-BDA1-0A01B4DB2409}" destId="{C568B284-E63C-4840-B500-97CCBC902D4E}" srcOrd="3" destOrd="0" parTransId="{F8E26D87-46F1-4A11-AD7F-B664CF68C983}" sibTransId="{DFDAF708-98C7-42B1-8B59-132DACF09C49}"/>
    <dgm:cxn modelId="{7004BCA5-D87D-484F-82D3-922A9C3BDE79}" srcId="{0F969331-7EDA-4F2A-BDA1-0A01B4DB2409}" destId="{7037DD5F-CB8B-456E-A105-30DB6DB3D257}" srcOrd="1" destOrd="0" parTransId="{876962A8-FFE4-4010-AA25-A6132FD6BD8E}" sibTransId="{14E5ACCA-BFCA-40A9-94D9-0351599BB6CF}"/>
    <dgm:cxn modelId="{C46FF62C-984E-4470-A5C4-13A47D48B03D}" srcId="{0F969331-7EDA-4F2A-BDA1-0A01B4DB2409}" destId="{B9B799D8-6FB8-4404-9E4F-A5DCCF7C1C4E}" srcOrd="0" destOrd="0" parTransId="{FEAACE01-240B-49A2-AEB5-6CA3A737ACF3}" sibTransId="{E00C9B5B-BF68-4FA4-BC72-51119FBA823A}"/>
    <dgm:cxn modelId="{E770987D-DD93-4486-A553-A94F038AC082}" type="presParOf" srcId="{5F5DA6B6-E7F3-4EF6-A156-C44C5452637C}" destId="{9035907A-82CB-4B45-80CB-7D7986194261}" srcOrd="0" destOrd="0" presId="urn:microsoft.com/office/officeart/2005/8/layout/venn1"/>
    <dgm:cxn modelId="{97CB1E3C-2820-47CE-911C-9241D8A09487}" type="presParOf" srcId="{5F5DA6B6-E7F3-4EF6-A156-C44C5452637C}" destId="{468D55CE-BA20-4A54-BC63-B66CCFC00AEE}" srcOrd="1" destOrd="0" presId="urn:microsoft.com/office/officeart/2005/8/layout/venn1"/>
    <dgm:cxn modelId="{735B6688-792F-425E-BEDF-0EF3402D698F}" type="presParOf" srcId="{5F5DA6B6-E7F3-4EF6-A156-C44C5452637C}" destId="{AE97D079-7111-4B0B-A90B-3B3768E8B662}" srcOrd="2" destOrd="0" presId="urn:microsoft.com/office/officeart/2005/8/layout/venn1"/>
    <dgm:cxn modelId="{A3BCE2DA-197A-4ACE-ACC3-AB0522770DFE}" type="presParOf" srcId="{5F5DA6B6-E7F3-4EF6-A156-C44C5452637C}" destId="{AB799260-F634-4936-96A9-FFF7FC3DC915}" srcOrd="3" destOrd="0" presId="urn:microsoft.com/office/officeart/2005/8/layout/venn1"/>
    <dgm:cxn modelId="{B994434D-EC49-4503-817E-8DE120220108}" type="presParOf" srcId="{5F5DA6B6-E7F3-4EF6-A156-C44C5452637C}" destId="{A4D902D9-D64E-4FD0-ACB4-7EC6148BC619}" srcOrd="4" destOrd="0" presId="urn:microsoft.com/office/officeart/2005/8/layout/venn1"/>
    <dgm:cxn modelId="{0A400702-D8A6-4968-893D-4188E03D8866}" type="presParOf" srcId="{5F5DA6B6-E7F3-4EF6-A156-C44C5452637C}" destId="{01760F74-6060-40EF-9FA7-35ACA5724E95}" srcOrd="5" destOrd="0" presId="urn:microsoft.com/office/officeart/2005/8/layout/venn1"/>
    <dgm:cxn modelId="{4AD2C705-1802-420A-8545-8A1ABCEE57D7}" type="presParOf" srcId="{5F5DA6B6-E7F3-4EF6-A156-C44C5452637C}" destId="{40DD605D-4CFE-4AA2-A345-97422FB55DBE}" srcOrd="6" destOrd="0" presId="urn:microsoft.com/office/officeart/2005/8/layout/venn1"/>
    <dgm:cxn modelId="{B1FA23ED-C59E-4179-8417-5827DFF4C0FA}" type="presParOf" srcId="{5F5DA6B6-E7F3-4EF6-A156-C44C5452637C}" destId="{E761F023-7AA6-4DCF-BC04-E93126E035DE}" srcOrd="7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AB2422-1F71-481E-8864-4FD83A18ABA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6645F3-EA9F-4B16-969A-E048B2C49FA3}">
      <dgm:prSet/>
      <dgm:spPr/>
      <dgm:t>
        <a:bodyPr/>
        <a:lstStyle/>
        <a:p>
          <a:pPr rtl="0"/>
          <a:r>
            <a:rPr lang="en-US" b="1" smtClean="0"/>
            <a:t>EDA Objectives</a:t>
          </a:r>
          <a:endParaRPr lang="en-US"/>
        </a:p>
      </dgm:t>
    </dgm:pt>
    <dgm:pt modelId="{3AF00952-9516-472E-A5A3-D022812718A9}" type="parTrans" cxnId="{BED17D85-3A06-461A-A6EC-135F5E573F97}">
      <dgm:prSet/>
      <dgm:spPr/>
      <dgm:t>
        <a:bodyPr/>
        <a:lstStyle/>
        <a:p>
          <a:endParaRPr lang="en-US"/>
        </a:p>
      </dgm:t>
    </dgm:pt>
    <dgm:pt modelId="{15E6F5DC-EA2B-471D-B3CF-AB6E574F995C}" type="sibTrans" cxnId="{BED17D85-3A06-461A-A6EC-135F5E573F97}">
      <dgm:prSet/>
      <dgm:spPr/>
      <dgm:t>
        <a:bodyPr/>
        <a:lstStyle/>
        <a:p>
          <a:endParaRPr lang="en-US"/>
        </a:p>
      </dgm:t>
    </dgm:pt>
    <dgm:pt modelId="{76B45CAA-6947-4CCE-AC25-D6C0739B4140}">
      <dgm:prSet/>
      <dgm:spPr/>
      <dgm:t>
        <a:bodyPr/>
        <a:lstStyle/>
        <a:p>
          <a:pPr rtl="0"/>
          <a:r>
            <a:rPr lang="en-US" smtClean="0"/>
            <a:t>Understand </a:t>
          </a:r>
          <a:r>
            <a:rPr lang="en-US" b="1" smtClean="0"/>
            <a:t>customer purchasing behavior</a:t>
          </a:r>
          <a:endParaRPr lang="en-US"/>
        </a:p>
      </dgm:t>
    </dgm:pt>
    <dgm:pt modelId="{22D7470B-14FD-4ED0-8CB0-9CD1E2DBBCFB}" type="parTrans" cxnId="{A0DAD123-5A32-48B6-A1BF-621494EBFF0C}">
      <dgm:prSet/>
      <dgm:spPr/>
      <dgm:t>
        <a:bodyPr/>
        <a:lstStyle/>
        <a:p>
          <a:endParaRPr lang="en-US"/>
        </a:p>
      </dgm:t>
    </dgm:pt>
    <dgm:pt modelId="{1D4BEEAC-83DB-45DE-B0A4-B7377A5A1FAC}" type="sibTrans" cxnId="{A0DAD123-5A32-48B6-A1BF-621494EBFF0C}">
      <dgm:prSet/>
      <dgm:spPr/>
      <dgm:t>
        <a:bodyPr/>
        <a:lstStyle/>
        <a:p>
          <a:endParaRPr lang="en-US"/>
        </a:p>
      </dgm:t>
    </dgm:pt>
    <dgm:pt modelId="{D59CC505-4E80-43BB-A1DC-39E7B62948B3}">
      <dgm:prSet/>
      <dgm:spPr/>
      <dgm:t>
        <a:bodyPr/>
        <a:lstStyle/>
        <a:p>
          <a:pPr rtl="0"/>
          <a:r>
            <a:rPr lang="en-US" smtClean="0"/>
            <a:t>Investigate impact of </a:t>
          </a:r>
          <a:r>
            <a:rPr lang="en-US" b="1" smtClean="0"/>
            <a:t>promotions</a:t>
          </a:r>
          <a:r>
            <a:rPr lang="en-US" smtClean="0"/>
            <a:t>, </a:t>
          </a:r>
          <a:r>
            <a:rPr lang="en-US" b="1" smtClean="0"/>
            <a:t>holidays</a:t>
          </a:r>
          <a:r>
            <a:rPr lang="en-US" smtClean="0"/>
            <a:t>, and </a:t>
          </a:r>
          <a:r>
            <a:rPr lang="en-US" b="1" smtClean="0"/>
            <a:t>competitors</a:t>
          </a:r>
          <a:endParaRPr lang="en-US"/>
        </a:p>
      </dgm:t>
    </dgm:pt>
    <dgm:pt modelId="{69BA1DE5-6304-4F53-BB72-BC673680CC79}" type="parTrans" cxnId="{E970EA9C-A539-4D1E-8F39-BD91D8861228}">
      <dgm:prSet/>
      <dgm:spPr/>
      <dgm:t>
        <a:bodyPr/>
        <a:lstStyle/>
        <a:p>
          <a:endParaRPr lang="en-US"/>
        </a:p>
      </dgm:t>
    </dgm:pt>
    <dgm:pt modelId="{F2005390-07C0-4048-8691-0698715F830E}" type="sibTrans" cxnId="{E970EA9C-A539-4D1E-8F39-BD91D8861228}">
      <dgm:prSet/>
      <dgm:spPr/>
      <dgm:t>
        <a:bodyPr/>
        <a:lstStyle/>
        <a:p>
          <a:endParaRPr lang="en-US"/>
        </a:p>
      </dgm:t>
    </dgm:pt>
    <dgm:pt modelId="{95201F3F-B229-422B-91DA-317DB4FD4A92}">
      <dgm:prSet/>
      <dgm:spPr/>
      <dgm:t>
        <a:bodyPr/>
        <a:lstStyle/>
        <a:p>
          <a:pPr rtl="0"/>
          <a:r>
            <a:rPr lang="en-US" smtClean="0"/>
            <a:t>Identify trends, correlations, and seasonal patterns</a:t>
          </a:r>
          <a:endParaRPr lang="en-US"/>
        </a:p>
      </dgm:t>
    </dgm:pt>
    <dgm:pt modelId="{B447CE75-5DF1-4999-ADD8-B9FC877C269F}" type="parTrans" cxnId="{BFD2E73C-0CC8-44D7-A78B-DD73D7D854D1}">
      <dgm:prSet/>
      <dgm:spPr/>
      <dgm:t>
        <a:bodyPr/>
        <a:lstStyle/>
        <a:p>
          <a:endParaRPr lang="en-US"/>
        </a:p>
      </dgm:t>
    </dgm:pt>
    <dgm:pt modelId="{B56EE87E-DEDF-4E7C-91DA-89AB24922DBD}" type="sibTrans" cxnId="{BFD2E73C-0CC8-44D7-A78B-DD73D7D854D1}">
      <dgm:prSet/>
      <dgm:spPr/>
      <dgm:t>
        <a:bodyPr/>
        <a:lstStyle/>
        <a:p>
          <a:endParaRPr lang="en-US"/>
        </a:p>
      </dgm:t>
    </dgm:pt>
    <dgm:pt modelId="{E5CB72D3-75C5-48C4-8ACA-700043515E3C}" type="pres">
      <dgm:prSet presAssocID="{54AB2422-1F71-481E-8864-4FD83A18ABAE}" presName="Name0" presStyleCnt="0">
        <dgm:presLayoutVars>
          <dgm:dir/>
          <dgm:animLvl val="lvl"/>
          <dgm:resizeHandles val="exact"/>
        </dgm:presLayoutVars>
      </dgm:prSet>
      <dgm:spPr/>
    </dgm:pt>
    <dgm:pt modelId="{9586068F-FC07-48CB-9971-04A49A044826}" type="pres">
      <dgm:prSet presAssocID="{246645F3-EA9F-4B16-969A-E048B2C49FA3}" presName="linNode" presStyleCnt="0"/>
      <dgm:spPr/>
    </dgm:pt>
    <dgm:pt modelId="{CDDBEFD4-E8AB-4B05-A9CF-A7E6F696CA5A}" type="pres">
      <dgm:prSet presAssocID="{246645F3-EA9F-4B16-969A-E048B2C49FA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B6681612-09D9-4F79-8693-87BBC433FB40}" type="pres">
      <dgm:prSet presAssocID="{15E6F5DC-EA2B-471D-B3CF-AB6E574F995C}" presName="sp" presStyleCnt="0"/>
      <dgm:spPr/>
    </dgm:pt>
    <dgm:pt modelId="{1642703C-AB1A-4301-88B7-0758430AC09D}" type="pres">
      <dgm:prSet presAssocID="{76B45CAA-6947-4CCE-AC25-D6C0739B4140}" presName="linNode" presStyleCnt="0"/>
      <dgm:spPr/>
    </dgm:pt>
    <dgm:pt modelId="{8B800217-0939-4576-A015-BF3D01954E22}" type="pres">
      <dgm:prSet presAssocID="{76B45CAA-6947-4CCE-AC25-D6C0739B414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F20765F5-1EBA-40CD-8238-39D168962F13}" type="pres">
      <dgm:prSet presAssocID="{1D4BEEAC-83DB-45DE-B0A4-B7377A5A1FAC}" presName="sp" presStyleCnt="0"/>
      <dgm:spPr/>
    </dgm:pt>
    <dgm:pt modelId="{42E5F27E-AB37-4AE7-9E40-ED5B0CF788C8}" type="pres">
      <dgm:prSet presAssocID="{D59CC505-4E80-43BB-A1DC-39E7B62948B3}" presName="linNode" presStyleCnt="0"/>
      <dgm:spPr/>
    </dgm:pt>
    <dgm:pt modelId="{F1C2F773-31BD-4956-9692-2555999E1260}" type="pres">
      <dgm:prSet presAssocID="{D59CC505-4E80-43BB-A1DC-39E7B62948B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95536098-01C7-4480-B5D3-F3C80278F35F}" type="pres">
      <dgm:prSet presAssocID="{F2005390-07C0-4048-8691-0698715F830E}" presName="sp" presStyleCnt="0"/>
      <dgm:spPr/>
    </dgm:pt>
    <dgm:pt modelId="{1198F047-3925-4E03-BC8B-1B6450149579}" type="pres">
      <dgm:prSet presAssocID="{95201F3F-B229-422B-91DA-317DB4FD4A92}" presName="linNode" presStyleCnt="0"/>
      <dgm:spPr/>
    </dgm:pt>
    <dgm:pt modelId="{0B93237C-29D7-4F64-B2E7-ED278779B25A}" type="pres">
      <dgm:prSet presAssocID="{95201F3F-B229-422B-91DA-317DB4FD4A92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FD2E73C-0CC8-44D7-A78B-DD73D7D854D1}" srcId="{54AB2422-1F71-481E-8864-4FD83A18ABAE}" destId="{95201F3F-B229-422B-91DA-317DB4FD4A92}" srcOrd="3" destOrd="0" parTransId="{B447CE75-5DF1-4999-ADD8-B9FC877C269F}" sibTransId="{B56EE87E-DEDF-4E7C-91DA-89AB24922DBD}"/>
    <dgm:cxn modelId="{2A64BF70-3A95-4110-88B5-9C167B69650D}" type="presOf" srcId="{54AB2422-1F71-481E-8864-4FD83A18ABAE}" destId="{E5CB72D3-75C5-48C4-8ACA-700043515E3C}" srcOrd="0" destOrd="0" presId="urn:microsoft.com/office/officeart/2005/8/layout/vList5"/>
    <dgm:cxn modelId="{67E609F4-79B1-46D1-8E63-F01490EEDBEF}" type="presOf" srcId="{246645F3-EA9F-4B16-969A-E048B2C49FA3}" destId="{CDDBEFD4-E8AB-4B05-A9CF-A7E6F696CA5A}" srcOrd="0" destOrd="0" presId="urn:microsoft.com/office/officeart/2005/8/layout/vList5"/>
    <dgm:cxn modelId="{BED17D85-3A06-461A-A6EC-135F5E573F97}" srcId="{54AB2422-1F71-481E-8864-4FD83A18ABAE}" destId="{246645F3-EA9F-4B16-969A-E048B2C49FA3}" srcOrd="0" destOrd="0" parTransId="{3AF00952-9516-472E-A5A3-D022812718A9}" sibTransId="{15E6F5DC-EA2B-471D-B3CF-AB6E574F995C}"/>
    <dgm:cxn modelId="{E970EA9C-A539-4D1E-8F39-BD91D8861228}" srcId="{54AB2422-1F71-481E-8864-4FD83A18ABAE}" destId="{D59CC505-4E80-43BB-A1DC-39E7B62948B3}" srcOrd="2" destOrd="0" parTransId="{69BA1DE5-6304-4F53-BB72-BC673680CC79}" sibTransId="{F2005390-07C0-4048-8691-0698715F830E}"/>
    <dgm:cxn modelId="{845A8E04-5781-46BF-960A-494780D11299}" type="presOf" srcId="{D59CC505-4E80-43BB-A1DC-39E7B62948B3}" destId="{F1C2F773-31BD-4956-9692-2555999E1260}" srcOrd="0" destOrd="0" presId="urn:microsoft.com/office/officeart/2005/8/layout/vList5"/>
    <dgm:cxn modelId="{A0DAD123-5A32-48B6-A1BF-621494EBFF0C}" srcId="{54AB2422-1F71-481E-8864-4FD83A18ABAE}" destId="{76B45CAA-6947-4CCE-AC25-D6C0739B4140}" srcOrd="1" destOrd="0" parTransId="{22D7470B-14FD-4ED0-8CB0-9CD1E2DBBCFB}" sibTransId="{1D4BEEAC-83DB-45DE-B0A4-B7377A5A1FAC}"/>
    <dgm:cxn modelId="{A20216E5-C64B-42A5-80F7-B6771FCC1E00}" type="presOf" srcId="{76B45CAA-6947-4CCE-AC25-D6C0739B4140}" destId="{8B800217-0939-4576-A015-BF3D01954E22}" srcOrd="0" destOrd="0" presId="urn:microsoft.com/office/officeart/2005/8/layout/vList5"/>
    <dgm:cxn modelId="{28EB751C-FFAA-4FD5-8C60-C5F5FF46E1BE}" type="presOf" srcId="{95201F3F-B229-422B-91DA-317DB4FD4A92}" destId="{0B93237C-29D7-4F64-B2E7-ED278779B25A}" srcOrd="0" destOrd="0" presId="urn:microsoft.com/office/officeart/2005/8/layout/vList5"/>
    <dgm:cxn modelId="{FE605220-0512-4BB5-8912-095EFF3FD078}" type="presParOf" srcId="{E5CB72D3-75C5-48C4-8ACA-700043515E3C}" destId="{9586068F-FC07-48CB-9971-04A49A044826}" srcOrd="0" destOrd="0" presId="urn:microsoft.com/office/officeart/2005/8/layout/vList5"/>
    <dgm:cxn modelId="{C66F0D6C-54A5-42E2-B980-DDE629FC924B}" type="presParOf" srcId="{9586068F-FC07-48CB-9971-04A49A044826}" destId="{CDDBEFD4-E8AB-4B05-A9CF-A7E6F696CA5A}" srcOrd="0" destOrd="0" presId="urn:microsoft.com/office/officeart/2005/8/layout/vList5"/>
    <dgm:cxn modelId="{4FF92602-2841-43F5-A9BF-3078EA9DCD44}" type="presParOf" srcId="{E5CB72D3-75C5-48C4-8ACA-700043515E3C}" destId="{B6681612-09D9-4F79-8693-87BBC433FB40}" srcOrd="1" destOrd="0" presId="urn:microsoft.com/office/officeart/2005/8/layout/vList5"/>
    <dgm:cxn modelId="{F55C9574-F4AF-49BA-BC36-E086CB0D8807}" type="presParOf" srcId="{E5CB72D3-75C5-48C4-8ACA-700043515E3C}" destId="{1642703C-AB1A-4301-88B7-0758430AC09D}" srcOrd="2" destOrd="0" presId="urn:microsoft.com/office/officeart/2005/8/layout/vList5"/>
    <dgm:cxn modelId="{4127E87C-18DD-427B-8EDA-259C14A6978D}" type="presParOf" srcId="{1642703C-AB1A-4301-88B7-0758430AC09D}" destId="{8B800217-0939-4576-A015-BF3D01954E22}" srcOrd="0" destOrd="0" presId="urn:microsoft.com/office/officeart/2005/8/layout/vList5"/>
    <dgm:cxn modelId="{9A209E62-A9DF-4F73-982D-A79654763399}" type="presParOf" srcId="{E5CB72D3-75C5-48C4-8ACA-700043515E3C}" destId="{F20765F5-1EBA-40CD-8238-39D168962F13}" srcOrd="3" destOrd="0" presId="urn:microsoft.com/office/officeart/2005/8/layout/vList5"/>
    <dgm:cxn modelId="{0EC174DB-8513-4372-8592-1E884D8F956A}" type="presParOf" srcId="{E5CB72D3-75C5-48C4-8ACA-700043515E3C}" destId="{42E5F27E-AB37-4AE7-9E40-ED5B0CF788C8}" srcOrd="4" destOrd="0" presId="urn:microsoft.com/office/officeart/2005/8/layout/vList5"/>
    <dgm:cxn modelId="{C9BB8CC9-A613-434D-B521-4EC07ED40A73}" type="presParOf" srcId="{42E5F27E-AB37-4AE7-9E40-ED5B0CF788C8}" destId="{F1C2F773-31BD-4956-9692-2555999E1260}" srcOrd="0" destOrd="0" presId="urn:microsoft.com/office/officeart/2005/8/layout/vList5"/>
    <dgm:cxn modelId="{D8CBBB50-405C-4133-BBCE-E87771FF9F39}" type="presParOf" srcId="{E5CB72D3-75C5-48C4-8ACA-700043515E3C}" destId="{95536098-01C7-4480-B5D3-F3C80278F35F}" srcOrd="5" destOrd="0" presId="urn:microsoft.com/office/officeart/2005/8/layout/vList5"/>
    <dgm:cxn modelId="{5C9BCAC6-0B4C-4452-AEF2-DA76C8DDF79A}" type="presParOf" srcId="{E5CB72D3-75C5-48C4-8ACA-700043515E3C}" destId="{1198F047-3925-4E03-BC8B-1B6450149579}" srcOrd="6" destOrd="0" presId="urn:microsoft.com/office/officeart/2005/8/layout/vList5"/>
    <dgm:cxn modelId="{5D145F66-F3F5-41DF-AFBE-97435D6853A6}" type="presParOf" srcId="{1198F047-3925-4E03-BC8B-1B6450149579}" destId="{0B93237C-29D7-4F64-B2E7-ED278779B25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1E93E1-B61E-4328-B625-DADBB87AD37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4026CE-0756-4B0F-8C37-A44909ECAF5D}">
      <dgm:prSet/>
      <dgm:spPr/>
      <dgm:t>
        <a:bodyPr/>
        <a:lstStyle/>
        <a:p>
          <a:pPr rtl="0"/>
          <a:r>
            <a:rPr lang="en-US" b="1" smtClean="0"/>
            <a:t>📊 Promotions</a:t>
          </a:r>
          <a:endParaRPr lang="en-US"/>
        </a:p>
      </dgm:t>
    </dgm:pt>
    <dgm:pt modelId="{D56584D9-0DD4-4AF1-B213-98C62800D7CE}" type="parTrans" cxnId="{D1C2FECD-3812-4A86-9308-DE71C5BCD8EE}">
      <dgm:prSet/>
      <dgm:spPr/>
      <dgm:t>
        <a:bodyPr/>
        <a:lstStyle/>
        <a:p>
          <a:endParaRPr lang="en-US"/>
        </a:p>
      </dgm:t>
    </dgm:pt>
    <dgm:pt modelId="{291633EF-B2FF-4B2A-9CBE-E4AAE6B133C9}" type="sibTrans" cxnId="{D1C2FECD-3812-4A86-9308-DE71C5BCD8EE}">
      <dgm:prSet/>
      <dgm:spPr/>
      <dgm:t>
        <a:bodyPr/>
        <a:lstStyle/>
        <a:p>
          <a:endParaRPr lang="en-US"/>
        </a:p>
      </dgm:t>
    </dgm:pt>
    <dgm:pt modelId="{4BA81D8E-EFB2-4D45-A3EF-7FE754E22EA0}">
      <dgm:prSet/>
      <dgm:spPr/>
      <dgm:t>
        <a:bodyPr/>
        <a:lstStyle/>
        <a:p>
          <a:pPr rtl="0"/>
          <a:r>
            <a:rPr lang="en-US" b="1" smtClean="0"/>
            <a:t>Significant sales increase</a:t>
          </a:r>
          <a:r>
            <a:rPr lang="en-US" smtClean="0"/>
            <a:t> during promotional periods</a:t>
          </a:r>
          <a:endParaRPr lang="en-US"/>
        </a:p>
      </dgm:t>
    </dgm:pt>
    <dgm:pt modelId="{0BA5384B-E4F7-44A2-A091-499F47396087}" type="parTrans" cxnId="{D3E16E33-1A24-4580-819B-4D0E1F0C4717}">
      <dgm:prSet/>
      <dgm:spPr/>
      <dgm:t>
        <a:bodyPr/>
        <a:lstStyle/>
        <a:p>
          <a:endParaRPr lang="en-US"/>
        </a:p>
      </dgm:t>
    </dgm:pt>
    <dgm:pt modelId="{C4FAC4AA-8DBA-4738-9EE8-4DF3C95770F9}" type="sibTrans" cxnId="{D3E16E33-1A24-4580-819B-4D0E1F0C4717}">
      <dgm:prSet/>
      <dgm:spPr/>
      <dgm:t>
        <a:bodyPr/>
        <a:lstStyle/>
        <a:p>
          <a:endParaRPr lang="en-US"/>
        </a:p>
      </dgm:t>
    </dgm:pt>
    <dgm:pt modelId="{5233A4E8-3221-4A86-AE4F-8A8DF24A10F2}">
      <dgm:prSet/>
      <dgm:spPr/>
      <dgm:t>
        <a:bodyPr/>
        <a:lstStyle/>
        <a:p>
          <a:pPr rtl="0"/>
          <a:r>
            <a:rPr lang="en-US" smtClean="0"/>
            <a:t>Promos also attract </a:t>
          </a:r>
          <a:r>
            <a:rPr lang="en-US" b="1" smtClean="0"/>
            <a:t>higher footfall</a:t>
          </a:r>
          <a:r>
            <a:rPr lang="en-US" smtClean="0"/>
            <a:t> (customer count ↑)</a:t>
          </a:r>
          <a:endParaRPr lang="en-US"/>
        </a:p>
      </dgm:t>
    </dgm:pt>
    <dgm:pt modelId="{BA1D22EF-A98E-402B-92B2-E6E2BD6EB041}" type="parTrans" cxnId="{C1DCB352-53B0-4D6A-B7AF-377C774BAA18}">
      <dgm:prSet/>
      <dgm:spPr/>
      <dgm:t>
        <a:bodyPr/>
        <a:lstStyle/>
        <a:p>
          <a:endParaRPr lang="en-US"/>
        </a:p>
      </dgm:t>
    </dgm:pt>
    <dgm:pt modelId="{A0845557-6CDF-4F63-B3F5-9942790D887E}" type="sibTrans" cxnId="{C1DCB352-53B0-4D6A-B7AF-377C774BAA18}">
      <dgm:prSet/>
      <dgm:spPr/>
      <dgm:t>
        <a:bodyPr/>
        <a:lstStyle/>
        <a:p>
          <a:endParaRPr lang="en-US"/>
        </a:p>
      </dgm:t>
    </dgm:pt>
    <dgm:pt modelId="{BEF600E3-1BF3-43B0-8D8A-F09E46C51116}">
      <dgm:prSet/>
      <dgm:spPr/>
      <dgm:t>
        <a:bodyPr/>
        <a:lstStyle/>
        <a:p>
          <a:pPr rtl="0"/>
          <a:r>
            <a:rPr lang="en-US" b="1" smtClean="0"/>
            <a:t>📅 Holidays</a:t>
          </a:r>
          <a:endParaRPr lang="en-US"/>
        </a:p>
      </dgm:t>
    </dgm:pt>
    <dgm:pt modelId="{89927251-025D-4D2D-8E8B-E788B7C22C1C}" type="parTrans" cxnId="{06F66CB7-BE7B-48A9-8B1F-7E5BCBD36420}">
      <dgm:prSet/>
      <dgm:spPr/>
      <dgm:t>
        <a:bodyPr/>
        <a:lstStyle/>
        <a:p>
          <a:endParaRPr lang="en-US"/>
        </a:p>
      </dgm:t>
    </dgm:pt>
    <dgm:pt modelId="{8E59F816-8080-4453-884B-27E5E26A3B5F}" type="sibTrans" cxnId="{06F66CB7-BE7B-48A9-8B1F-7E5BCBD36420}">
      <dgm:prSet/>
      <dgm:spPr/>
      <dgm:t>
        <a:bodyPr/>
        <a:lstStyle/>
        <a:p>
          <a:endParaRPr lang="en-US"/>
        </a:p>
      </dgm:t>
    </dgm:pt>
    <dgm:pt modelId="{C5C7171F-703A-4CAE-963D-EE04A76CE908}">
      <dgm:prSet/>
      <dgm:spPr/>
      <dgm:t>
        <a:bodyPr/>
        <a:lstStyle/>
        <a:p>
          <a:pPr rtl="0"/>
          <a:r>
            <a:rPr lang="en-US" b="1" smtClean="0"/>
            <a:t>Public holidays</a:t>
          </a:r>
          <a:r>
            <a:rPr lang="en-US" smtClean="0"/>
            <a:t> generally show </a:t>
          </a:r>
          <a:r>
            <a:rPr lang="en-US" b="1" smtClean="0"/>
            <a:t>lower sales</a:t>
          </a:r>
          <a:endParaRPr lang="en-US"/>
        </a:p>
      </dgm:t>
    </dgm:pt>
    <dgm:pt modelId="{3CFFE467-0389-44FA-B1CE-83F2F49C0715}" type="parTrans" cxnId="{B26D99A4-2AA1-487C-A611-031067F04734}">
      <dgm:prSet/>
      <dgm:spPr/>
      <dgm:t>
        <a:bodyPr/>
        <a:lstStyle/>
        <a:p>
          <a:endParaRPr lang="en-US"/>
        </a:p>
      </dgm:t>
    </dgm:pt>
    <dgm:pt modelId="{5DDCF763-D653-4FF6-A5DF-3DCECB9B00E6}" type="sibTrans" cxnId="{B26D99A4-2AA1-487C-A611-031067F04734}">
      <dgm:prSet/>
      <dgm:spPr/>
      <dgm:t>
        <a:bodyPr/>
        <a:lstStyle/>
        <a:p>
          <a:endParaRPr lang="en-US"/>
        </a:p>
      </dgm:t>
    </dgm:pt>
    <dgm:pt modelId="{48BDE95E-C6BE-4ECA-9FBB-0BF2EA6554B6}">
      <dgm:prSet/>
      <dgm:spPr/>
      <dgm:t>
        <a:bodyPr/>
        <a:lstStyle/>
        <a:p>
          <a:pPr rtl="0"/>
          <a:r>
            <a:rPr lang="en-US" smtClean="0"/>
            <a:t>Exception: </a:t>
          </a:r>
          <a:r>
            <a:rPr lang="en-US" b="1" smtClean="0"/>
            <a:t>Christmas season</a:t>
          </a:r>
          <a:r>
            <a:rPr lang="en-US" smtClean="0"/>
            <a:t> drives higher sales, especially in December</a:t>
          </a:r>
          <a:endParaRPr lang="en-US"/>
        </a:p>
      </dgm:t>
    </dgm:pt>
    <dgm:pt modelId="{5EA5CF71-A3A4-4130-87F6-2B1F413E4E62}" type="parTrans" cxnId="{8683A8A0-845B-456E-B080-CCF7174C6F27}">
      <dgm:prSet/>
      <dgm:spPr/>
      <dgm:t>
        <a:bodyPr/>
        <a:lstStyle/>
        <a:p>
          <a:endParaRPr lang="en-US"/>
        </a:p>
      </dgm:t>
    </dgm:pt>
    <dgm:pt modelId="{D6F03187-52BF-46C1-9BE0-C71645304D4A}" type="sibTrans" cxnId="{8683A8A0-845B-456E-B080-CCF7174C6F27}">
      <dgm:prSet/>
      <dgm:spPr/>
      <dgm:t>
        <a:bodyPr/>
        <a:lstStyle/>
        <a:p>
          <a:endParaRPr lang="en-US"/>
        </a:p>
      </dgm:t>
    </dgm:pt>
    <dgm:pt modelId="{82ADF443-93C1-45D2-B48C-696132BD4D17}">
      <dgm:prSet/>
      <dgm:spPr/>
      <dgm:t>
        <a:bodyPr/>
        <a:lstStyle/>
        <a:p>
          <a:pPr rtl="0"/>
          <a:r>
            <a:rPr lang="en-US" b="1" smtClean="0"/>
            <a:t>🔗 Correlation</a:t>
          </a:r>
          <a:endParaRPr lang="en-US"/>
        </a:p>
      </dgm:t>
    </dgm:pt>
    <dgm:pt modelId="{5CE62101-6AF4-4804-B9C6-E91A76BC83C3}" type="parTrans" cxnId="{3322704B-7A25-4AC8-B8DD-B2B0CE31F474}">
      <dgm:prSet/>
      <dgm:spPr/>
      <dgm:t>
        <a:bodyPr/>
        <a:lstStyle/>
        <a:p>
          <a:endParaRPr lang="en-US"/>
        </a:p>
      </dgm:t>
    </dgm:pt>
    <dgm:pt modelId="{9E756B82-1A57-473A-B135-5E9231B2ED7D}" type="sibTrans" cxnId="{3322704B-7A25-4AC8-B8DD-B2B0CE31F474}">
      <dgm:prSet/>
      <dgm:spPr/>
      <dgm:t>
        <a:bodyPr/>
        <a:lstStyle/>
        <a:p>
          <a:endParaRPr lang="en-US"/>
        </a:p>
      </dgm:t>
    </dgm:pt>
    <dgm:pt modelId="{3D06A163-6967-43F3-8041-4A58D717245F}">
      <dgm:prSet/>
      <dgm:spPr/>
      <dgm:t>
        <a:bodyPr/>
        <a:lstStyle/>
        <a:p>
          <a:pPr rtl="0"/>
          <a:r>
            <a:rPr lang="en-US" smtClean="0"/>
            <a:t>Strong positive correlation between </a:t>
          </a:r>
          <a:r>
            <a:rPr lang="en-US" b="1" smtClean="0"/>
            <a:t>Sales and Number of Customers</a:t>
          </a:r>
          <a:endParaRPr lang="en-US"/>
        </a:p>
      </dgm:t>
    </dgm:pt>
    <dgm:pt modelId="{892F63A2-62C1-4355-9C7F-B2AB766C6A45}" type="parTrans" cxnId="{AE3C0A51-2DFF-4E8A-9051-6FF662A8730B}">
      <dgm:prSet/>
      <dgm:spPr/>
      <dgm:t>
        <a:bodyPr/>
        <a:lstStyle/>
        <a:p>
          <a:endParaRPr lang="en-US"/>
        </a:p>
      </dgm:t>
    </dgm:pt>
    <dgm:pt modelId="{05FAC397-180E-4455-B9AB-746B67C66CC4}" type="sibTrans" cxnId="{AE3C0A51-2DFF-4E8A-9051-6FF662A8730B}">
      <dgm:prSet/>
      <dgm:spPr/>
      <dgm:t>
        <a:bodyPr/>
        <a:lstStyle/>
        <a:p>
          <a:endParaRPr lang="en-US"/>
        </a:p>
      </dgm:t>
    </dgm:pt>
    <dgm:pt modelId="{ED092FC9-D5D2-4B85-8C69-65C36DA44976}">
      <dgm:prSet/>
      <dgm:spPr/>
      <dgm:t>
        <a:bodyPr/>
        <a:lstStyle/>
        <a:p>
          <a:pPr rtl="0"/>
          <a:r>
            <a:rPr lang="en-US" smtClean="0"/>
            <a:t>Indication: Customer traffic is a key driver of revenue</a:t>
          </a:r>
          <a:endParaRPr lang="en-US"/>
        </a:p>
      </dgm:t>
    </dgm:pt>
    <dgm:pt modelId="{DC121B61-910F-41B9-9FC6-CEACBAC70C5D}" type="parTrans" cxnId="{20CA9E4E-0796-43EA-95DD-68A452EA21CF}">
      <dgm:prSet/>
      <dgm:spPr/>
      <dgm:t>
        <a:bodyPr/>
        <a:lstStyle/>
        <a:p>
          <a:endParaRPr lang="en-US"/>
        </a:p>
      </dgm:t>
    </dgm:pt>
    <dgm:pt modelId="{BC35DBCB-44A7-40C9-BB87-AC5AD0216B18}" type="sibTrans" cxnId="{20CA9E4E-0796-43EA-95DD-68A452EA21CF}">
      <dgm:prSet/>
      <dgm:spPr/>
      <dgm:t>
        <a:bodyPr/>
        <a:lstStyle/>
        <a:p>
          <a:endParaRPr lang="en-US"/>
        </a:p>
      </dgm:t>
    </dgm:pt>
    <dgm:pt modelId="{6188D321-E97B-4566-AF75-E1D39A138F7F}">
      <dgm:prSet/>
      <dgm:spPr/>
      <dgm:t>
        <a:bodyPr/>
        <a:lstStyle/>
        <a:p>
          <a:pPr rtl="0"/>
          <a:r>
            <a:rPr lang="en-US" b="1" smtClean="0"/>
            <a:t>📆 Weekends</a:t>
          </a:r>
          <a:endParaRPr lang="en-US"/>
        </a:p>
      </dgm:t>
    </dgm:pt>
    <dgm:pt modelId="{8CD1F112-D11F-4F83-9C33-FA0A06E96602}" type="parTrans" cxnId="{CBC8EDFF-C9C6-4F01-B141-96DF7A2B8A67}">
      <dgm:prSet/>
      <dgm:spPr/>
      <dgm:t>
        <a:bodyPr/>
        <a:lstStyle/>
        <a:p>
          <a:endParaRPr lang="en-US"/>
        </a:p>
      </dgm:t>
    </dgm:pt>
    <dgm:pt modelId="{2ED6AE07-9EED-4D88-AD07-F99DEDAC9665}" type="sibTrans" cxnId="{CBC8EDFF-C9C6-4F01-B141-96DF7A2B8A67}">
      <dgm:prSet/>
      <dgm:spPr/>
      <dgm:t>
        <a:bodyPr/>
        <a:lstStyle/>
        <a:p>
          <a:endParaRPr lang="en-US"/>
        </a:p>
      </dgm:t>
    </dgm:pt>
    <dgm:pt modelId="{D864E727-5969-4BB6-A396-F78F14356F60}">
      <dgm:prSet/>
      <dgm:spPr/>
      <dgm:t>
        <a:bodyPr/>
        <a:lstStyle/>
        <a:p>
          <a:pPr rtl="0"/>
          <a:r>
            <a:rPr lang="en-US" b="1" smtClean="0"/>
            <a:t>Lower average sales</a:t>
          </a:r>
          <a:r>
            <a:rPr lang="en-US" smtClean="0"/>
            <a:t> on weekends</a:t>
          </a:r>
          <a:endParaRPr lang="en-US"/>
        </a:p>
      </dgm:t>
    </dgm:pt>
    <dgm:pt modelId="{FEB94A99-88DB-4AB2-B2CC-CCCB06E05390}" type="parTrans" cxnId="{0E85904E-D859-4B1C-8CB0-2CD711B4A990}">
      <dgm:prSet/>
      <dgm:spPr/>
      <dgm:t>
        <a:bodyPr/>
        <a:lstStyle/>
        <a:p>
          <a:endParaRPr lang="en-US"/>
        </a:p>
      </dgm:t>
    </dgm:pt>
    <dgm:pt modelId="{076DA84B-885D-4B3D-B346-98BAABFB1346}" type="sibTrans" cxnId="{0E85904E-D859-4B1C-8CB0-2CD711B4A990}">
      <dgm:prSet/>
      <dgm:spPr/>
      <dgm:t>
        <a:bodyPr/>
        <a:lstStyle/>
        <a:p>
          <a:endParaRPr lang="en-US"/>
        </a:p>
      </dgm:t>
    </dgm:pt>
    <dgm:pt modelId="{A438A1DD-70A8-448A-B172-DA967F577859}">
      <dgm:prSet/>
      <dgm:spPr/>
      <dgm:t>
        <a:bodyPr/>
        <a:lstStyle/>
        <a:p>
          <a:pPr rtl="0"/>
          <a:r>
            <a:rPr lang="en-US" smtClean="0"/>
            <a:t>Exception: Sales improve </a:t>
          </a:r>
          <a:r>
            <a:rPr lang="en-US" b="1" smtClean="0"/>
            <a:t>if promotions are active</a:t>
          </a:r>
          <a:r>
            <a:rPr lang="en-US" smtClean="0"/>
            <a:t> during weekends</a:t>
          </a:r>
          <a:endParaRPr lang="en-US"/>
        </a:p>
      </dgm:t>
    </dgm:pt>
    <dgm:pt modelId="{BFA1A4ED-18EC-4EE7-9268-35128FE3CE2E}" type="parTrans" cxnId="{3AFD40FA-5020-4479-A8A8-02E9D3EA6730}">
      <dgm:prSet/>
      <dgm:spPr/>
      <dgm:t>
        <a:bodyPr/>
        <a:lstStyle/>
        <a:p>
          <a:endParaRPr lang="en-US"/>
        </a:p>
      </dgm:t>
    </dgm:pt>
    <dgm:pt modelId="{BEF5DA5B-D199-4126-ABC9-E5D6B2B2D8F5}" type="sibTrans" cxnId="{3AFD40FA-5020-4479-A8A8-02E9D3EA6730}">
      <dgm:prSet/>
      <dgm:spPr/>
      <dgm:t>
        <a:bodyPr/>
        <a:lstStyle/>
        <a:p>
          <a:endParaRPr lang="en-US"/>
        </a:p>
      </dgm:t>
    </dgm:pt>
    <dgm:pt modelId="{EAB8D48A-679C-4417-8631-5E1820D3BC63}" type="pres">
      <dgm:prSet presAssocID="{951E93E1-B61E-4328-B625-DADBB87AD37F}" presName="vert0" presStyleCnt="0">
        <dgm:presLayoutVars>
          <dgm:dir/>
          <dgm:animOne val="branch"/>
          <dgm:animLvl val="lvl"/>
        </dgm:presLayoutVars>
      </dgm:prSet>
      <dgm:spPr/>
    </dgm:pt>
    <dgm:pt modelId="{4986C3B7-150C-4F93-8965-7750CC83656A}" type="pres">
      <dgm:prSet presAssocID="{F64026CE-0756-4B0F-8C37-A44909ECAF5D}" presName="thickLine" presStyleLbl="alignNode1" presStyleIdx="0" presStyleCnt="12"/>
      <dgm:spPr/>
    </dgm:pt>
    <dgm:pt modelId="{EF8EE3F3-C598-4525-BE07-11C7F4925DC0}" type="pres">
      <dgm:prSet presAssocID="{F64026CE-0756-4B0F-8C37-A44909ECAF5D}" presName="horz1" presStyleCnt="0"/>
      <dgm:spPr/>
    </dgm:pt>
    <dgm:pt modelId="{D6A85FAC-7CBA-4418-B2F8-6FF3E64578A6}" type="pres">
      <dgm:prSet presAssocID="{F64026CE-0756-4B0F-8C37-A44909ECAF5D}" presName="tx1" presStyleLbl="revTx" presStyleIdx="0" presStyleCnt="12"/>
      <dgm:spPr/>
    </dgm:pt>
    <dgm:pt modelId="{1054090E-9A5B-496E-91D4-29A92A5275FE}" type="pres">
      <dgm:prSet presAssocID="{F64026CE-0756-4B0F-8C37-A44909ECAF5D}" presName="vert1" presStyleCnt="0"/>
      <dgm:spPr/>
    </dgm:pt>
    <dgm:pt modelId="{33BC6B9F-811A-437D-9705-D8D85EB51807}" type="pres">
      <dgm:prSet presAssocID="{4BA81D8E-EFB2-4D45-A3EF-7FE754E22EA0}" presName="thickLine" presStyleLbl="alignNode1" presStyleIdx="1" presStyleCnt="12"/>
      <dgm:spPr/>
    </dgm:pt>
    <dgm:pt modelId="{BF307195-6E94-4E47-9561-EC9020D0D8C1}" type="pres">
      <dgm:prSet presAssocID="{4BA81D8E-EFB2-4D45-A3EF-7FE754E22EA0}" presName="horz1" presStyleCnt="0"/>
      <dgm:spPr/>
    </dgm:pt>
    <dgm:pt modelId="{B7D8E2AE-186B-468E-9AE8-A39DE9ACEE81}" type="pres">
      <dgm:prSet presAssocID="{4BA81D8E-EFB2-4D45-A3EF-7FE754E22EA0}" presName="tx1" presStyleLbl="revTx" presStyleIdx="1" presStyleCnt="12"/>
      <dgm:spPr/>
    </dgm:pt>
    <dgm:pt modelId="{9FB19544-FE0B-4D76-B9CB-93C902BE3979}" type="pres">
      <dgm:prSet presAssocID="{4BA81D8E-EFB2-4D45-A3EF-7FE754E22EA0}" presName="vert1" presStyleCnt="0"/>
      <dgm:spPr/>
    </dgm:pt>
    <dgm:pt modelId="{6E5199C0-29F3-4602-AF50-D4807BA566AA}" type="pres">
      <dgm:prSet presAssocID="{5233A4E8-3221-4A86-AE4F-8A8DF24A10F2}" presName="thickLine" presStyleLbl="alignNode1" presStyleIdx="2" presStyleCnt="12"/>
      <dgm:spPr/>
    </dgm:pt>
    <dgm:pt modelId="{E1AF6D29-9265-4DC0-A20D-CE45AD94E99F}" type="pres">
      <dgm:prSet presAssocID="{5233A4E8-3221-4A86-AE4F-8A8DF24A10F2}" presName="horz1" presStyleCnt="0"/>
      <dgm:spPr/>
    </dgm:pt>
    <dgm:pt modelId="{68D1AD7F-5BF5-46D0-A494-6B7154BC05D2}" type="pres">
      <dgm:prSet presAssocID="{5233A4E8-3221-4A86-AE4F-8A8DF24A10F2}" presName="tx1" presStyleLbl="revTx" presStyleIdx="2" presStyleCnt="12"/>
      <dgm:spPr/>
    </dgm:pt>
    <dgm:pt modelId="{FDC1A9C0-C22F-4174-8ECE-7F052118547A}" type="pres">
      <dgm:prSet presAssocID="{5233A4E8-3221-4A86-AE4F-8A8DF24A10F2}" presName="vert1" presStyleCnt="0"/>
      <dgm:spPr/>
    </dgm:pt>
    <dgm:pt modelId="{0FB05FDC-AB8F-439C-89F9-42CB8BB03044}" type="pres">
      <dgm:prSet presAssocID="{BEF600E3-1BF3-43B0-8D8A-F09E46C51116}" presName="thickLine" presStyleLbl="alignNode1" presStyleIdx="3" presStyleCnt="12"/>
      <dgm:spPr/>
    </dgm:pt>
    <dgm:pt modelId="{601CCAA5-C5A9-4FCC-BD5E-68A4B30AA1F0}" type="pres">
      <dgm:prSet presAssocID="{BEF600E3-1BF3-43B0-8D8A-F09E46C51116}" presName="horz1" presStyleCnt="0"/>
      <dgm:spPr/>
    </dgm:pt>
    <dgm:pt modelId="{CB977C76-7850-4706-A7A9-07CADFE56543}" type="pres">
      <dgm:prSet presAssocID="{BEF600E3-1BF3-43B0-8D8A-F09E46C51116}" presName="tx1" presStyleLbl="revTx" presStyleIdx="3" presStyleCnt="12"/>
      <dgm:spPr/>
    </dgm:pt>
    <dgm:pt modelId="{9D71EC24-723A-41AD-B956-3ED950E47021}" type="pres">
      <dgm:prSet presAssocID="{BEF600E3-1BF3-43B0-8D8A-F09E46C51116}" presName="vert1" presStyleCnt="0"/>
      <dgm:spPr/>
    </dgm:pt>
    <dgm:pt modelId="{1553FF9D-AB2F-46FD-8CCD-C685A0EECC73}" type="pres">
      <dgm:prSet presAssocID="{C5C7171F-703A-4CAE-963D-EE04A76CE908}" presName="thickLine" presStyleLbl="alignNode1" presStyleIdx="4" presStyleCnt="12"/>
      <dgm:spPr/>
    </dgm:pt>
    <dgm:pt modelId="{E22290BA-65CE-4CD1-9B49-C63E783F02FE}" type="pres">
      <dgm:prSet presAssocID="{C5C7171F-703A-4CAE-963D-EE04A76CE908}" presName="horz1" presStyleCnt="0"/>
      <dgm:spPr/>
    </dgm:pt>
    <dgm:pt modelId="{C4F2A8E9-ADB5-444F-93B5-CD42890B68C1}" type="pres">
      <dgm:prSet presAssocID="{C5C7171F-703A-4CAE-963D-EE04A76CE908}" presName="tx1" presStyleLbl="revTx" presStyleIdx="4" presStyleCnt="12"/>
      <dgm:spPr/>
    </dgm:pt>
    <dgm:pt modelId="{D1107F68-611D-4D54-A060-C9E0AC5B8276}" type="pres">
      <dgm:prSet presAssocID="{C5C7171F-703A-4CAE-963D-EE04A76CE908}" presName="vert1" presStyleCnt="0"/>
      <dgm:spPr/>
    </dgm:pt>
    <dgm:pt modelId="{85CC169B-453B-47D5-BCE0-5BCF1CB7653E}" type="pres">
      <dgm:prSet presAssocID="{48BDE95E-C6BE-4ECA-9FBB-0BF2EA6554B6}" presName="thickLine" presStyleLbl="alignNode1" presStyleIdx="5" presStyleCnt="12"/>
      <dgm:spPr/>
    </dgm:pt>
    <dgm:pt modelId="{12F46E19-3EA1-4E91-9C22-160748A7E11A}" type="pres">
      <dgm:prSet presAssocID="{48BDE95E-C6BE-4ECA-9FBB-0BF2EA6554B6}" presName="horz1" presStyleCnt="0"/>
      <dgm:spPr/>
    </dgm:pt>
    <dgm:pt modelId="{23247EBC-D223-49D1-A099-E34EA68C95A2}" type="pres">
      <dgm:prSet presAssocID="{48BDE95E-C6BE-4ECA-9FBB-0BF2EA6554B6}" presName="tx1" presStyleLbl="revTx" presStyleIdx="5" presStyleCnt="12"/>
      <dgm:spPr/>
    </dgm:pt>
    <dgm:pt modelId="{5C749DAA-2490-4EFD-8726-D40199B3A562}" type="pres">
      <dgm:prSet presAssocID="{48BDE95E-C6BE-4ECA-9FBB-0BF2EA6554B6}" presName="vert1" presStyleCnt="0"/>
      <dgm:spPr/>
    </dgm:pt>
    <dgm:pt modelId="{C7007CAF-F0A6-4652-82C9-DE2229D1BBA8}" type="pres">
      <dgm:prSet presAssocID="{82ADF443-93C1-45D2-B48C-696132BD4D17}" presName="thickLine" presStyleLbl="alignNode1" presStyleIdx="6" presStyleCnt="12"/>
      <dgm:spPr/>
    </dgm:pt>
    <dgm:pt modelId="{F3A0DBB9-E0C0-4EC9-92E3-52EEEEDD60FB}" type="pres">
      <dgm:prSet presAssocID="{82ADF443-93C1-45D2-B48C-696132BD4D17}" presName="horz1" presStyleCnt="0"/>
      <dgm:spPr/>
    </dgm:pt>
    <dgm:pt modelId="{5972B4A5-F1BF-482C-9274-C830C8157851}" type="pres">
      <dgm:prSet presAssocID="{82ADF443-93C1-45D2-B48C-696132BD4D17}" presName="tx1" presStyleLbl="revTx" presStyleIdx="6" presStyleCnt="12"/>
      <dgm:spPr/>
    </dgm:pt>
    <dgm:pt modelId="{3D7D10FD-50D1-4674-82B8-5B888BC39E56}" type="pres">
      <dgm:prSet presAssocID="{82ADF443-93C1-45D2-B48C-696132BD4D17}" presName="vert1" presStyleCnt="0"/>
      <dgm:spPr/>
    </dgm:pt>
    <dgm:pt modelId="{B4F13167-C0C9-4119-AFD1-0EBBD57F87B1}" type="pres">
      <dgm:prSet presAssocID="{3D06A163-6967-43F3-8041-4A58D717245F}" presName="thickLine" presStyleLbl="alignNode1" presStyleIdx="7" presStyleCnt="12"/>
      <dgm:spPr/>
    </dgm:pt>
    <dgm:pt modelId="{A8900921-22B8-4644-B125-92F6ED5065F5}" type="pres">
      <dgm:prSet presAssocID="{3D06A163-6967-43F3-8041-4A58D717245F}" presName="horz1" presStyleCnt="0"/>
      <dgm:spPr/>
    </dgm:pt>
    <dgm:pt modelId="{0D4589E2-74B4-44F7-9717-6D2D2C75E9CB}" type="pres">
      <dgm:prSet presAssocID="{3D06A163-6967-43F3-8041-4A58D717245F}" presName="tx1" presStyleLbl="revTx" presStyleIdx="7" presStyleCnt="12"/>
      <dgm:spPr/>
    </dgm:pt>
    <dgm:pt modelId="{FE6813F3-B11B-43E5-933C-ACE709F4C3D7}" type="pres">
      <dgm:prSet presAssocID="{3D06A163-6967-43F3-8041-4A58D717245F}" presName="vert1" presStyleCnt="0"/>
      <dgm:spPr/>
    </dgm:pt>
    <dgm:pt modelId="{987028AB-E3B6-493E-9242-B29803C0B88F}" type="pres">
      <dgm:prSet presAssocID="{ED092FC9-D5D2-4B85-8C69-65C36DA44976}" presName="thickLine" presStyleLbl="alignNode1" presStyleIdx="8" presStyleCnt="12"/>
      <dgm:spPr/>
    </dgm:pt>
    <dgm:pt modelId="{5D80F229-4038-4093-B630-9F612049CE4E}" type="pres">
      <dgm:prSet presAssocID="{ED092FC9-D5D2-4B85-8C69-65C36DA44976}" presName="horz1" presStyleCnt="0"/>
      <dgm:spPr/>
    </dgm:pt>
    <dgm:pt modelId="{EE6A2890-0B69-421E-874C-DE49188F57C0}" type="pres">
      <dgm:prSet presAssocID="{ED092FC9-D5D2-4B85-8C69-65C36DA44976}" presName="tx1" presStyleLbl="revTx" presStyleIdx="8" presStyleCnt="12"/>
      <dgm:spPr/>
    </dgm:pt>
    <dgm:pt modelId="{5985100C-216D-4E32-9134-4F1595CF9AE8}" type="pres">
      <dgm:prSet presAssocID="{ED092FC9-D5D2-4B85-8C69-65C36DA44976}" presName="vert1" presStyleCnt="0"/>
      <dgm:spPr/>
    </dgm:pt>
    <dgm:pt modelId="{2CA63A61-CC2A-4D9A-9EF7-E5CB6C8BC36D}" type="pres">
      <dgm:prSet presAssocID="{6188D321-E97B-4566-AF75-E1D39A138F7F}" presName="thickLine" presStyleLbl="alignNode1" presStyleIdx="9" presStyleCnt="12"/>
      <dgm:spPr/>
    </dgm:pt>
    <dgm:pt modelId="{617D8086-42C4-4A81-B244-252801D1427B}" type="pres">
      <dgm:prSet presAssocID="{6188D321-E97B-4566-AF75-E1D39A138F7F}" presName="horz1" presStyleCnt="0"/>
      <dgm:spPr/>
    </dgm:pt>
    <dgm:pt modelId="{3CB680BF-502C-44A9-BB21-1747AAE1259B}" type="pres">
      <dgm:prSet presAssocID="{6188D321-E97B-4566-AF75-E1D39A138F7F}" presName="tx1" presStyleLbl="revTx" presStyleIdx="9" presStyleCnt="12"/>
      <dgm:spPr/>
    </dgm:pt>
    <dgm:pt modelId="{E8E05FCB-1CCE-4A68-A643-F13D69DDBAA8}" type="pres">
      <dgm:prSet presAssocID="{6188D321-E97B-4566-AF75-E1D39A138F7F}" presName="vert1" presStyleCnt="0"/>
      <dgm:spPr/>
    </dgm:pt>
    <dgm:pt modelId="{FC8AA7C3-A519-4CAA-B49D-8FC61B0A724E}" type="pres">
      <dgm:prSet presAssocID="{D864E727-5969-4BB6-A396-F78F14356F60}" presName="thickLine" presStyleLbl="alignNode1" presStyleIdx="10" presStyleCnt="12"/>
      <dgm:spPr/>
    </dgm:pt>
    <dgm:pt modelId="{00BD2F6F-0A82-4B18-A932-18A08525687C}" type="pres">
      <dgm:prSet presAssocID="{D864E727-5969-4BB6-A396-F78F14356F60}" presName="horz1" presStyleCnt="0"/>
      <dgm:spPr/>
    </dgm:pt>
    <dgm:pt modelId="{EB9FE97F-1035-4DF1-98F7-AA36D3B45643}" type="pres">
      <dgm:prSet presAssocID="{D864E727-5969-4BB6-A396-F78F14356F60}" presName="tx1" presStyleLbl="revTx" presStyleIdx="10" presStyleCnt="12"/>
      <dgm:spPr/>
    </dgm:pt>
    <dgm:pt modelId="{7BC63B6E-D312-4A09-95A2-DF2EF54590A0}" type="pres">
      <dgm:prSet presAssocID="{D864E727-5969-4BB6-A396-F78F14356F60}" presName="vert1" presStyleCnt="0"/>
      <dgm:spPr/>
    </dgm:pt>
    <dgm:pt modelId="{09081FA9-D4F1-4427-9308-D1B9CA2CE00D}" type="pres">
      <dgm:prSet presAssocID="{A438A1DD-70A8-448A-B172-DA967F577859}" presName="thickLine" presStyleLbl="alignNode1" presStyleIdx="11" presStyleCnt="12"/>
      <dgm:spPr/>
    </dgm:pt>
    <dgm:pt modelId="{8D6329D3-D0D2-46B5-B5DC-C6B38F9E5713}" type="pres">
      <dgm:prSet presAssocID="{A438A1DD-70A8-448A-B172-DA967F577859}" presName="horz1" presStyleCnt="0"/>
      <dgm:spPr/>
    </dgm:pt>
    <dgm:pt modelId="{8BABE46E-06E2-46F2-B7A1-1BDC8B521F2F}" type="pres">
      <dgm:prSet presAssocID="{A438A1DD-70A8-448A-B172-DA967F577859}" presName="tx1" presStyleLbl="revTx" presStyleIdx="11" presStyleCnt="12"/>
      <dgm:spPr/>
    </dgm:pt>
    <dgm:pt modelId="{B7DD2FE7-38CB-4292-832F-128DC3F58CB7}" type="pres">
      <dgm:prSet presAssocID="{A438A1DD-70A8-448A-B172-DA967F577859}" presName="vert1" presStyleCnt="0"/>
      <dgm:spPr/>
    </dgm:pt>
  </dgm:ptLst>
  <dgm:cxnLst>
    <dgm:cxn modelId="{20CA9E4E-0796-43EA-95DD-68A452EA21CF}" srcId="{951E93E1-B61E-4328-B625-DADBB87AD37F}" destId="{ED092FC9-D5D2-4B85-8C69-65C36DA44976}" srcOrd="8" destOrd="0" parTransId="{DC121B61-910F-41B9-9FC6-CEACBAC70C5D}" sibTransId="{BC35DBCB-44A7-40C9-BB87-AC5AD0216B18}"/>
    <dgm:cxn modelId="{CBC8EDFF-C9C6-4F01-B141-96DF7A2B8A67}" srcId="{951E93E1-B61E-4328-B625-DADBB87AD37F}" destId="{6188D321-E97B-4566-AF75-E1D39A138F7F}" srcOrd="9" destOrd="0" parTransId="{8CD1F112-D11F-4F83-9C33-FA0A06E96602}" sibTransId="{2ED6AE07-9EED-4D88-AD07-F99DEDAC9665}"/>
    <dgm:cxn modelId="{C866EA31-6299-49B6-A595-4A5D8AD8F010}" type="presOf" srcId="{3D06A163-6967-43F3-8041-4A58D717245F}" destId="{0D4589E2-74B4-44F7-9717-6D2D2C75E9CB}" srcOrd="0" destOrd="0" presId="urn:microsoft.com/office/officeart/2008/layout/LinedList"/>
    <dgm:cxn modelId="{06F66CB7-BE7B-48A9-8B1F-7E5BCBD36420}" srcId="{951E93E1-B61E-4328-B625-DADBB87AD37F}" destId="{BEF600E3-1BF3-43B0-8D8A-F09E46C51116}" srcOrd="3" destOrd="0" parTransId="{89927251-025D-4D2D-8E8B-E788B7C22C1C}" sibTransId="{8E59F816-8080-4453-884B-27E5E26A3B5F}"/>
    <dgm:cxn modelId="{21DF512A-BAF9-423C-BC85-4909C9F79883}" type="presOf" srcId="{F64026CE-0756-4B0F-8C37-A44909ECAF5D}" destId="{D6A85FAC-7CBA-4418-B2F8-6FF3E64578A6}" srcOrd="0" destOrd="0" presId="urn:microsoft.com/office/officeart/2008/layout/LinedList"/>
    <dgm:cxn modelId="{55177AE3-4F4D-4D34-B0F6-9A376DE45BE5}" type="presOf" srcId="{4BA81D8E-EFB2-4D45-A3EF-7FE754E22EA0}" destId="{B7D8E2AE-186B-468E-9AE8-A39DE9ACEE81}" srcOrd="0" destOrd="0" presId="urn:microsoft.com/office/officeart/2008/layout/LinedList"/>
    <dgm:cxn modelId="{D6461EFD-E211-4CB9-9EC8-7B2571172FBB}" type="presOf" srcId="{5233A4E8-3221-4A86-AE4F-8A8DF24A10F2}" destId="{68D1AD7F-5BF5-46D0-A494-6B7154BC05D2}" srcOrd="0" destOrd="0" presId="urn:microsoft.com/office/officeart/2008/layout/LinedList"/>
    <dgm:cxn modelId="{3322704B-7A25-4AC8-B8DD-B2B0CE31F474}" srcId="{951E93E1-B61E-4328-B625-DADBB87AD37F}" destId="{82ADF443-93C1-45D2-B48C-696132BD4D17}" srcOrd="6" destOrd="0" parTransId="{5CE62101-6AF4-4804-B9C6-E91A76BC83C3}" sibTransId="{9E756B82-1A57-473A-B135-5E9231B2ED7D}"/>
    <dgm:cxn modelId="{8683A8A0-845B-456E-B080-CCF7174C6F27}" srcId="{951E93E1-B61E-4328-B625-DADBB87AD37F}" destId="{48BDE95E-C6BE-4ECA-9FBB-0BF2EA6554B6}" srcOrd="5" destOrd="0" parTransId="{5EA5CF71-A3A4-4130-87F6-2B1F413E4E62}" sibTransId="{D6F03187-52BF-46C1-9BE0-C71645304D4A}"/>
    <dgm:cxn modelId="{7BA831BD-3607-4FA4-B9E2-1371EBABA375}" type="presOf" srcId="{BEF600E3-1BF3-43B0-8D8A-F09E46C51116}" destId="{CB977C76-7850-4706-A7A9-07CADFE56543}" srcOrd="0" destOrd="0" presId="urn:microsoft.com/office/officeart/2008/layout/LinedList"/>
    <dgm:cxn modelId="{A1AD281A-166A-47BE-8A59-58ED55D12388}" type="presOf" srcId="{951E93E1-B61E-4328-B625-DADBB87AD37F}" destId="{EAB8D48A-679C-4417-8631-5E1820D3BC63}" srcOrd="0" destOrd="0" presId="urn:microsoft.com/office/officeart/2008/layout/LinedList"/>
    <dgm:cxn modelId="{3AFD40FA-5020-4479-A8A8-02E9D3EA6730}" srcId="{951E93E1-B61E-4328-B625-DADBB87AD37F}" destId="{A438A1DD-70A8-448A-B172-DA967F577859}" srcOrd="11" destOrd="0" parTransId="{BFA1A4ED-18EC-4EE7-9268-35128FE3CE2E}" sibTransId="{BEF5DA5B-D199-4126-ABC9-E5D6B2B2D8F5}"/>
    <dgm:cxn modelId="{C1DCB352-53B0-4D6A-B7AF-377C774BAA18}" srcId="{951E93E1-B61E-4328-B625-DADBB87AD37F}" destId="{5233A4E8-3221-4A86-AE4F-8A8DF24A10F2}" srcOrd="2" destOrd="0" parTransId="{BA1D22EF-A98E-402B-92B2-E6E2BD6EB041}" sibTransId="{A0845557-6CDF-4F63-B3F5-9942790D887E}"/>
    <dgm:cxn modelId="{DF4DA1D9-14A3-4FE3-B0DE-FFF9B67E81F4}" type="presOf" srcId="{82ADF443-93C1-45D2-B48C-696132BD4D17}" destId="{5972B4A5-F1BF-482C-9274-C830C8157851}" srcOrd="0" destOrd="0" presId="urn:microsoft.com/office/officeart/2008/layout/LinedList"/>
    <dgm:cxn modelId="{AE3C0A51-2DFF-4E8A-9051-6FF662A8730B}" srcId="{951E93E1-B61E-4328-B625-DADBB87AD37F}" destId="{3D06A163-6967-43F3-8041-4A58D717245F}" srcOrd="7" destOrd="0" parTransId="{892F63A2-62C1-4355-9C7F-B2AB766C6A45}" sibTransId="{05FAC397-180E-4455-B9AB-746B67C66CC4}"/>
    <dgm:cxn modelId="{C00E4EE1-59CE-416A-AB85-2A2C8148470D}" type="presOf" srcId="{ED092FC9-D5D2-4B85-8C69-65C36DA44976}" destId="{EE6A2890-0B69-421E-874C-DE49188F57C0}" srcOrd="0" destOrd="0" presId="urn:microsoft.com/office/officeart/2008/layout/LinedList"/>
    <dgm:cxn modelId="{7443156E-0F3D-497B-A57A-60F53903582C}" type="presOf" srcId="{A438A1DD-70A8-448A-B172-DA967F577859}" destId="{8BABE46E-06E2-46F2-B7A1-1BDC8B521F2F}" srcOrd="0" destOrd="0" presId="urn:microsoft.com/office/officeart/2008/layout/LinedList"/>
    <dgm:cxn modelId="{3808CA92-4D69-4D28-B109-D78616E2D813}" type="presOf" srcId="{D864E727-5969-4BB6-A396-F78F14356F60}" destId="{EB9FE97F-1035-4DF1-98F7-AA36D3B45643}" srcOrd="0" destOrd="0" presId="urn:microsoft.com/office/officeart/2008/layout/LinedList"/>
    <dgm:cxn modelId="{9C8DB0C6-BC8D-4BF0-9662-0D381E002833}" type="presOf" srcId="{C5C7171F-703A-4CAE-963D-EE04A76CE908}" destId="{C4F2A8E9-ADB5-444F-93B5-CD42890B68C1}" srcOrd="0" destOrd="0" presId="urn:microsoft.com/office/officeart/2008/layout/LinedList"/>
    <dgm:cxn modelId="{0E85904E-D859-4B1C-8CB0-2CD711B4A990}" srcId="{951E93E1-B61E-4328-B625-DADBB87AD37F}" destId="{D864E727-5969-4BB6-A396-F78F14356F60}" srcOrd="10" destOrd="0" parTransId="{FEB94A99-88DB-4AB2-B2CC-CCCB06E05390}" sibTransId="{076DA84B-885D-4B3D-B346-98BAABFB1346}"/>
    <dgm:cxn modelId="{D473536F-94D2-4CFE-9C39-B9DE2D5EBC75}" type="presOf" srcId="{6188D321-E97B-4566-AF75-E1D39A138F7F}" destId="{3CB680BF-502C-44A9-BB21-1747AAE1259B}" srcOrd="0" destOrd="0" presId="urn:microsoft.com/office/officeart/2008/layout/LinedList"/>
    <dgm:cxn modelId="{B26D99A4-2AA1-487C-A611-031067F04734}" srcId="{951E93E1-B61E-4328-B625-DADBB87AD37F}" destId="{C5C7171F-703A-4CAE-963D-EE04A76CE908}" srcOrd="4" destOrd="0" parTransId="{3CFFE467-0389-44FA-B1CE-83F2F49C0715}" sibTransId="{5DDCF763-D653-4FF6-A5DF-3DCECB9B00E6}"/>
    <dgm:cxn modelId="{D3E16E33-1A24-4580-819B-4D0E1F0C4717}" srcId="{951E93E1-B61E-4328-B625-DADBB87AD37F}" destId="{4BA81D8E-EFB2-4D45-A3EF-7FE754E22EA0}" srcOrd="1" destOrd="0" parTransId="{0BA5384B-E4F7-44A2-A091-499F47396087}" sibTransId="{C4FAC4AA-8DBA-4738-9EE8-4DF3C95770F9}"/>
    <dgm:cxn modelId="{D6DAC174-22C8-4DD4-99AB-9186473062E4}" type="presOf" srcId="{48BDE95E-C6BE-4ECA-9FBB-0BF2EA6554B6}" destId="{23247EBC-D223-49D1-A099-E34EA68C95A2}" srcOrd="0" destOrd="0" presId="urn:microsoft.com/office/officeart/2008/layout/LinedList"/>
    <dgm:cxn modelId="{D1C2FECD-3812-4A86-9308-DE71C5BCD8EE}" srcId="{951E93E1-B61E-4328-B625-DADBB87AD37F}" destId="{F64026CE-0756-4B0F-8C37-A44909ECAF5D}" srcOrd="0" destOrd="0" parTransId="{D56584D9-0DD4-4AF1-B213-98C62800D7CE}" sibTransId="{291633EF-B2FF-4B2A-9CBE-E4AAE6B133C9}"/>
    <dgm:cxn modelId="{F586B95F-2007-4688-89D7-FD7E8544C4A9}" type="presParOf" srcId="{EAB8D48A-679C-4417-8631-5E1820D3BC63}" destId="{4986C3B7-150C-4F93-8965-7750CC83656A}" srcOrd="0" destOrd="0" presId="urn:microsoft.com/office/officeart/2008/layout/LinedList"/>
    <dgm:cxn modelId="{29F4B8F3-1083-47C6-B613-473F1814B6BB}" type="presParOf" srcId="{EAB8D48A-679C-4417-8631-5E1820D3BC63}" destId="{EF8EE3F3-C598-4525-BE07-11C7F4925DC0}" srcOrd="1" destOrd="0" presId="urn:microsoft.com/office/officeart/2008/layout/LinedList"/>
    <dgm:cxn modelId="{09710098-9DB5-4425-8C75-AB643C312327}" type="presParOf" srcId="{EF8EE3F3-C598-4525-BE07-11C7F4925DC0}" destId="{D6A85FAC-7CBA-4418-B2F8-6FF3E64578A6}" srcOrd="0" destOrd="0" presId="urn:microsoft.com/office/officeart/2008/layout/LinedList"/>
    <dgm:cxn modelId="{35A58294-29D3-42A2-B7B1-77DAE23C745E}" type="presParOf" srcId="{EF8EE3F3-C598-4525-BE07-11C7F4925DC0}" destId="{1054090E-9A5B-496E-91D4-29A92A5275FE}" srcOrd="1" destOrd="0" presId="urn:microsoft.com/office/officeart/2008/layout/LinedList"/>
    <dgm:cxn modelId="{3236800B-AB5B-495C-9D93-43A222B30BDD}" type="presParOf" srcId="{EAB8D48A-679C-4417-8631-5E1820D3BC63}" destId="{33BC6B9F-811A-437D-9705-D8D85EB51807}" srcOrd="2" destOrd="0" presId="urn:microsoft.com/office/officeart/2008/layout/LinedList"/>
    <dgm:cxn modelId="{7E37A3D5-2889-4A2F-8F4F-F3AA3C9DDAA3}" type="presParOf" srcId="{EAB8D48A-679C-4417-8631-5E1820D3BC63}" destId="{BF307195-6E94-4E47-9561-EC9020D0D8C1}" srcOrd="3" destOrd="0" presId="urn:microsoft.com/office/officeart/2008/layout/LinedList"/>
    <dgm:cxn modelId="{BBB2633C-7152-4290-9D3D-BEDC6712E53F}" type="presParOf" srcId="{BF307195-6E94-4E47-9561-EC9020D0D8C1}" destId="{B7D8E2AE-186B-468E-9AE8-A39DE9ACEE81}" srcOrd="0" destOrd="0" presId="urn:microsoft.com/office/officeart/2008/layout/LinedList"/>
    <dgm:cxn modelId="{342B375B-6CAB-4B9D-99F7-452C0D00D6C3}" type="presParOf" srcId="{BF307195-6E94-4E47-9561-EC9020D0D8C1}" destId="{9FB19544-FE0B-4D76-B9CB-93C902BE3979}" srcOrd="1" destOrd="0" presId="urn:microsoft.com/office/officeart/2008/layout/LinedList"/>
    <dgm:cxn modelId="{AB3CBC0D-6C16-4FEB-B499-B50993F50155}" type="presParOf" srcId="{EAB8D48A-679C-4417-8631-5E1820D3BC63}" destId="{6E5199C0-29F3-4602-AF50-D4807BA566AA}" srcOrd="4" destOrd="0" presId="urn:microsoft.com/office/officeart/2008/layout/LinedList"/>
    <dgm:cxn modelId="{ADCD7E2D-D7CC-4C81-AB2A-9368B7EDE93B}" type="presParOf" srcId="{EAB8D48A-679C-4417-8631-5E1820D3BC63}" destId="{E1AF6D29-9265-4DC0-A20D-CE45AD94E99F}" srcOrd="5" destOrd="0" presId="urn:microsoft.com/office/officeart/2008/layout/LinedList"/>
    <dgm:cxn modelId="{2A6EDA26-FCDD-4CC0-8D2E-EED9517AEFAA}" type="presParOf" srcId="{E1AF6D29-9265-4DC0-A20D-CE45AD94E99F}" destId="{68D1AD7F-5BF5-46D0-A494-6B7154BC05D2}" srcOrd="0" destOrd="0" presId="urn:microsoft.com/office/officeart/2008/layout/LinedList"/>
    <dgm:cxn modelId="{BD370DB6-C9B3-4E85-927E-1B83132FECDE}" type="presParOf" srcId="{E1AF6D29-9265-4DC0-A20D-CE45AD94E99F}" destId="{FDC1A9C0-C22F-4174-8ECE-7F052118547A}" srcOrd="1" destOrd="0" presId="urn:microsoft.com/office/officeart/2008/layout/LinedList"/>
    <dgm:cxn modelId="{AEDFF443-AB84-4614-A4A8-F240347253C9}" type="presParOf" srcId="{EAB8D48A-679C-4417-8631-5E1820D3BC63}" destId="{0FB05FDC-AB8F-439C-89F9-42CB8BB03044}" srcOrd="6" destOrd="0" presId="urn:microsoft.com/office/officeart/2008/layout/LinedList"/>
    <dgm:cxn modelId="{D745CC32-01A0-45CA-9441-6096C94136CA}" type="presParOf" srcId="{EAB8D48A-679C-4417-8631-5E1820D3BC63}" destId="{601CCAA5-C5A9-4FCC-BD5E-68A4B30AA1F0}" srcOrd="7" destOrd="0" presId="urn:microsoft.com/office/officeart/2008/layout/LinedList"/>
    <dgm:cxn modelId="{40083C24-14BC-4B45-BEE4-C58D591DB3D1}" type="presParOf" srcId="{601CCAA5-C5A9-4FCC-BD5E-68A4B30AA1F0}" destId="{CB977C76-7850-4706-A7A9-07CADFE56543}" srcOrd="0" destOrd="0" presId="urn:microsoft.com/office/officeart/2008/layout/LinedList"/>
    <dgm:cxn modelId="{860F8C5B-05FA-4754-BA22-28CA871D1671}" type="presParOf" srcId="{601CCAA5-C5A9-4FCC-BD5E-68A4B30AA1F0}" destId="{9D71EC24-723A-41AD-B956-3ED950E47021}" srcOrd="1" destOrd="0" presId="urn:microsoft.com/office/officeart/2008/layout/LinedList"/>
    <dgm:cxn modelId="{93CFE4CC-B3AC-4475-9C77-63A1A9D6CBDF}" type="presParOf" srcId="{EAB8D48A-679C-4417-8631-5E1820D3BC63}" destId="{1553FF9D-AB2F-46FD-8CCD-C685A0EECC73}" srcOrd="8" destOrd="0" presId="urn:microsoft.com/office/officeart/2008/layout/LinedList"/>
    <dgm:cxn modelId="{57286F19-0E39-4385-9E2D-4DD35DC7F43B}" type="presParOf" srcId="{EAB8D48A-679C-4417-8631-5E1820D3BC63}" destId="{E22290BA-65CE-4CD1-9B49-C63E783F02FE}" srcOrd="9" destOrd="0" presId="urn:microsoft.com/office/officeart/2008/layout/LinedList"/>
    <dgm:cxn modelId="{58CF229D-7F1C-4B67-BE6D-5B2C7D0278F9}" type="presParOf" srcId="{E22290BA-65CE-4CD1-9B49-C63E783F02FE}" destId="{C4F2A8E9-ADB5-444F-93B5-CD42890B68C1}" srcOrd="0" destOrd="0" presId="urn:microsoft.com/office/officeart/2008/layout/LinedList"/>
    <dgm:cxn modelId="{ECA63A67-D4A7-4325-9B1E-C9F35D24D4FF}" type="presParOf" srcId="{E22290BA-65CE-4CD1-9B49-C63E783F02FE}" destId="{D1107F68-611D-4D54-A060-C9E0AC5B8276}" srcOrd="1" destOrd="0" presId="urn:microsoft.com/office/officeart/2008/layout/LinedList"/>
    <dgm:cxn modelId="{E7210F3D-1835-4E0F-8EC3-41E44D66ED6C}" type="presParOf" srcId="{EAB8D48A-679C-4417-8631-5E1820D3BC63}" destId="{85CC169B-453B-47D5-BCE0-5BCF1CB7653E}" srcOrd="10" destOrd="0" presId="urn:microsoft.com/office/officeart/2008/layout/LinedList"/>
    <dgm:cxn modelId="{B46CA652-7E2C-48FA-AA26-9071507FC996}" type="presParOf" srcId="{EAB8D48A-679C-4417-8631-5E1820D3BC63}" destId="{12F46E19-3EA1-4E91-9C22-160748A7E11A}" srcOrd="11" destOrd="0" presId="urn:microsoft.com/office/officeart/2008/layout/LinedList"/>
    <dgm:cxn modelId="{049C3D3B-3ED6-488A-BCD3-44BEFC7C6515}" type="presParOf" srcId="{12F46E19-3EA1-4E91-9C22-160748A7E11A}" destId="{23247EBC-D223-49D1-A099-E34EA68C95A2}" srcOrd="0" destOrd="0" presId="urn:microsoft.com/office/officeart/2008/layout/LinedList"/>
    <dgm:cxn modelId="{DCD50181-D5C5-4784-AF60-E9DB1749FF5F}" type="presParOf" srcId="{12F46E19-3EA1-4E91-9C22-160748A7E11A}" destId="{5C749DAA-2490-4EFD-8726-D40199B3A562}" srcOrd="1" destOrd="0" presId="urn:microsoft.com/office/officeart/2008/layout/LinedList"/>
    <dgm:cxn modelId="{B7D764D0-A563-4000-B6A1-791C6AA9ED5A}" type="presParOf" srcId="{EAB8D48A-679C-4417-8631-5E1820D3BC63}" destId="{C7007CAF-F0A6-4652-82C9-DE2229D1BBA8}" srcOrd="12" destOrd="0" presId="urn:microsoft.com/office/officeart/2008/layout/LinedList"/>
    <dgm:cxn modelId="{32EB5D61-7B55-4A90-BC05-E264A9D3D820}" type="presParOf" srcId="{EAB8D48A-679C-4417-8631-5E1820D3BC63}" destId="{F3A0DBB9-E0C0-4EC9-92E3-52EEEEDD60FB}" srcOrd="13" destOrd="0" presId="urn:microsoft.com/office/officeart/2008/layout/LinedList"/>
    <dgm:cxn modelId="{4B96E022-EF01-48A2-90AA-E2496A0E222B}" type="presParOf" srcId="{F3A0DBB9-E0C0-4EC9-92E3-52EEEEDD60FB}" destId="{5972B4A5-F1BF-482C-9274-C830C8157851}" srcOrd="0" destOrd="0" presId="urn:microsoft.com/office/officeart/2008/layout/LinedList"/>
    <dgm:cxn modelId="{C6DA9B61-62D6-4A6C-B1BB-EC1CECDC3C83}" type="presParOf" srcId="{F3A0DBB9-E0C0-4EC9-92E3-52EEEEDD60FB}" destId="{3D7D10FD-50D1-4674-82B8-5B888BC39E56}" srcOrd="1" destOrd="0" presId="urn:microsoft.com/office/officeart/2008/layout/LinedList"/>
    <dgm:cxn modelId="{228ACE15-DE03-47D6-BF5F-18124478E7E8}" type="presParOf" srcId="{EAB8D48A-679C-4417-8631-5E1820D3BC63}" destId="{B4F13167-C0C9-4119-AFD1-0EBBD57F87B1}" srcOrd="14" destOrd="0" presId="urn:microsoft.com/office/officeart/2008/layout/LinedList"/>
    <dgm:cxn modelId="{1220E523-9A7D-49AB-9F48-3EFBC07FF59A}" type="presParOf" srcId="{EAB8D48A-679C-4417-8631-5E1820D3BC63}" destId="{A8900921-22B8-4644-B125-92F6ED5065F5}" srcOrd="15" destOrd="0" presId="urn:microsoft.com/office/officeart/2008/layout/LinedList"/>
    <dgm:cxn modelId="{E347BF4B-413F-48CD-B861-50194AC6E626}" type="presParOf" srcId="{A8900921-22B8-4644-B125-92F6ED5065F5}" destId="{0D4589E2-74B4-44F7-9717-6D2D2C75E9CB}" srcOrd="0" destOrd="0" presId="urn:microsoft.com/office/officeart/2008/layout/LinedList"/>
    <dgm:cxn modelId="{6409D6AC-5AD7-4DBA-8169-86050DE6ABFB}" type="presParOf" srcId="{A8900921-22B8-4644-B125-92F6ED5065F5}" destId="{FE6813F3-B11B-43E5-933C-ACE709F4C3D7}" srcOrd="1" destOrd="0" presId="urn:microsoft.com/office/officeart/2008/layout/LinedList"/>
    <dgm:cxn modelId="{8190F888-3B24-4EAF-B871-760B177DDCE8}" type="presParOf" srcId="{EAB8D48A-679C-4417-8631-5E1820D3BC63}" destId="{987028AB-E3B6-493E-9242-B29803C0B88F}" srcOrd="16" destOrd="0" presId="urn:microsoft.com/office/officeart/2008/layout/LinedList"/>
    <dgm:cxn modelId="{78B06518-6F5F-4187-81EB-14920C12CD85}" type="presParOf" srcId="{EAB8D48A-679C-4417-8631-5E1820D3BC63}" destId="{5D80F229-4038-4093-B630-9F612049CE4E}" srcOrd="17" destOrd="0" presId="urn:microsoft.com/office/officeart/2008/layout/LinedList"/>
    <dgm:cxn modelId="{CE090224-56DA-4D51-9F70-BAF40E3DAA3B}" type="presParOf" srcId="{5D80F229-4038-4093-B630-9F612049CE4E}" destId="{EE6A2890-0B69-421E-874C-DE49188F57C0}" srcOrd="0" destOrd="0" presId="urn:microsoft.com/office/officeart/2008/layout/LinedList"/>
    <dgm:cxn modelId="{B8B26436-4365-4E16-B1BB-BCBD7497F1F4}" type="presParOf" srcId="{5D80F229-4038-4093-B630-9F612049CE4E}" destId="{5985100C-216D-4E32-9134-4F1595CF9AE8}" srcOrd="1" destOrd="0" presId="urn:microsoft.com/office/officeart/2008/layout/LinedList"/>
    <dgm:cxn modelId="{2310A794-3A31-493F-BF67-7E0F9B7585A8}" type="presParOf" srcId="{EAB8D48A-679C-4417-8631-5E1820D3BC63}" destId="{2CA63A61-CC2A-4D9A-9EF7-E5CB6C8BC36D}" srcOrd="18" destOrd="0" presId="urn:microsoft.com/office/officeart/2008/layout/LinedList"/>
    <dgm:cxn modelId="{E2A328B7-11EF-420A-9403-79B53F6F1937}" type="presParOf" srcId="{EAB8D48A-679C-4417-8631-5E1820D3BC63}" destId="{617D8086-42C4-4A81-B244-252801D1427B}" srcOrd="19" destOrd="0" presId="urn:microsoft.com/office/officeart/2008/layout/LinedList"/>
    <dgm:cxn modelId="{AD3FF33E-7345-4898-BD53-451B79D050E4}" type="presParOf" srcId="{617D8086-42C4-4A81-B244-252801D1427B}" destId="{3CB680BF-502C-44A9-BB21-1747AAE1259B}" srcOrd="0" destOrd="0" presId="urn:microsoft.com/office/officeart/2008/layout/LinedList"/>
    <dgm:cxn modelId="{1DE4012E-0846-4D06-B2FA-D2987462570A}" type="presParOf" srcId="{617D8086-42C4-4A81-B244-252801D1427B}" destId="{E8E05FCB-1CCE-4A68-A643-F13D69DDBAA8}" srcOrd="1" destOrd="0" presId="urn:microsoft.com/office/officeart/2008/layout/LinedList"/>
    <dgm:cxn modelId="{35E856B2-FBF2-4AE3-AF6C-CA575CBAF1AA}" type="presParOf" srcId="{EAB8D48A-679C-4417-8631-5E1820D3BC63}" destId="{FC8AA7C3-A519-4CAA-B49D-8FC61B0A724E}" srcOrd="20" destOrd="0" presId="urn:microsoft.com/office/officeart/2008/layout/LinedList"/>
    <dgm:cxn modelId="{B3908C0B-DF2E-4113-8595-094E874EBE32}" type="presParOf" srcId="{EAB8D48A-679C-4417-8631-5E1820D3BC63}" destId="{00BD2F6F-0A82-4B18-A932-18A08525687C}" srcOrd="21" destOrd="0" presId="urn:microsoft.com/office/officeart/2008/layout/LinedList"/>
    <dgm:cxn modelId="{F27FA619-50EF-4B32-B700-DE55258F73E5}" type="presParOf" srcId="{00BD2F6F-0A82-4B18-A932-18A08525687C}" destId="{EB9FE97F-1035-4DF1-98F7-AA36D3B45643}" srcOrd="0" destOrd="0" presId="urn:microsoft.com/office/officeart/2008/layout/LinedList"/>
    <dgm:cxn modelId="{9CEE48B4-E408-46E2-9775-82F0C848DE83}" type="presParOf" srcId="{00BD2F6F-0A82-4B18-A932-18A08525687C}" destId="{7BC63B6E-D312-4A09-95A2-DF2EF54590A0}" srcOrd="1" destOrd="0" presId="urn:microsoft.com/office/officeart/2008/layout/LinedList"/>
    <dgm:cxn modelId="{52553CAA-AFC3-48D5-9006-E410DCB9AAF2}" type="presParOf" srcId="{EAB8D48A-679C-4417-8631-5E1820D3BC63}" destId="{09081FA9-D4F1-4427-9308-D1B9CA2CE00D}" srcOrd="22" destOrd="0" presId="urn:microsoft.com/office/officeart/2008/layout/LinedList"/>
    <dgm:cxn modelId="{372FC5A2-F734-421D-8DB1-A0E9CC750821}" type="presParOf" srcId="{EAB8D48A-679C-4417-8631-5E1820D3BC63}" destId="{8D6329D3-D0D2-46B5-B5DC-C6B38F9E5713}" srcOrd="23" destOrd="0" presId="urn:microsoft.com/office/officeart/2008/layout/LinedList"/>
    <dgm:cxn modelId="{F08B334F-3D44-4FBA-B6AD-B570FF14EC6F}" type="presParOf" srcId="{8D6329D3-D0D2-46B5-B5DC-C6B38F9E5713}" destId="{8BABE46E-06E2-46F2-B7A1-1BDC8B521F2F}" srcOrd="0" destOrd="0" presId="urn:microsoft.com/office/officeart/2008/layout/LinedList"/>
    <dgm:cxn modelId="{FC7F5A15-8C8F-4FB4-8BBF-0EA3BA601519}" type="presParOf" srcId="{8D6329D3-D0D2-46B5-B5DC-C6B38F9E5713}" destId="{B7DD2FE7-38CB-4292-832F-128DC3F58CB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4BB9E8-442F-4A0C-A92B-81C44717510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75E9D6-D085-4664-9AC7-105135E00B70}">
      <dgm:prSet/>
      <dgm:spPr/>
      <dgm:t>
        <a:bodyPr/>
        <a:lstStyle/>
        <a:p>
          <a:pPr rtl="0"/>
          <a:r>
            <a:rPr lang="en-US" smtClean="0"/>
            <a:t>🧩 </a:t>
          </a:r>
          <a:r>
            <a:rPr lang="en-US" b="1" smtClean="0"/>
            <a:t>Key Plots &amp; Visuals</a:t>
          </a:r>
          <a:endParaRPr lang="en-US"/>
        </a:p>
      </dgm:t>
    </dgm:pt>
    <dgm:pt modelId="{995BA8BC-C8E4-45BE-8663-75E04F191A4B}" type="parTrans" cxnId="{E4709DD4-3CDC-4AC6-8EA8-E85073CC9CF1}">
      <dgm:prSet/>
      <dgm:spPr/>
      <dgm:t>
        <a:bodyPr/>
        <a:lstStyle/>
        <a:p>
          <a:endParaRPr lang="en-US"/>
        </a:p>
      </dgm:t>
    </dgm:pt>
    <dgm:pt modelId="{571E8FCB-0203-483A-9158-00C2852D6CA6}" type="sibTrans" cxnId="{E4709DD4-3CDC-4AC6-8EA8-E85073CC9CF1}">
      <dgm:prSet/>
      <dgm:spPr/>
      <dgm:t>
        <a:bodyPr/>
        <a:lstStyle/>
        <a:p>
          <a:endParaRPr lang="en-US"/>
        </a:p>
      </dgm:t>
    </dgm:pt>
    <dgm:pt modelId="{76F49BD0-28DA-45E0-9140-1745BC57DD1E}">
      <dgm:prSet/>
      <dgm:spPr/>
      <dgm:t>
        <a:bodyPr/>
        <a:lstStyle/>
        <a:p>
          <a:pPr rtl="0"/>
          <a:r>
            <a:rPr lang="en-US" b="1" smtClean="0"/>
            <a:t>Promo Distribution – Train vs Test</a:t>
          </a:r>
          <a:endParaRPr lang="en-US"/>
        </a:p>
      </dgm:t>
    </dgm:pt>
    <dgm:pt modelId="{A1CB2F41-1FF8-4E8F-A84A-051CE37D3229}" type="parTrans" cxnId="{75CF1B77-E816-4F57-8556-34495BCBF312}">
      <dgm:prSet/>
      <dgm:spPr/>
      <dgm:t>
        <a:bodyPr/>
        <a:lstStyle/>
        <a:p>
          <a:endParaRPr lang="en-US"/>
        </a:p>
      </dgm:t>
    </dgm:pt>
    <dgm:pt modelId="{D3C22800-682F-41EE-8B3A-32CAD2CD6853}" type="sibTrans" cxnId="{75CF1B77-E816-4F57-8556-34495BCBF312}">
      <dgm:prSet/>
      <dgm:spPr/>
      <dgm:t>
        <a:bodyPr/>
        <a:lstStyle/>
        <a:p>
          <a:endParaRPr lang="en-US"/>
        </a:p>
      </dgm:t>
    </dgm:pt>
    <dgm:pt modelId="{74E4CB30-93DF-4D2A-8EF4-6215A633BA1F}">
      <dgm:prSet/>
      <dgm:spPr/>
      <dgm:t>
        <a:bodyPr/>
        <a:lstStyle/>
        <a:p>
          <a:pPr rtl="0"/>
          <a:r>
            <a:rPr lang="en-US" smtClean="0"/>
            <a:t>Bar chart or KDE plot comparing promotion presence</a:t>
          </a:r>
          <a:endParaRPr lang="en-US"/>
        </a:p>
      </dgm:t>
    </dgm:pt>
    <dgm:pt modelId="{0D22ACFD-69B7-49AE-AC88-6CDFF2A3C802}" type="parTrans" cxnId="{5C0F7B87-2BF0-46E7-813E-C0A979613074}">
      <dgm:prSet/>
      <dgm:spPr/>
      <dgm:t>
        <a:bodyPr/>
        <a:lstStyle/>
        <a:p>
          <a:endParaRPr lang="en-US"/>
        </a:p>
      </dgm:t>
    </dgm:pt>
    <dgm:pt modelId="{DCE60634-06C0-4105-BE16-448D9FEABC6B}" type="sibTrans" cxnId="{5C0F7B87-2BF0-46E7-813E-C0A979613074}">
      <dgm:prSet/>
      <dgm:spPr/>
      <dgm:t>
        <a:bodyPr/>
        <a:lstStyle/>
        <a:p>
          <a:endParaRPr lang="en-US"/>
        </a:p>
      </dgm:t>
    </dgm:pt>
    <dgm:pt modelId="{6D1D514D-0FD0-4DDE-A07E-00361511F416}">
      <dgm:prSet/>
      <dgm:spPr/>
      <dgm:t>
        <a:bodyPr/>
        <a:lstStyle/>
        <a:p>
          <a:pPr rtl="0"/>
          <a:r>
            <a:rPr lang="en-US" b="1" smtClean="0"/>
            <a:t>Sales Around Holidays</a:t>
          </a:r>
          <a:endParaRPr lang="en-US"/>
        </a:p>
      </dgm:t>
    </dgm:pt>
    <dgm:pt modelId="{CC3F18C0-5FD5-4725-8EB7-D5851F1D6F4E}" type="parTrans" cxnId="{88C60BC5-D96B-4979-88F1-708B9DA52919}">
      <dgm:prSet/>
      <dgm:spPr/>
      <dgm:t>
        <a:bodyPr/>
        <a:lstStyle/>
        <a:p>
          <a:endParaRPr lang="en-US"/>
        </a:p>
      </dgm:t>
    </dgm:pt>
    <dgm:pt modelId="{E89AE9F3-277D-4AEF-9ED7-F91DC5C75078}" type="sibTrans" cxnId="{88C60BC5-D96B-4979-88F1-708B9DA52919}">
      <dgm:prSet/>
      <dgm:spPr/>
      <dgm:t>
        <a:bodyPr/>
        <a:lstStyle/>
        <a:p>
          <a:endParaRPr lang="en-US"/>
        </a:p>
      </dgm:t>
    </dgm:pt>
    <dgm:pt modelId="{6BCC1DC1-5067-42B3-896D-1BEC82527B0A}">
      <dgm:prSet/>
      <dgm:spPr/>
      <dgm:t>
        <a:bodyPr/>
        <a:lstStyle/>
        <a:p>
          <a:pPr rtl="0"/>
          <a:r>
            <a:rPr lang="en-US" smtClean="0"/>
            <a:t>Line or boxplot showing before, during, and after holiday periods</a:t>
          </a:r>
          <a:endParaRPr lang="en-US"/>
        </a:p>
      </dgm:t>
    </dgm:pt>
    <dgm:pt modelId="{D4B5DC79-525A-4902-A0A9-5860AFF1DBE7}" type="parTrans" cxnId="{3B48EEFD-DEB6-409D-8899-2D7DE39FC41F}">
      <dgm:prSet/>
      <dgm:spPr/>
      <dgm:t>
        <a:bodyPr/>
        <a:lstStyle/>
        <a:p>
          <a:endParaRPr lang="en-US"/>
        </a:p>
      </dgm:t>
    </dgm:pt>
    <dgm:pt modelId="{C0DFE00E-782E-4B2A-9E01-C73872A370B6}" type="sibTrans" cxnId="{3B48EEFD-DEB6-409D-8899-2D7DE39FC41F}">
      <dgm:prSet/>
      <dgm:spPr/>
      <dgm:t>
        <a:bodyPr/>
        <a:lstStyle/>
        <a:p>
          <a:endParaRPr lang="en-US"/>
        </a:p>
      </dgm:t>
    </dgm:pt>
    <dgm:pt modelId="{7A50FC2D-0703-4072-AB70-E8438AC43100}">
      <dgm:prSet/>
      <dgm:spPr/>
      <dgm:t>
        <a:bodyPr/>
        <a:lstStyle/>
        <a:p>
          <a:pPr rtl="0"/>
          <a:r>
            <a:rPr lang="en-US" b="1" smtClean="0"/>
            <a:t>Seasonal Patterns</a:t>
          </a:r>
          <a:endParaRPr lang="en-US"/>
        </a:p>
      </dgm:t>
    </dgm:pt>
    <dgm:pt modelId="{52815945-6DCE-4F96-933F-2663FBA46ACE}" type="parTrans" cxnId="{B836B8F6-86AE-4E6C-AB44-9EF4170E7D74}">
      <dgm:prSet/>
      <dgm:spPr/>
      <dgm:t>
        <a:bodyPr/>
        <a:lstStyle/>
        <a:p>
          <a:endParaRPr lang="en-US"/>
        </a:p>
      </dgm:t>
    </dgm:pt>
    <dgm:pt modelId="{D374088D-943A-4EB7-BFCB-3AC23C70418F}" type="sibTrans" cxnId="{B836B8F6-86AE-4E6C-AB44-9EF4170E7D74}">
      <dgm:prSet/>
      <dgm:spPr/>
      <dgm:t>
        <a:bodyPr/>
        <a:lstStyle/>
        <a:p>
          <a:endParaRPr lang="en-US"/>
        </a:p>
      </dgm:t>
    </dgm:pt>
    <dgm:pt modelId="{08804D2C-09C0-477A-87F0-10F9CBF283C8}">
      <dgm:prSet/>
      <dgm:spPr/>
      <dgm:t>
        <a:bodyPr/>
        <a:lstStyle/>
        <a:p>
          <a:pPr rtl="0"/>
          <a:r>
            <a:rPr lang="en-US" smtClean="0"/>
            <a:t>Time series plot highlighting spikes around </a:t>
          </a:r>
          <a:r>
            <a:rPr lang="en-US" b="1" smtClean="0"/>
            <a:t>Christmas</a:t>
          </a:r>
          <a:r>
            <a:rPr lang="en-US" smtClean="0"/>
            <a:t>, </a:t>
          </a:r>
          <a:r>
            <a:rPr lang="en-US" b="1" smtClean="0"/>
            <a:t>Easter</a:t>
          </a:r>
          <a:r>
            <a:rPr lang="en-US" smtClean="0"/>
            <a:t>, etc.</a:t>
          </a:r>
          <a:endParaRPr lang="en-US"/>
        </a:p>
      </dgm:t>
    </dgm:pt>
    <dgm:pt modelId="{F9DC7A48-4DFD-4FEC-BF59-6A47BC7BA4BA}" type="parTrans" cxnId="{3644F35D-E2A2-4ECB-B889-F09311AC0506}">
      <dgm:prSet/>
      <dgm:spPr/>
      <dgm:t>
        <a:bodyPr/>
        <a:lstStyle/>
        <a:p>
          <a:endParaRPr lang="en-US"/>
        </a:p>
      </dgm:t>
    </dgm:pt>
    <dgm:pt modelId="{B2ED38DA-0132-4878-8E75-97AC579D55A5}" type="sibTrans" cxnId="{3644F35D-E2A2-4ECB-B889-F09311AC0506}">
      <dgm:prSet/>
      <dgm:spPr/>
      <dgm:t>
        <a:bodyPr/>
        <a:lstStyle/>
        <a:p>
          <a:endParaRPr lang="en-US"/>
        </a:p>
      </dgm:t>
    </dgm:pt>
    <dgm:pt modelId="{A8AAA212-E094-4841-9353-EAC3F6757FF6}">
      <dgm:prSet/>
      <dgm:spPr/>
      <dgm:t>
        <a:bodyPr/>
        <a:lstStyle/>
        <a:p>
          <a:pPr rtl="0"/>
          <a:r>
            <a:rPr lang="en-US" b="1" smtClean="0"/>
            <a:t>Correlation Heatmap</a:t>
          </a:r>
          <a:endParaRPr lang="en-US"/>
        </a:p>
      </dgm:t>
    </dgm:pt>
    <dgm:pt modelId="{11043661-6B84-4F84-BE69-A672CA8FD359}" type="parTrans" cxnId="{56E76A22-B0A0-444D-A475-956400AB2EC3}">
      <dgm:prSet/>
      <dgm:spPr/>
      <dgm:t>
        <a:bodyPr/>
        <a:lstStyle/>
        <a:p>
          <a:endParaRPr lang="en-US"/>
        </a:p>
      </dgm:t>
    </dgm:pt>
    <dgm:pt modelId="{2D13B08F-232A-44F7-A299-8DD1CD4D9CF4}" type="sibTrans" cxnId="{56E76A22-B0A0-444D-A475-956400AB2EC3}">
      <dgm:prSet/>
      <dgm:spPr/>
      <dgm:t>
        <a:bodyPr/>
        <a:lstStyle/>
        <a:p>
          <a:endParaRPr lang="en-US"/>
        </a:p>
      </dgm:t>
    </dgm:pt>
    <dgm:pt modelId="{0244766A-6B89-4561-B8A2-841C11362C6D}">
      <dgm:prSet/>
      <dgm:spPr/>
      <dgm:t>
        <a:bodyPr/>
        <a:lstStyle/>
        <a:p>
          <a:pPr rtl="0"/>
          <a:r>
            <a:rPr lang="en-US" smtClean="0"/>
            <a:t>Highlight strong relationship: </a:t>
          </a:r>
          <a:r>
            <a:rPr lang="en-US" b="1" smtClean="0"/>
            <a:t>Sales ↔ Customers</a:t>
          </a:r>
          <a:endParaRPr lang="en-US"/>
        </a:p>
      </dgm:t>
    </dgm:pt>
    <dgm:pt modelId="{A2C248B3-29D5-49C7-9E67-10841870937A}" type="parTrans" cxnId="{CEBBB47A-6AE6-4599-B269-C07B55810266}">
      <dgm:prSet/>
      <dgm:spPr/>
      <dgm:t>
        <a:bodyPr/>
        <a:lstStyle/>
        <a:p>
          <a:endParaRPr lang="en-US"/>
        </a:p>
      </dgm:t>
    </dgm:pt>
    <dgm:pt modelId="{8DBAB387-1182-4F3B-BBD3-CF7EBE80EDD8}" type="sibTrans" cxnId="{CEBBB47A-6AE6-4599-B269-C07B55810266}">
      <dgm:prSet/>
      <dgm:spPr/>
      <dgm:t>
        <a:bodyPr/>
        <a:lstStyle/>
        <a:p>
          <a:endParaRPr lang="en-US"/>
        </a:p>
      </dgm:t>
    </dgm:pt>
    <dgm:pt modelId="{DAF34D86-09CE-4011-BBB3-ABFDBE51C184}" type="pres">
      <dgm:prSet presAssocID="{2D4BB9E8-442F-4A0C-A92B-81C447175104}" presName="compositeShape" presStyleCnt="0">
        <dgm:presLayoutVars>
          <dgm:chMax val="7"/>
          <dgm:dir/>
          <dgm:resizeHandles val="exact"/>
        </dgm:presLayoutVars>
      </dgm:prSet>
      <dgm:spPr/>
    </dgm:pt>
    <dgm:pt modelId="{CB45C93E-B042-46F9-9930-CCF5D17F055F}" type="pres">
      <dgm:prSet presAssocID="{6775E9D6-D085-4664-9AC7-105135E00B70}" presName="circ1" presStyleLbl="vennNode1" presStyleIdx="0" presStyleCnt="5"/>
      <dgm:spPr/>
    </dgm:pt>
    <dgm:pt modelId="{86A1E821-039B-44E1-8C1D-06DC5D8B500C}" type="pres">
      <dgm:prSet presAssocID="{6775E9D6-D085-4664-9AC7-105135E00B70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1E42B73-08A1-45AD-AEA7-E0779BDA636E}" type="pres">
      <dgm:prSet presAssocID="{76F49BD0-28DA-45E0-9140-1745BC57DD1E}" presName="circ2" presStyleLbl="vennNode1" presStyleIdx="1" presStyleCnt="5"/>
      <dgm:spPr/>
    </dgm:pt>
    <dgm:pt modelId="{23E85417-9989-4054-A004-FCA4318EE369}" type="pres">
      <dgm:prSet presAssocID="{76F49BD0-28DA-45E0-9140-1745BC57DD1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ACCE068-B42F-45CE-9C0A-0CE099D3C52D}" type="pres">
      <dgm:prSet presAssocID="{6D1D514D-0FD0-4DDE-A07E-00361511F416}" presName="circ3" presStyleLbl="vennNode1" presStyleIdx="2" presStyleCnt="5"/>
      <dgm:spPr/>
    </dgm:pt>
    <dgm:pt modelId="{780EACF0-8FEA-4C6D-B231-8252384231A6}" type="pres">
      <dgm:prSet presAssocID="{6D1D514D-0FD0-4DDE-A07E-00361511F41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FBD2B79-A48D-4FE7-A761-BA99AE1BEB87}" type="pres">
      <dgm:prSet presAssocID="{7A50FC2D-0703-4072-AB70-E8438AC43100}" presName="circ4" presStyleLbl="vennNode1" presStyleIdx="3" presStyleCnt="5"/>
      <dgm:spPr/>
    </dgm:pt>
    <dgm:pt modelId="{1CAA8A39-FB21-4A6C-809B-D0A6A81AC022}" type="pres">
      <dgm:prSet presAssocID="{7A50FC2D-0703-4072-AB70-E8438AC4310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617B719-51B8-455A-B816-423E670DAF93}" type="pres">
      <dgm:prSet presAssocID="{A8AAA212-E094-4841-9353-EAC3F6757FF6}" presName="circ5" presStyleLbl="vennNode1" presStyleIdx="4" presStyleCnt="5"/>
      <dgm:spPr/>
    </dgm:pt>
    <dgm:pt modelId="{A17DE36D-EF32-427C-BFC1-3247BFC8890C}" type="pres">
      <dgm:prSet presAssocID="{A8AAA212-E094-4841-9353-EAC3F6757FF6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5CF1B77-E816-4F57-8556-34495BCBF312}" srcId="{2D4BB9E8-442F-4A0C-A92B-81C447175104}" destId="{76F49BD0-28DA-45E0-9140-1745BC57DD1E}" srcOrd="1" destOrd="0" parTransId="{A1CB2F41-1FF8-4E8F-A84A-051CE37D3229}" sibTransId="{D3C22800-682F-41EE-8B3A-32CAD2CD6853}"/>
    <dgm:cxn modelId="{3644F35D-E2A2-4ECB-B889-F09311AC0506}" srcId="{7A50FC2D-0703-4072-AB70-E8438AC43100}" destId="{08804D2C-09C0-477A-87F0-10F9CBF283C8}" srcOrd="0" destOrd="0" parTransId="{F9DC7A48-4DFD-4FEC-BF59-6A47BC7BA4BA}" sibTransId="{B2ED38DA-0132-4878-8E75-97AC579D55A5}"/>
    <dgm:cxn modelId="{978F9D60-2309-40FD-A58D-FFBB185FCD53}" type="presOf" srcId="{7A50FC2D-0703-4072-AB70-E8438AC43100}" destId="{1CAA8A39-FB21-4A6C-809B-D0A6A81AC022}" srcOrd="0" destOrd="0" presId="urn:microsoft.com/office/officeart/2005/8/layout/venn1"/>
    <dgm:cxn modelId="{88C60BC5-D96B-4979-88F1-708B9DA52919}" srcId="{2D4BB9E8-442F-4A0C-A92B-81C447175104}" destId="{6D1D514D-0FD0-4DDE-A07E-00361511F416}" srcOrd="2" destOrd="0" parTransId="{CC3F18C0-5FD5-4725-8EB7-D5851F1D6F4E}" sibTransId="{E89AE9F3-277D-4AEF-9ED7-F91DC5C75078}"/>
    <dgm:cxn modelId="{74A46BEC-3DAC-4F07-857A-A224364C42BA}" type="presOf" srcId="{A8AAA212-E094-4841-9353-EAC3F6757FF6}" destId="{A17DE36D-EF32-427C-BFC1-3247BFC8890C}" srcOrd="0" destOrd="0" presId="urn:microsoft.com/office/officeart/2005/8/layout/venn1"/>
    <dgm:cxn modelId="{34174C8D-C2F2-45F6-8498-0F6A8073CE5B}" type="presOf" srcId="{6775E9D6-D085-4664-9AC7-105135E00B70}" destId="{86A1E821-039B-44E1-8C1D-06DC5D8B500C}" srcOrd="0" destOrd="0" presId="urn:microsoft.com/office/officeart/2005/8/layout/venn1"/>
    <dgm:cxn modelId="{7358CA79-B1B8-4388-9145-23D272BF3D3C}" type="presOf" srcId="{0244766A-6B89-4561-B8A2-841C11362C6D}" destId="{A17DE36D-EF32-427C-BFC1-3247BFC8890C}" srcOrd="0" destOrd="1" presId="urn:microsoft.com/office/officeart/2005/8/layout/venn1"/>
    <dgm:cxn modelId="{84FEB9A4-3B93-4438-A21A-5047FA6EB604}" type="presOf" srcId="{6BCC1DC1-5067-42B3-896D-1BEC82527B0A}" destId="{780EACF0-8FEA-4C6D-B231-8252384231A6}" srcOrd="0" destOrd="1" presId="urn:microsoft.com/office/officeart/2005/8/layout/venn1"/>
    <dgm:cxn modelId="{56E76A22-B0A0-444D-A475-956400AB2EC3}" srcId="{2D4BB9E8-442F-4A0C-A92B-81C447175104}" destId="{A8AAA212-E094-4841-9353-EAC3F6757FF6}" srcOrd="4" destOrd="0" parTransId="{11043661-6B84-4F84-BE69-A672CA8FD359}" sibTransId="{2D13B08F-232A-44F7-A299-8DD1CD4D9CF4}"/>
    <dgm:cxn modelId="{3B48EEFD-DEB6-409D-8899-2D7DE39FC41F}" srcId="{6D1D514D-0FD0-4DDE-A07E-00361511F416}" destId="{6BCC1DC1-5067-42B3-896D-1BEC82527B0A}" srcOrd="0" destOrd="0" parTransId="{D4B5DC79-525A-4902-A0A9-5860AFF1DBE7}" sibTransId="{C0DFE00E-782E-4B2A-9E01-C73872A370B6}"/>
    <dgm:cxn modelId="{CEBBB47A-6AE6-4599-B269-C07B55810266}" srcId="{A8AAA212-E094-4841-9353-EAC3F6757FF6}" destId="{0244766A-6B89-4561-B8A2-841C11362C6D}" srcOrd="0" destOrd="0" parTransId="{A2C248B3-29D5-49C7-9E67-10841870937A}" sibTransId="{8DBAB387-1182-4F3B-BBD3-CF7EBE80EDD8}"/>
    <dgm:cxn modelId="{E4709DD4-3CDC-4AC6-8EA8-E85073CC9CF1}" srcId="{2D4BB9E8-442F-4A0C-A92B-81C447175104}" destId="{6775E9D6-D085-4664-9AC7-105135E00B70}" srcOrd="0" destOrd="0" parTransId="{995BA8BC-C8E4-45BE-8663-75E04F191A4B}" sibTransId="{571E8FCB-0203-483A-9158-00C2852D6CA6}"/>
    <dgm:cxn modelId="{B46996BA-F2DA-4765-89C4-3DB3ADBB09F2}" type="presOf" srcId="{6D1D514D-0FD0-4DDE-A07E-00361511F416}" destId="{780EACF0-8FEA-4C6D-B231-8252384231A6}" srcOrd="0" destOrd="0" presId="urn:microsoft.com/office/officeart/2005/8/layout/venn1"/>
    <dgm:cxn modelId="{5C0F7B87-2BF0-46E7-813E-C0A979613074}" srcId="{76F49BD0-28DA-45E0-9140-1745BC57DD1E}" destId="{74E4CB30-93DF-4D2A-8EF4-6215A633BA1F}" srcOrd="0" destOrd="0" parTransId="{0D22ACFD-69B7-49AE-AC88-6CDFF2A3C802}" sibTransId="{DCE60634-06C0-4105-BE16-448D9FEABC6B}"/>
    <dgm:cxn modelId="{6CE44E09-B3FC-4D85-9B12-06C0A1E88FE4}" type="presOf" srcId="{74E4CB30-93DF-4D2A-8EF4-6215A633BA1F}" destId="{23E85417-9989-4054-A004-FCA4318EE369}" srcOrd="0" destOrd="1" presId="urn:microsoft.com/office/officeart/2005/8/layout/venn1"/>
    <dgm:cxn modelId="{4D9B419F-2813-490C-9ADA-CC80486EDD12}" type="presOf" srcId="{76F49BD0-28DA-45E0-9140-1745BC57DD1E}" destId="{23E85417-9989-4054-A004-FCA4318EE369}" srcOrd="0" destOrd="0" presId="urn:microsoft.com/office/officeart/2005/8/layout/venn1"/>
    <dgm:cxn modelId="{F4EC9DF0-37FE-4C48-830C-13ED6FAA85FB}" type="presOf" srcId="{08804D2C-09C0-477A-87F0-10F9CBF283C8}" destId="{1CAA8A39-FB21-4A6C-809B-D0A6A81AC022}" srcOrd="0" destOrd="1" presId="urn:microsoft.com/office/officeart/2005/8/layout/venn1"/>
    <dgm:cxn modelId="{B229E6A7-82E8-4E31-B3AF-E2EB882E5E23}" type="presOf" srcId="{2D4BB9E8-442F-4A0C-A92B-81C447175104}" destId="{DAF34D86-09CE-4011-BBB3-ABFDBE51C184}" srcOrd="0" destOrd="0" presId="urn:microsoft.com/office/officeart/2005/8/layout/venn1"/>
    <dgm:cxn modelId="{B836B8F6-86AE-4E6C-AB44-9EF4170E7D74}" srcId="{2D4BB9E8-442F-4A0C-A92B-81C447175104}" destId="{7A50FC2D-0703-4072-AB70-E8438AC43100}" srcOrd="3" destOrd="0" parTransId="{52815945-6DCE-4F96-933F-2663FBA46ACE}" sibTransId="{D374088D-943A-4EB7-BFCB-3AC23C70418F}"/>
    <dgm:cxn modelId="{3762AB5A-816E-496A-9939-BD4A6DE72253}" type="presParOf" srcId="{DAF34D86-09CE-4011-BBB3-ABFDBE51C184}" destId="{CB45C93E-B042-46F9-9930-CCF5D17F055F}" srcOrd="0" destOrd="0" presId="urn:microsoft.com/office/officeart/2005/8/layout/venn1"/>
    <dgm:cxn modelId="{0BEC7EC6-B57A-4631-988C-9EB391147364}" type="presParOf" srcId="{DAF34D86-09CE-4011-BBB3-ABFDBE51C184}" destId="{86A1E821-039B-44E1-8C1D-06DC5D8B500C}" srcOrd="1" destOrd="0" presId="urn:microsoft.com/office/officeart/2005/8/layout/venn1"/>
    <dgm:cxn modelId="{84DE1444-3089-479D-B7E3-FEC587D1838D}" type="presParOf" srcId="{DAF34D86-09CE-4011-BBB3-ABFDBE51C184}" destId="{41E42B73-08A1-45AD-AEA7-E0779BDA636E}" srcOrd="2" destOrd="0" presId="urn:microsoft.com/office/officeart/2005/8/layout/venn1"/>
    <dgm:cxn modelId="{EC9BBCDA-C9B1-488B-8DC1-4DF9A706BE6F}" type="presParOf" srcId="{DAF34D86-09CE-4011-BBB3-ABFDBE51C184}" destId="{23E85417-9989-4054-A004-FCA4318EE369}" srcOrd="3" destOrd="0" presId="urn:microsoft.com/office/officeart/2005/8/layout/venn1"/>
    <dgm:cxn modelId="{82841365-C6F8-4E70-8BE3-1EF2C3D83D08}" type="presParOf" srcId="{DAF34D86-09CE-4011-BBB3-ABFDBE51C184}" destId="{1ACCE068-B42F-45CE-9C0A-0CE099D3C52D}" srcOrd="4" destOrd="0" presId="urn:microsoft.com/office/officeart/2005/8/layout/venn1"/>
    <dgm:cxn modelId="{641593B9-D287-4365-9FC7-D07FB2575129}" type="presParOf" srcId="{DAF34D86-09CE-4011-BBB3-ABFDBE51C184}" destId="{780EACF0-8FEA-4C6D-B231-8252384231A6}" srcOrd="5" destOrd="0" presId="urn:microsoft.com/office/officeart/2005/8/layout/venn1"/>
    <dgm:cxn modelId="{3586F58B-6697-40FF-98B1-1D460FD449CD}" type="presParOf" srcId="{DAF34D86-09CE-4011-BBB3-ABFDBE51C184}" destId="{4FBD2B79-A48D-4FE7-A761-BA99AE1BEB87}" srcOrd="6" destOrd="0" presId="urn:microsoft.com/office/officeart/2005/8/layout/venn1"/>
    <dgm:cxn modelId="{89CB006E-5652-4BD4-A451-43D9F2DA4981}" type="presParOf" srcId="{DAF34D86-09CE-4011-BBB3-ABFDBE51C184}" destId="{1CAA8A39-FB21-4A6C-809B-D0A6A81AC022}" srcOrd="7" destOrd="0" presId="urn:microsoft.com/office/officeart/2005/8/layout/venn1"/>
    <dgm:cxn modelId="{84CB534C-31BF-44A8-82B1-B41548E78CCD}" type="presParOf" srcId="{DAF34D86-09CE-4011-BBB3-ABFDBE51C184}" destId="{A617B719-51B8-455A-B816-423E670DAF93}" srcOrd="8" destOrd="0" presId="urn:microsoft.com/office/officeart/2005/8/layout/venn1"/>
    <dgm:cxn modelId="{8DD061D9-080E-4C90-AA58-3B2DD45E4117}" type="presParOf" srcId="{DAF34D86-09CE-4011-BBB3-ABFDBE51C184}" destId="{A17DE36D-EF32-427C-BFC1-3247BFC8890C}" srcOrd="9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8E3FEC-BBB9-4D43-9410-552ECE48771A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3262575B-5713-4741-8951-4C5BBF2CDAE2}">
      <dgm:prSet/>
      <dgm:spPr/>
      <dgm:t>
        <a:bodyPr/>
        <a:lstStyle/>
        <a:p>
          <a:pPr rtl="0"/>
          <a:r>
            <a:rPr lang="en-US" b="1" smtClean="0"/>
            <a:t>🕒 Store Operating Patterns</a:t>
          </a:r>
          <a:endParaRPr lang="en-US"/>
        </a:p>
      </dgm:t>
    </dgm:pt>
    <dgm:pt modelId="{6558CB45-414F-4444-A4BD-7A27E7D56026}" type="parTrans" cxnId="{64E0AB94-B706-4C83-84DC-2173C2A9C4F5}">
      <dgm:prSet/>
      <dgm:spPr/>
      <dgm:t>
        <a:bodyPr/>
        <a:lstStyle/>
        <a:p>
          <a:endParaRPr lang="en-US"/>
        </a:p>
      </dgm:t>
    </dgm:pt>
    <dgm:pt modelId="{ABFC7DFF-C51C-455F-AAA0-07943AA6BF54}" type="sibTrans" cxnId="{64E0AB94-B706-4C83-84DC-2173C2A9C4F5}">
      <dgm:prSet/>
      <dgm:spPr/>
      <dgm:t>
        <a:bodyPr/>
        <a:lstStyle/>
        <a:p>
          <a:endParaRPr lang="en-US"/>
        </a:p>
      </dgm:t>
    </dgm:pt>
    <dgm:pt modelId="{CEA21AA2-7164-43CD-84F1-C28A6F8611B2}">
      <dgm:prSet/>
      <dgm:spPr/>
      <dgm:t>
        <a:bodyPr/>
        <a:lstStyle/>
        <a:p>
          <a:pPr rtl="0"/>
          <a:r>
            <a:rPr lang="en-US" smtClean="0"/>
            <a:t>Stores open </a:t>
          </a:r>
          <a:r>
            <a:rPr lang="en-US" b="1" smtClean="0"/>
            <a:t>all weekdays</a:t>
          </a:r>
          <a:r>
            <a:rPr lang="en-US" smtClean="0"/>
            <a:t> tend to show </a:t>
          </a:r>
          <a:r>
            <a:rPr lang="en-US" b="1" smtClean="0"/>
            <a:t>higher weekend sales</a:t>
          </a:r>
          <a:r>
            <a:rPr lang="en-US" smtClean="0"/>
            <a:t>, suggesting momentum from weekday traffic.</a:t>
          </a:r>
          <a:endParaRPr lang="en-US"/>
        </a:p>
      </dgm:t>
    </dgm:pt>
    <dgm:pt modelId="{B7B3DAFB-C245-4471-9B68-4283B965823E}" type="parTrans" cxnId="{D506DC86-78B9-409D-991D-E1E367F154C8}">
      <dgm:prSet/>
      <dgm:spPr/>
      <dgm:t>
        <a:bodyPr/>
        <a:lstStyle/>
        <a:p>
          <a:endParaRPr lang="en-US"/>
        </a:p>
      </dgm:t>
    </dgm:pt>
    <dgm:pt modelId="{D97FC90A-9A10-4185-B970-53C14EA12D6E}" type="sibTrans" cxnId="{D506DC86-78B9-409D-991D-E1E367F154C8}">
      <dgm:prSet/>
      <dgm:spPr/>
      <dgm:t>
        <a:bodyPr/>
        <a:lstStyle/>
        <a:p>
          <a:endParaRPr lang="en-US"/>
        </a:p>
      </dgm:t>
    </dgm:pt>
    <dgm:pt modelId="{2EC66207-41AA-4AFA-BDCC-E144A80AA646}">
      <dgm:prSet/>
      <dgm:spPr/>
      <dgm:t>
        <a:bodyPr/>
        <a:lstStyle/>
        <a:p>
          <a:pPr rtl="0"/>
          <a:r>
            <a:rPr lang="en-US" b="1" smtClean="0"/>
            <a:t>🛍️ Promo2 Effectiveness</a:t>
          </a:r>
          <a:endParaRPr lang="en-US"/>
        </a:p>
      </dgm:t>
    </dgm:pt>
    <dgm:pt modelId="{E275855C-19A1-4564-B9EC-0BA7266C1905}" type="parTrans" cxnId="{BB205E5D-CC7F-4AF8-84C5-1B95EB1E8FE7}">
      <dgm:prSet/>
      <dgm:spPr/>
      <dgm:t>
        <a:bodyPr/>
        <a:lstStyle/>
        <a:p>
          <a:endParaRPr lang="en-US"/>
        </a:p>
      </dgm:t>
    </dgm:pt>
    <dgm:pt modelId="{7AB38CCF-4E48-4C48-B3CB-080CE2F4B776}" type="sibTrans" cxnId="{BB205E5D-CC7F-4AF8-84C5-1B95EB1E8FE7}">
      <dgm:prSet/>
      <dgm:spPr/>
      <dgm:t>
        <a:bodyPr/>
        <a:lstStyle/>
        <a:p>
          <a:endParaRPr lang="en-US"/>
        </a:p>
      </dgm:t>
    </dgm:pt>
    <dgm:pt modelId="{0EDE509B-5B92-4B15-8E8D-0B85D230322B}">
      <dgm:prSet/>
      <dgm:spPr/>
      <dgm:t>
        <a:bodyPr/>
        <a:lstStyle/>
        <a:p>
          <a:pPr rtl="0"/>
          <a:r>
            <a:rPr lang="en-US" b="1" smtClean="0"/>
            <a:t>Promo2 campaigns</a:t>
          </a:r>
          <a:r>
            <a:rPr lang="en-US" smtClean="0"/>
            <a:t> are </a:t>
          </a:r>
          <a:r>
            <a:rPr lang="en-US" b="1" smtClean="0"/>
            <a:t>more effective in urban or high-traffic areas</a:t>
          </a:r>
          <a:r>
            <a:rPr lang="en-US" smtClean="0"/>
            <a:t>, especially where competition is low.</a:t>
          </a:r>
          <a:endParaRPr lang="en-US"/>
        </a:p>
      </dgm:t>
    </dgm:pt>
    <dgm:pt modelId="{13CD20D4-4587-4A4F-A378-E18C0E8DD01B}" type="parTrans" cxnId="{DBE14ACB-0C36-4703-B464-AAF22751984E}">
      <dgm:prSet/>
      <dgm:spPr/>
      <dgm:t>
        <a:bodyPr/>
        <a:lstStyle/>
        <a:p>
          <a:endParaRPr lang="en-US"/>
        </a:p>
      </dgm:t>
    </dgm:pt>
    <dgm:pt modelId="{F157BC9B-9430-4792-8365-DB264BC0C65B}" type="sibTrans" cxnId="{DBE14ACB-0C36-4703-B464-AAF22751984E}">
      <dgm:prSet/>
      <dgm:spPr/>
      <dgm:t>
        <a:bodyPr/>
        <a:lstStyle/>
        <a:p>
          <a:endParaRPr lang="en-US"/>
        </a:p>
      </dgm:t>
    </dgm:pt>
    <dgm:pt modelId="{1B6CDEA2-FC75-4498-B6EA-E59CE06B004D}">
      <dgm:prSet/>
      <dgm:spPr/>
      <dgm:t>
        <a:bodyPr/>
        <a:lstStyle/>
        <a:p>
          <a:pPr rtl="0"/>
          <a:r>
            <a:rPr lang="en-US" b="1" smtClean="0"/>
            <a:t>📍 Competitor Distance</a:t>
          </a:r>
          <a:endParaRPr lang="en-US"/>
        </a:p>
      </dgm:t>
    </dgm:pt>
    <dgm:pt modelId="{181B711D-9CC1-4688-8DDA-03B23E925D88}" type="parTrans" cxnId="{5D5D7BA2-78CD-40B5-AB6F-B1FD3DF4FC96}">
      <dgm:prSet/>
      <dgm:spPr/>
      <dgm:t>
        <a:bodyPr/>
        <a:lstStyle/>
        <a:p>
          <a:endParaRPr lang="en-US"/>
        </a:p>
      </dgm:t>
    </dgm:pt>
    <dgm:pt modelId="{E2C3948C-05BD-4765-9FEB-7A62B2DD1A15}" type="sibTrans" cxnId="{5D5D7BA2-78CD-40B5-AB6F-B1FD3DF4FC96}">
      <dgm:prSet/>
      <dgm:spPr/>
      <dgm:t>
        <a:bodyPr/>
        <a:lstStyle/>
        <a:p>
          <a:endParaRPr lang="en-US"/>
        </a:p>
      </dgm:t>
    </dgm:pt>
    <dgm:pt modelId="{A8F6DC6E-79BD-4485-86DB-C09205CB6140}">
      <dgm:prSet/>
      <dgm:spPr/>
      <dgm:t>
        <a:bodyPr/>
        <a:lstStyle/>
        <a:p>
          <a:pPr rtl="0"/>
          <a:r>
            <a:rPr lang="en-US" smtClean="0"/>
            <a:t>Stores with </a:t>
          </a:r>
          <a:r>
            <a:rPr lang="en-US" b="1" smtClean="0"/>
            <a:t>closer competitors</a:t>
          </a:r>
          <a:r>
            <a:rPr lang="en-US" smtClean="0"/>
            <a:t> experience </a:t>
          </a:r>
          <a:r>
            <a:rPr lang="en-US" b="1" smtClean="0"/>
            <a:t>reduced sales</a:t>
          </a:r>
          <a:r>
            <a:rPr lang="en-US" smtClean="0"/>
            <a:t>, especially when competition is within 500 meters.</a:t>
          </a:r>
          <a:endParaRPr lang="en-US"/>
        </a:p>
      </dgm:t>
    </dgm:pt>
    <dgm:pt modelId="{6D026C4A-43A1-44A5-8C73-CF42A1F5FB2D}" type="parTrans" cxnId="{EB832A40-9146-4E44-AF33-22A9B33DF5A6}">
      <dgm:prSet/>
      <dgm:spPr/>
      <dgm:t>
        <a:bodyPr/>
        <a:lstStyle/>
        <a:p>
          <a:endParaRPr lang="en-US"/>
        </a:p>
      </dgm:t>
    </dgm:pt>
    <dgm:pt modelId="{B9B40124-DF5D-40D1-8D7F-B1CEE490140A}" type="sibTrans" cxnId="{EB832A40-9146-4E44-AF33-22A9B33DF5A6}">
      <dgm:prSet/>
      <dgm:spPr/>
      <dgm:t>
        <a:bodyPr/>
        <a:lstStyle/>
        <a:p>
          <a:endParaRPr lang="en-US"/>
        </a:p>
      </dgm:t>
    </dgm:pt>
    <dgm:pt modelId="{03452319-3D42-484F-BCD4-4CF7BAB00457}">
      <dgm:prSet/>
      <dgm:spPr/>
      <dgm:t>
        <a:bodyPr/>
        <a:lstStyle/>
        <a:p>
          <a:pPr rtl="0"/>
          <a:r>
            <a:rPr lang="en-US" b="1" smtClean="0"/>
            <a:t>🧺 Assortment Impact</a:t>
          </a:r>
          <a:endParaRPr lang="en-US"/>
        </a:p>
      </dgm:t>
    </dgm:pt>
    <dgm:pt modelId="{3AE66FF3-F98E-4328-B9CF-3E0E8EC29316}" type="parTrans" cxnId="{1D2EB841-2C47-4950-8BF0-A29D31B920CE}">
      <dgm:prSet/>
      <dgm:spPr/>
      <dgm:t>
        <a:bodyPr/>
        <a:lstStyle/>
        <a:p>
          <a:endParaRPr lang="en-US"/>
        </a:p>
      </dgm:t>
    </dgm:pt>
    <dgm:pt modelId="{A0B77764-71DF-43F8-B6DC-2EA0FC486E32}" type="sibTrans" cxnId="{1D2EB841-2C47-4950-8BF0-A29D31B920CE}">
      <dgm:prSet/>
      <dgm:spPr/>
      <dgm:t>
        <a:bodyPr/>
        <a:lstStyle/>
        <a:p>
          <a:endParaRPr lang="en-US"/>
        </a:p>
      </dgm:t>
    </dgm:pt>
    <dgm:pt modelId="{B2E7A599-11BF-49D6-8204-2051A9992659}">
      <dgm:prSet/>
      <dgm:spPr/>
      <dgm:t>
        <a:bodyPr/>
        <a:lstStyle/>
        <a:p>
          <a:pPr rtl="0"/>
          <a:r>
            <a:rPr lang="en-US" smtClean="0"/>
            <a:t>Stores with </a:t>
          </a:r>
          <a:r>
            <a:rPr lang="en-US" b="1" smtClean="0"/>
            <a:t>Assortment Type C</a:t>
          </a:r>
          <a:r>
            <a:rPr lang="en-US" smtClean="0"/>
            <a:t> consistently record the </a:t>
          </a:r>
          <a:r>
            <a:rPr lang="en-US" b="1" smtClean="0"/>
            <a:t>highest average sales</a:t>
          </a:r>
          <a:r>
            <a:rPr lang="en-US" smtClean="0"/>
            <a:t>, indicating customer preference for wide product variety.</a:t>
          </a:r>
          <a:endParaRPr lang="en-US"/>
        </a:p>
      </dgm:t>
    </dgm:pt>
    <dgm:pt modelId="{19545F31-5203-48EA-893C-D36FEBA9A7D3}" type="parTrans" cxnId="{3EF82C81-BA3F-461B-A52C-26B756C229B2}">
      <dgm:prSet/>
      <dgm:spPr/>
      <dgm:t>
        <a:bodyPr/>
        <a:lstStyle/>
        <a:p>
          <a:endParaRPr lang="en-US"/>
        </a:p>
      </dgm:t>
    </dgm:pt>
    <dgm:pt modelId="{DA1A22AB-A735-49A6-AFED-876B7D067FFD}" type="sibTrans" cxnId="{3EF82C81-BA3F-461B-A52C-26B756C229B2}">
      <dgm:prSet/>
      <dgm:spPr/>
      <dgm:t>
        <a:bodyPr/>
        <a:lstStyle/>
        <a:p>
          <a:endParaRPr lang="en-US"/>
        </a:p>
      </dgm:t>
    </dgm:pt>
    <dgm:pt modelId="{996F8B00-F7F3-4FA6-9155-9E58B5836078}" type="pres">
      <dgm:prSet presAssocID="{FF8E3FEC-BBB9-4D43-9410-552ECE48771A}" presName="vert0" presStyleCnt="0">
        <dgm:presLayoutVars>
          <dgm:dir/>
          <dgm:animOne val="branch"/>
          <dgm:animLvl val="lvl"/>
        </dgm:presLayoutVars>
      </dgm:prSet>
      <dgm:spPr/>
    </dgm:pt>
    <dgm:pt modelId="{E8434531-7B37-46C6-954B-C9497C1A7A80}" type="pres">
      <dgm:prSet presAssocID="{3262575B-5713-4741-8951-4C5BBF2CDAE2}" presName="thickLine" presStyleLbl="alignNode1" presStyleIdx="0" presStyleCnt="8"/>
      <dgm:spPr/>
    </dgm:pt>
    <dgm:pt modelId="{FD5F7D34-7ED5-44C1-A171-FDDC8D0474AA}" type="pres">
      <dgm:prSet presAssocID="{3262575B-5713-4741-8951-4C5BBF2CDAE2}" presName="horz1" presStyleCnt="0"/>
      <dgm:spPr/>
    </dgm:pt>
    <dgm:pt modelId="{24F6B18C-49A5-4614-AFE9-B45F99251FFB}" type="pres">
      <dgm:prSet presAssocID="{3262575B-5713-4741-8951-4C5BBF2CDAE2}" presName="tx1" presStyleLbl="revTx" presStyleIdx="0" presStyleCnt="8"/>
      <dgm:spPr/>
    </dgm:pt>
    <dgm:pt modelId="{38879B9C-391A-48F3-9599-E9A38BA05209}" type="pres">
      <dgm:prSet presAssocID="{3262575B-5713-4741-8951-4C5BBF2CDAE2}" presName="vert1" presStyleCnt="0"/>
      <dgm:spPr/>
    </dgm:pt>
    <dgm:pt modelId="{67766CA7-C75F-4BE3-866A-9CCDA9121A06}" type="pres">
      <dgm:prSet presAssocID="{CEA21AA2-7164-43CD-84F1-C28A6F8611B2}" presName="thickLine" presStyleLbl="alignNode1" presStyleIdx="1" presStyleCnt="8"/>
      <dgm:spPr/>
    </dgm:pt>
    <dgm:pt modelId="{F3715BC7-6293-4ADE-A81B-0A401E9A7D71}" type="pres">
      <dgm:prSet presAssocID="{CEA21AA2-7164-43CD-84F1-C28A6F8611B2}" presName="horz1" presStyleCnt="0"/>
      <dgm:spPr/>
    </dgm:pt>
    <dgm:pt modelId="{DA66B492-01CF-4F23-BB04-796AF30626D4}" type="pres">
      <dgm:prSet presAssocID="{CEA21AA2-7164-43CD-84F1-C28A6F8611B2}" presName="tx1" presStyleLbl="revTx" presStyleIdx="1" presStyleCnt="8"/>
      <dgm:spPr/>
    </dgm:pt>
    <dgm:pt modelId="{A1E10CD2-B942-4916-8DFF-D7244DD1F344}" type="pres">
      <dgm:prSet presAssocID="{CEA21AA2-7164-43CD-84F1-C28A6F8611B2}" presName="vert1" presStyleCnt="0"/>
      <dgm:spPr/>
    </dgm:pt>
    <dgm:pt modelId="{1124A1C9-27AB-4FC1-BB18-105885E997FA}" type="pres">
      <dgm:prSet presAssocID="{2EC66207-41AA-4AFA-BDCC-E144A80AA646}" presName="thickLine" presStyleLbl="alignNode1" presStyleIdx="2" presStyleCnt="8"/>
      <dgm:spPr/>
    </dgm:pt>
    <dgm:pt modelId="{5AC15B69-647F-4A9E-A691-801677F69B31}" type="pres">
      <dgm:prSet presAssocID="{2EC66207-41AA-4AFA-BDCC-E144A80AA646}" presName="horz1" presStyleCnt="0"/>
      <dgm:spPr/>
    </dgm:pt>
    <dgm:pt modelId="{3B0FFBD2-32E3-4E56-8846-4A262743AEF0}" type="pres">
      <dgm:prSet presAssocID="{2EC66207-41AA-4AFA-BDCC-E144A80AA646}" presName="tx1" presStyleLbl="revTx" presStyleIdx="2" presStyleCnt="8"/>
      <dgm:spPr/>
    </dgm:pt>
    <dgm:pt modelId="{EEC814B7-7224-473A-9537-2A1E6937B5AF}" type="pres">
      <dgm:prSet presAssocID="{2EC66207-41AA-4AFA-BDCC-E144A80AA646}" presName="vert1" presStyleCnt="0"/>
      <dgm:spPr/>
    </dgm:pt>
    <dgm:pt modelId="{C9381CDA-7679-4010-9758-7C7B1B8A611B}" type="pres">
      <dgm:prSet presAssocID="{0EDE509B-5B92-4B15-8E8D-0B85D230322B}" presName="thickLine" presStyleLbl="alignNode1" presStyleIdx="3" presStyleCnt="8"/>
      <dgm:spPr/>
    </dgm:pt>
    <dgm:pt modelId="{B2BEC26A-45DD-478F-9429-9BB3DA3A6088}" type="pres">
      <dgm:prSet presAssocID="{0EDE509B-5B92-4B15-8E8D-0B85D230322B}" presName="horz1" presStyleCnt="0"/>
      <dgm:spPr/>
    </dgm:pt>
    <dgm:pt modelId="{CB09A14C-58B5-4527-855B-FA52300B6428}" type="pres">
      <dgm:prSet presAssocID="{0EDE509B-5B92-4B15-8E8D-0B85D230322B}" presName="tx1" presStyleLbl="revTx" presStyleIdx="3" presStyleCnt="8"/>
      <dgm:spPr/>
    </dgm:pt>
    <dgm:pt modelId="{A2A82DDF-C438-4A9C-8057-49ECD871383C}" type="pres">
      <dgm:prSet presAssocID="{0EDE509B-5B92-4B15-8E8D-0B85D230322B}" presName="vert1" presStyleCnt="0"/>
      <dgm:spPr/>
    </dgm:pt>
    <dgm:pt modelId="{3047D0B9-9C0F-49E5-83D6-AF3CACBC2952}" type="pres">
      <dgm:prSet presAssocID="{1B6CDEA2-FC75-4498-B6EA-E59CE06B004D}" presName="thickLine" presStyleLbl="alignNode1" presStyleIdx="4" presStyleCnt="8"/>
      <dgm:spPr/>
    </dgm:pt>
    <dgm:pt modelId="{4A90B544-1867-43A1-9BBB-C952887E735F}" type="pres">
      <dgm:prSet presAssocID="{1B6CDEA2-FC75-4498-B6EA-E59CE06B004D}" presName="horz1" presStyleCnt="0"/>
      <dgm:spPr/>
    </dgm:pt>
    <dgm:pt modelId="{C6B153AA-61A1-4662-AA92-0B9FADBC25FD}" type="pres">
      <dgm:prSet presAssocID="{1B6CDEA2-FC75-4498-B6EA-E59CE06B004D}" presName="tx1" presStyleLbl="revTx" presStyleIdx="4" presStyleCnt="8"/>
      <dgm:spPr/>
    </dgm:pt>
    <dgm:pt modelId="{7C377817-4147-42A3-B1E2-3E1BD333AC77}" type="pres">
      <dgm:prSet presAssocID="{1B6CDEA2-FC75-4498-B6EA-E59CE06B004D}" presName="vert1" presStyleCnt="0"/>
      <dgm:spPr/>
    </dgm:pt>
    <dgm:pt modelId="{E6FBA636-B3CB-4F74-B4BE-8756E7382003}" type="pres">
      <dgm:prSet presAssocID="{A8F6DC6E-79BD-4485-86DB-C09205CB6140}" presName="thickLine" presStyleLbl="alignNode1" presStyleIdx="5" presStyleCnt="8"/>
      <dgm:spPr/>
    </dgm:pt>
    <dgm:pt modelId="{FF1E839D-DC52-4564-8414-AA6ADE7257F7}" type="pres">
      <dgm:prSet presAssocID="{A8F6DC6E-79BD-4485-86DB-C09205CB6140}" presName="horz1" presStyleCnt="0"/>
      <dgm:spPr/>
    </dgm:pt>
    <dgm:pt modelId="{622AA8EA-00FA-4691-A805-B58FA7707CEB}" type="pres">
      <dgm:prSet presAssocID="{A8F6DC6E-79BD-4485-86DB-C09205CB6140}" presName="tx1" presStyleLbl="revTx" presStyleIdx="5" presStyleCnt="8"/>
      <dgm:spPr/>
    </dgm:pt>
    <dgm:pt modelId="{1242ABCB-972E-4897-89AD-083943316CE3}" type="pres">
      <dgm:prSet presAssocID="{A8F6DC6E-79BD-4485-86DB-C09205CB6140}" presName="vert1" presStyleCnt="0"/>
      <dgm:spPr/>
    </dgm:pt>
    <dgm:pt modelId="{EE5E03AA-449A-4496-937C-CF0D099218D8}" type="pres">
      <dgm:prSet presAssocID="{03452319-3D42-484F-BCD4-4CF7BAB00457}" presName="thickLine" presStyleLbl="alignNode1" presStyleIdx="6" presStyleCnt="8"/>
      <dgm:spPr/>
    </dgm:pt>
    <dgm:pt modelId="{366F8FF0-D83F-41BB-B7F7-84D5149ECE43}" type="pres">
      <dgm:prSet presAssocID="{03452319-3D42-484F-BCD4-4CF7BAB00457}" presName="horz1" presStyleCnt="0"/>
      <dgm:spPr/>
    </dgm:pt>
    <dgm:pt modelId="{4163C8B6-F42C-4861-B922-4D20F8366894}" type="pres">
      <dgm:prSet presAssocID="{03452319-3D42-484F-BCD4-4CF7BAB00457}" presName="tx1" presStyleLbl="revTx" presStyleIdx="6" presStyleCnt="8"/>
      <dgm:spPr/>
    </dgm:pt>
    <dgm:pt modelId="{4DBC84DF-D510-4613-BF16-5489D9CD7631}" type="pres">
      <dgm:prSet presAssocID="{03452319-3D42-484F-BCD4-4CF7BAB00457}" presName="vert1" presStyleCnt="0"/>
      <dgm:spPr/>
    </dgm:pt>
    <dgm:pt modelId="{C9A4B064-2943-463A-BCE5-AEBB3F5815A5}" type="pres">
      <dgm:prSet presAssocID="{B2E7A599-11BF-49D6-8204-2051A9992659}" presName="thickLine" presStyleLbl="alignNode1" presStyleIdx="7" presStyleCnt="8"/>
      <dgm:spPr/>
    </dgm:pt>
    <dgm:pt modelId="{65487844-251F-4EDD-AAB6-5300FC54DD5A}" type="pres">
      <dgm:prSet presAssocID="{B2E7A599-11BF-49D6-8204-2051A9992659}" presName="horz1" presStyleCnt="0"/>
      <dgm:spPr/>
    </dgm:pt>
    <dgm:pt modelId="{1494BDC0-DEFA-42F9-928E-157C017474AC}" type="pres">
      <dgm:prSet presAssocID="{B2E7A599-11BF-49D6-8204-2051A9992659}" presName="tx1" presStyleLbl="revTx" presStyleIdx="7" presStyleCnt="8"/>
      <dgm:spPr/>
    </dgm:pt>
    <dgm:pt modelId="{D035E9EE-C55C-46AA-9061-58AED8AE5AD7}" type="pres">
      <dgm:prSet presAssocID="{B2E7A599-11BF-49D6-8204-2051A9992659}" presName="vert1" presStyleCnt="0"/>
      <dgm:spPr/>
    </dgm:pt>
  </dgm:ptLst>
  <dgm:cxnLst>
    <dgm:cxn modelId="{82E39B26-0967-4962-826A-6DDD9999C4C9}" type="presOf" srcId="{B2E7A599-11BF-49D6-8204-2051A9992659}" destId="{1494BDC0-DEFA-42F9-928E-157C017474AC}" srcOrd="0" destOrd="0" presId="urn:microsoft.com/office/officeart/2008/layout/LinedList"/>
    <dgm:cxn modelId="{48B31E80-2C0F-4AF1-9F8E-1E74BF6A5375}" type="presOf" srcId="{1B6CDEA2-FC75-4498-B6EA-E59CE06B004D}" destId="{C6B153AA-61A1-4662-AA92-0B9FADBC25FD}" srcOrd="0" destOrd="0" presId="urn:microsoft.com/office/officeart/2008/layout/LinedList"/>
    <dgm:cxn modelId="{5D5D7BA2-78CD-40B5-AB6F-B1FD3DF4FC96}" srcId="{FF8E3FEC-BBB9-4D43-9410-552ECE48771A}" destId="{1B6CDEA2-FC75-4498-B6EA-E59CE06B004D}" srcOrd="4" destOrd="0" parTransId="{181B711D-9CC1-4688-8DDA-03B23E925D88}" sibTransId="{E2C3948C-05BD-4765-9FEB-7A62B2DD1A15}"/>
    <dgm:cxn modelId="{1D2EB841-2C47-4950-8BF0-A29D31B920CE}" srcId="{FF8E3FEC-BBB9-4D43-9410-552ECE48771A}" destId="{03452319-3D42-484F-BCD4-4CF7BAB00457}" srcOrd="6" destOrd="0" parTransId="{3AE66FF3-F98E-4328-B9CF-3E0E8EC29316}" sibTransId="{A0B77764-71DF-43F8-B6DC-2EA0FC486E32}"/>
    <dgm:cxn modelId="{4D9F6A3A-1567-44A5-89DD-030FC632E7F5}" type="presOf" srcId="{0EDE509B-5B92-4B15-8E8D-0B85D230322B}" destId="{CB09A14C-58B5-4527-855B-FA52300B6428}" srcOrd="0" destOrd="0" presId="urn:microsoft.com/office/officeart/2008/layout/LinedList"/>
    <dgm:cxn modelId="{B332A4EC-AC0F-4301-9756-FABF6A7E693A}" type="presOf" srcId="{3262575B-5713-4741-8951-4C5BBF2CDAE2}" destId="{24F6B18C-49A5-4614-AFE9-B45F99251FFB}" srcOrd="0" destOrd="0" presId="urn:microsoft.com/office/officeart/2008/layout/LinedList"/>
    <dgm:cxn modelId="{D506DC86-78B9-409D-991D-E1E367F154C8}" srcId="{FF8E3FEC-BBB9-4D43-9410-552ECE48771A}" destId="{CEA21AA2-7164-43CD-84F1-C28A6F8611B2}" srcOrd="1" destOrd="0" parTransId="{B7B3DAFB-C245-4471-9B68-4283B965823E}" sibTransId="{D97FC90A-9A10-4185-B970-53C14EA12D6E}"/>
    <dgm:cxn modelId="{3EF82C81-BA3F-461B-A52C-26B756C229B2}" srcId="{FF8E3FEC-BBB9-4D43-9410-552ECE48771A}" destId="{B2E7A599-11BF-49D6-8204-2051A9992659}" srcOrd="7" destOrd="0" parTransId="{19545F31-5203-48EA-893C-D36FEBA9A7D3}" sibTransId="{DA1A22AB-A735-49A6-AFED-876B7D067FFD}"/>
    <dgm:cxn modelId="{09ED1109-A669-4079-B897-D57A42C2EF7A}" type="presOf" srcId="{A8F6DC6E-79BD-4485-86DB-C09205CB6140}" destId="{622AA8EA-00FA-4691-A805-B58FA7707CEB}" srcOrd="0" destOrd="0" presId="urn:microsoft.com/office/officeart/2008/layout/LinedList"/>
    <dgm:cxn modelId="{F39295D5-29C7-4171-8588-61532DAEB0CA}" type="presOf" srcId="{CEA21AA2-7164-43CD-84F1-C28A6F8611B2}" destId="{DA66B492-01CF-4F23-BB04-796AF30626D4}" srcOrd="0" destOrd="0" presId="urn:microsoft.com/office/officeart/2008/layout/LinedList"/>
    <dgm:cxn modelId="{DBE14ACB-0C36-4703-B464-AAF22751984E}" srcId="{FF8E3FEC-BBB9-4D43-9410-552ECE48771A}" destId="{0EDE509B-5B92-4B15-8E8D-0B85D230322B}" srcOrd="3" destOrd="0" parTransId="{13CD20D4-4587-4A4F-A378-E18C0E8DD01B}" sibTransId="{F157BC9B-9430-4792-8365-DB264BC0C65B}"/>
    <dgm:cxn modelId="{C1799565-A88A-413D-BFF3-E16B34DFC6BD}" type="presOf" srcId="{FF8E3FEC-BBB9-4D43-9410-552ECE48771A}" destId="{996F8B00-F7F3-4FA6-9155-9E58B5836078}" srcOrd="0" destOrd="0" presId="urn:microsoft.com/office/officeart/2008/layout/LinedList"/>
    <dgm:cxn modelId="{A349C276-859B-4906-9097-8B3D7DA6FE13}" type="presOf" srcId="{03452319-3D42-484F-BCD4-4CF7BAB00457}" destId="{4163C8B6-F42C-4861-B922-4D20F8366894}" srcOrd="0" destOrd="0" presId="urn:microsoft.com/office/officeart/2008/layout/LinedList"/>
    <dgm:cxn modelId="{BB205E5D-CC7F-4AF8-84C5-1B95EB1E8FE7}" srcId="{FF8E3FEC-BBB9-4D43-9410-552ECE48771A}" destId="{2EC66207-41AA-4AFA-BDCC-E144A80AA646}" srcOrd="2" destOrd="0" parTransId="{E275855C-19A1-4564-B9EC-0BA7266C1905}" sibTransId="{7AB38CCF-4E48-4C48-B3CB-080CE2F4B776}"/>
    <dgm:cxn modelId="{64E0AB94-B706-4C83-84DC-2173C2A9C4F5}" srcId="{FF8E3FEC-BBB9-4D43-9410-552ECE48771A}" destId="{3262575B-5713-4741-8951-4C5BBF2CDAE2}" srcOrd="0" destOrd="0" parTransId="{6558CB45-414F-4444-A4BD-7A27E7D56026}" sibTransId="{ABFC7DFF-C51C-455F-AAA0-07943AA6BF54}"/>
    <dgm:cxn modelId="{EB832A40-9146-4E44-AF33-22A9B33DF5A6}" srcId="{FF8E3FEC-BBB9-4D43-9410-552ECE48771A}" destId="{A8F6DC6E-79BD-4485-86DB-C09205CB6140}" srcOrd="5" destOrd="0" parTransId="{6D026C4A-43A1-44A5-8C73-CF42A1F5FB2D}" sibTransId="{B9B40124-DF5D-40D1-8D7F-B1CEE490140A}"/>
    <dgm:cxn modelId="{07D3CB0F-A8C3-4AE4-B7F7-F717EDF241F9}" type="presOf" srcId="{2EC66207-41AA-4AFA-BDCC-E144A80AA646}" destId="{3B0FFBD2-32E3-4E56-8846-4A262743AEF0}" srcOrd="0" destOrd="0" presId="urn:microsoft.com/office/officeart/2008/layout/LinedList"/>
    <dgm:cxn modelId="{818E8041-6DD7-4C9F-8C50-7979EAD6E52E}" type="presParOf" srcId="{996F8B00-F7F3-4FA6-9155-9E58B5836078}" destId="{E8434531-7B37-46C6-954B-C9497C1A7A80}" srcOrd="0" destOrd="0" presId="urn:microsoft.com/office/officeart/2008/layout/LinedList"/>
    <dgm:cxn modelId="{931E9E63-3589-438C-90C2-C42C5C232C4C}" type="presParOf" srcId="{996F8B00-F7F3-4FA6-9155-9E58B5836078}" destId="{FD5F7D34-7ED5-44C1-A171-FDDC8D0474AA}" srcOrd="1" destOrd="0" presId="urn:microsoft.com/office/officeart/2008/layout/LinedList"/>
    <dgm:cxn modelId="{22EE7B59-371D-48AC-9711-A447CEE8A3A9}" type="presParOf" srcId="{FD5F7D34-7ED5-44C1-A171-FDDC8D0474AA}" destId="{24F6B18C-49A5-4614-AFE9-B45F99251FFB}" srcOrd="0" destOrd="0" presId="urn:microsoft.com/office/officeart/2008/layout/LinedList"/>
    <dgm:cxn modelId="{EA42FA7F-4CC9-4034-B1F1-68B67E51ABBF}" type="presParOf" srcId="{FD5F7D34-7ED5-44C1-A171-FDDC8D0474AA}" destId="{38879B9C-391A-48F3-9599-E9A38BA05209}" srcOrd="1" destOrd="0" presId="urn:microsoft.com/office/officeart/2008/layout/LinedList"/>
    <dgm:cxn modelId="{5C98B6DD-ADE2-4D09-BD9E-FCB0489C4E09}" type="presParOf" srcId="{996F8B00-F7F3-4FA6-9155-9E58B5836078}" destId="{67766CA7-C75F-4BE3-866A-9CCDA9121A06}" srcOrd="2" destOrd="0" presId="urn:microsoft.com/office/officeart/2008/layout/LinedList"/>
    <dgm:cxn modelId="{FF133E1F-459B-42C8-A209-B814EDDD8444}" type="presParOf" srcId="{996F8B00-F7F3-4FA6-9155-9E58B5836078}" destId="{F3715BC7-6293-4ADE-A81B-0A401E9A7D71}" srcOrd="3" destOrd="0" presId="urn:microsoft.com/office/officeart/2008/layout/LinedList"/>
    <dgm:cxn modelId="{31292156-1202-40B5-B89C-247D87A6F326}" type="presParOf" srcId="{F3715BC7-6293-4ADE-A81B-0A401E9A7D71}" destId="{DA66B492-01CF-4F23-BB04-796AF30626D4}" srcOrd="0" destOrd="0" presId="urn:microsoft.com/office/officeart/2008/layout/LinedList"/>
    <dgm:cxn modelId="{141C13F6-F21B-4D77-B7CC-9E930CB2A794}" type="presParOf" srcId="{F3715BC7-6293-4ADE-A81B-0A401E9A7D71}" destId="{A1E10CD2-B942-4916-8DFF-D7244DD1F344}" srcOrd="1" destOrd="0" presId="urn:microsoft.com/office/officeart/2008/layout/LinedList"/>
    <dgm:cxn modelId="{F93696AC-1A20-4188-B5B1-5BA1F257231F}" type="presParOf" srcId="{996F8B00-F7F3-4FA6-9155-9E58B5836078}" destId="{1124A1C9-27AB-4FC1-BB18-105885E997FA}" srcOrd="4" destOrd="0" presId="urn:microsoft.com/office/officeart/2008/layout/LinedList"/>
    <dgm:cxn modelId="{758960E6-39DA-41AA-AF38-C4707EE2CDF1}" type="presParOf" srcId="{996F8B00-F7F3-4FA6-9155-9E58B5836078}" destId="{5AC15B69-647F-4A9E-A691-801677F69B31}" srcOrd="5" destOrd="0" presId="urn:microsoft.com/office/officeart/2008/layout/LinedList"/>
    <dgm:cxn modelId="{D14B81F9-90FB-42A3-8604-1C365288409E}" type="presParOf" srcId="{5AC15B69-647F-4A9E-A691-801677F69B31}" destId="{3B0FFBD2-32E3-4E56-8846-4A262743AEF0}" srcOrd="0" destOrd="0" presId="urn:microsoft.com/office/officeart/2008/layout/LinedList"/>
    <dgm:cxn modelId="{6F61291C-31E0-4734-AED5-63DF86E2B298}" type="presParOf" srcId="{5AC15B69-647F-4A9E-A691-801677F69B31}" destId="{EEC814B7-7224-473A-9537-2A1E6937B5AF}" srcOrd="1" destOrd="0" presId="urn:microsoft.com/office/officeart/2008/layout/LinedList"/>
    <dgm:cxn modelId="{633E164C-0F3B-490E-AF8C-D39F0B060BF8}" type="presParOf" srcId="{996F8B00-F7F3-4FA6-9155-9E58B5836078}" destId="{C9381CDA-7679-4010-9758-7C7B1B8A611B}" srcOrd="6" destOrd="0" presId="urn:microsoft.com/office/officeart/2008/layout/LinedList"/>
    <dgm:cxn modelId="{B13AECEB-2033-4141-BC1E-82CFFA150987}" type="presParOf" srcId="{996F8B00-F7F3-4FA6-9155-9E58B5836078}" destId="{B2BEC26A-45DD-478F-9429-9BB3DA3A6088}" srcOrd="7" destOrd="0" presId="urn:microsoft.com/office/officeart/2008/layout/LinedList"/>
    <dgm:cxn modelId="{55667C62-8F60-4165-8CD6-8027D5228AC1}" type="presParOf" srcId="{B2BEC26A-45DD-478F-9429-9BB3DA3A6088}" destId="{CB09A14C-58B5-4527-855B-FA52300B6428}" srcOrd="0" destOrd="0" presId="urn:microsoft.com/office/officeart/2008/layout/LinedList"/>
    <dgm:cxn modelId="{65EE20A8-5A09-41C4-86D2-D374785DA066}" type="presParOf" srcId="{B2BEC26A-45DD-478F-9429-9BB3DA3A6088}" destId="{A2A82DDF-C438-4A9C-8057-49ECD871383C}" srcOrd="1" destOrd="0" presId="urn:microsoft.com/office/officeart/2008/layout/LinedList"/>
    <dgm:cxn modelId="{C9906E39-FC20-46A3-9417-E432373C1C1E}" type="presParOf" srcId="{996F8B00-F7F3-4FA6-9155-9E58B5836078}" destId="{3047D0B9-9C0F-49E5-83D6-AF3CACBC2952}" srcOrd="8" destOrd="0" presId="urn:microsoft.com/office/officeart/2008/layout/LinedList"/>
    <dgm:cxn modelId="{75416783-81D4-4950-A1A7-31734CC8E014}" type="presParOf" srcId="{996F8B00-F7F3-4FA6-9155-9E58B5836078}" destId="{4A90B544-1867-43A1-9BBB-C952887E735F}" srcOrd="9" destOrd="0" presId="urn:microsoft.com/office/officeart/2008/layout/LinedList"/>
    <dgm:cxn modelId="{DCF61E37-57B6-4C5E-B6A1-112A615DA687}" type="presParOf" srcId="{4A90B544-1867-43A1-9BBB-C952887E735F}" destId="{C6B153AA-61A1-4662-AA92-0B9FADBC25FD}" srcOrd="0" destOrd="0" presId="urn:microsoft.com/office/officeart/2008/layout/LinedList"/>
    <dgm:cxn modelId="{49A3E11D-4421-4B79-A3DE-396458A37161}" type="presParOf" srcId="{4A90B544-1867-43A1-9BBB-C952887E735F}" destId="{7C377817-4147-42A3-B1E2-3E1BD333AC77}" srcOrd="1" destOrd="0" presId="urn:microsoft.com/office/officeart/2008/layout/LinedList"/>
    <dgm:cxn modelId="{A01B7526-8921-45B0-84AD-75BFCD24F1F0}" type="presParOf" srcId="{996F8B00-F7F3-4FA6-9155-9E58B5836078}" destId="{E6FBA636-B3CB-4F74-B4BE-8756E7382003}" srcOrd="10" destOrd="0" presId="urn:microsoft.com/office/officeart/2008/layout/LinedList"/>
    <dgm:cxn modelId="{3CDE5E0A-0002-4438-AB1D-457BAD35FC30}" type="presParOf" srcId="{996F8B00-F7F3-4FA6-9155-9E58B5836078}" destId="{FF1E839D-DC52-4564-8414-AA6ADE7257F7}" srcOrd="11" destOrd="0" presId="urn:microsoft.com/office/officeart/2008/layout/LinedList"/>
    <dgm:cxn modelId="{ACFD904B-F85F-42C1-9BC2-C48717BA925A}" type="presParOf" srcId="{FF1E839D-DC52-4564-8414-AA6ADE7257F7}" destId="{622AA8EA-00FA-4691-A805-B58FA7707CEB}" srcOrd="0" destOrd="0" presId="urn:microsoft.com/office/officeart/2008/layout/LinedList"/>
    <dgm:cxn modelId="{81F0AEAE-D5C6-4FB3-9D00-320FEB63DB6A}" type="presParOf" srcId="{FF1E839D-DC52-4564-8414-AA6ADE7257F7}" destId="{1242ABCB-972E-4897-89AD-083943316CE3}" srcOrd="1" destOrd="0" presId="urn:microsoft.com/office/officeart/2008/layout/LinedList"/>
    <dgm:cxn modelId="{9DE17B69-E7F8-4A47-987F-41E9B6F946A8}" type="presParOf" srcId="{996F8B00-F7F3-4FA6-9155-9E58B5836078}" destId="{EE5E03AA-449A-4496-937C-CF0D099218D8}" srcOrd="12" destOrd="0" presId="urn:microsoft.com/office/officeart/2008/layout/LinedList"/>
    <dgm:cxn modelId="{1119B5E4-0465-44E1-BCE3-61673F800B42}" type="presParOf" srcId="{996F8B00-F7F3-4FA6-9155-9E58B5836078}" destId="{366F8FF0-D83F-41BB-B7F7-84D5149ECE43}" srcOrd="13" destOrd="0" presId="urn:microsoft.com/office/officeart/2008/layout/LinedList"/>
    <dgm:cxn modelId="{F1B5510B-C339-4DCB-B42B-58F60512572A}" type="presParOf" srcId="{366F8FF0-D83F-41BB-B7F7-84D5149ECE43}" destId="{4163C8B6-F42C-4861-B922-4D20F8366894}" srcOrd="0" destOrd="0" presId="urn:microsoft.com/office/officeart/2008/layout/LinedList"/>
    <dgm:cxn modelId="{92E3361F-1125-4F09-BF61-2379D3095CE8}" type="presParOf" srcId="{366F8FF0-D83F-41BB-B7F7-84D5149ECE43}" destId="{4DBC84DF-D510-4613-BF16-5489D9CD7631}" srcOrd="1" destOrd="0" presId="urn:microsoft.com/office/officeart/2008/layout/LinedList"/>
    <dgm:cxn modelId="{24128BB2-7364-4FF2-ADF9-3B26AA4F5BC2}" type="presParOf" srcId="{996F8B00-F7F3-4FA6-9155-9E58B5836078}" destId="{C9A4B064-2943-463A-BCE5-AEBB3F5815A5}" srcOrd="14" destOrd="0" presId="urn:microsoft.com/office/officeart/2008/layout/LinedList"/>
    <dgm:cxn modelId="{1C73B853-5000-47D9-A6D7-0185B250EB61}" type="presParOf" srcId="{996F8B00-F7F3-4FA6-9155-9E58B5836078}" destId="{65487844-251F-4EDD-AAB6-5300FC54DD5A}" srcOrd="15" destOrd="0" presId="urn:microsoft.com/office/officeart/2008/layout/LinedList"/>
    <dgm:cxn modelId="{35342B84-E57A-44E9-BDB6-A0CCEA10D4CC}" type="presParOf" srcId="{65487844-251F-4EDD-AAB6-5300FC54DD5A}" destId="{1494BDC0-DEFA-42F9-928E-157C017474AC}" srcOrd="0" destOrd="0" presId="urn:microsoft.com/office/officeart/2008/layout/LinedList"/>
    <dgm:cxn modelId="{1A266D0F-3B49-4904-AA4C-005998DDDDCF}" type="presParOf" srcId="{65487844-251F-4EDD-AAB6-5300FC54DD5A}" destId="{D035E9EE-C55C-46AA-9061-58AED8AE5A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490D8-192D-4CB1-AFE9-90D3C524373A}">
      <dsp:nvSpPr>
        <dsp:cNvPr id="0" name=""/>
        <dsp:cNvSpPr/>
      </dsp:nvSpPr>
      <dsp:spPr>
        <a:xfrm>
          <a:off x="0" y="2159"/>
          <a:ext cx="8610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🎯 Goal</a:t>
          </a:r>
          <a:endParaRPr lang="en-US" sz="1800" kern="1200"/>
        </a:p>
      </dsp:txBody>
      <dsp:txXfrm>
        <a:off x="20561" y="22720"/>
        <a:ext cx="8569478" cy="380078"/>
      </dsp:txXfrm>
    </dsp:sp>
    <dsp:sp modelId="{BE99F38A-B9F9-47FB-B7DB-6AE6A58424B8}">
      <dsp:nvSpPr>
        <dsp:cNvPr id="0" name=""/>
        <dsp:cNvSpPr/>
      </dsp:nvSpPr>
      <dsp:spPr>
        <a:xfrm>
          <a:off x="0" y="475200"/>
          <a:ext cx="8610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Predict </a:t>
          </a:r>
          <a:r>
            <a:rPr lang="en-US" sz="1800" b="1" kern="1200" smtClean="0"/>
            <a:t>daily sales</a:t>
          </a:r>
          <a:r>
            <a:rPr lang="en-US" sz="1800" kern="1200" smtClean="0"/>
            <a:t> for Rossmann stores up to </a:t>
          </a:r>
          <a:r>
            <a:rPr lang="en-US" sz="1800" b="1" kern="1200" smtClean="0"/>
            <a:t>6 weeks ahead</a:t>
          </a:r>
          <a:endParaRPr lang="en-US" sz="1800" kern="1200"/>
        </a:p>
      </dsp:txBody>
      <dsp:txXfrm>
        <a:off x="20561" y="495761"/>
        <a:ext cx="8569478" cy="380078"/>
      </dsp:txXfrm>
    </dsp:sp>
    <dsp:sp modelId="{D7C5D7EC-F5FC-4290-A5CD-6D9B6EED9604}">
      <dsp:nvSpPr>
        <dsp:cNvPr id="0" name=""/>
        <dsp:cNvSpPr/>
      </dsp:nvSpPr>
      <dsp:spPr>
        <a:xfrm>
          <a:off x="0" y="950400"/>
          <a:ext cx="8610600" cy="421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Enable better planning and decision-making for store managers</a:t>
          </a:r>
          <a:endParaRPr lang="en-US" sz="1800" kern="1200"/>
        </a:p>
      </dsp:txBody>
      <dsp:txXfrm>
        <a:off x="20561" y="970961"/>
        <a:ext cx="8569478" cy="3800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270D7-7067-4D17-B487-885F65BF11FE}">
      <dsp:nvSpPr>
        <dsp:cNvPr id="0" name=""/>
        <dsp:cNvSpPr/>
      </dsp:nvSpPr>
      <dsp:spPr>
        <a:xfrm>
          <a:off x="4446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🧠 Feature Engineering</a:t>
          </a:r>
          <a:endParaRPr lang="en-US" sz="900" kern="1200"/>
        </a:p>
      </dsp:txBody>
      <dsp:txXfrm>
        <a:off x="206298" y="2217784"/>
        <a:ext cx="974630" cy="974630"/>
      </dsp:txXfrm>
    </dsp:sp>
    <dsp:sp modelId="{D0957293-83B1-4C5A-A8F1-E1594327133B}">
      <dsp:nvSpPr>
        <dsp:cNvPr id="0" name=""/>
        <dsp:cNvSpPr/>
      </dsp:nvSpPr>
      <dsp:spPr>
        <a:xfrm>
          <a:off x="1107113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1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Extracted time-based features:</a:t>
          </a:r>
          <a:endParaRPr lang="en-US" sz="9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Weekday / Weekend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Start/Mid/End of Month</a:t>
          </a:r>
          <a:endParaRPr lang="en-US" sz="700" kern="1200"/>
        </a:p>
        <a:p>
          <a:pPr marL="57150" lvl="1" indent="-57150" algn="l" defTabSz="311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700" kern="1200" smtClean="0"/>
            <a:t>Days Before &amp; After Holidays</a:t>
          </a:r>
          <a:endParaRPr lang="en-US" sz="700" kern="1200"/>
        </a:p>
      </dsp:txBody>
      <dsp:txXfrm>
        <a:off x="1308965" y="2217784"/>
        <a:ext cx="974630" cy="974630"/>
      </dsp:txXfrm>
    </dsp:sp>
    <dsp:sp modelId="{245E8940-FAB4-43A7-8082-4FC9182BCDF7}">
      <dsp:nvSpPr>
        <dsp:cNvPr id="0" name=""/>
        <dsp:cNvSpPr/>
      </dsp:nvSpPr>
      <dsp:spPr>
        <a:xfrm>
          <a:off x="2209781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🔢 Numerical Transformation</a:t>
          </a:r>
          <a:endParaRPr lang="en-US" sz="900" kern="1200"/>
        </a:p>
      </dsp:txBody>
      <dsp:txXfrm>
        <a:off x="2411633" y="2217784"/>
        <a:ext cx="974630" cy="974630"/>
      </dsp:txXfrm>
    </dsp:sp>
    <dsp:sp modelId="{148C69F9-FDC3-4A13-9060-8063ED2B208E}">
      <dsp:nvSpPr>
        <dsp:cNvPr id="0" name=""/>
        <dsp:cNvSpPr/>
      </dsp:nvSpPr>
      <dsp:spPr>
        <a:xfrm>
          <a:off x="3312448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Converted all categorical columns to numeric</a:t>
          </a:r>
          <a:endParaRPr lang="en-US" sz="900" kern="1200"/>
        </a:p>
      </dsp:txBody>
      <dsp:txXfrm>
        <a:off x="3514300" y="2217784"/>
        <a:ext cx="974630" cy="974630"/>
      </dsp:txXfrm>
    </dsp:sp>
    <dsp:sp modelId="{EA78934B-4D0B-41BA-81BF-51B098D2327B}">
      <dsp:nvSpPr>
        <dsp:cNvPr id="0" name=""/>
        <dsp:cNvSpPr/>
      </dsp:nvSpPr>
      <dsp:spPr>
        <a:xfrm>
          <a:off x="4415116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Handled </a:t>
          </a:r>
          <a:r>
            <a:rPr lang="en-US" sz="900" b="1" kern="1200" smtClean="0"/>
            <a:t>missing values (NaNs)</a:t>
          </a:r>
          <a:r>
            <a:rPr lang="en-US" sz="900" kern="1200" smtClean="0"/>
            <a:t> using imputation or removal based on context</a:t>
          </a:r>
          <a:endParaRPr lang="en-US" sz="900" kern="1200"/>
        </a:p>
      </dsp:txBody>
      <dsp:txXfrm>
        <a:off x="4616968" y="2217784"/>
        <a:ext cx="974630" cy="974630"/>
      </dsp:txXfrm>
    </dsp:sp>
    <dsp:sp modelId="{F0489D27-15C4-4334-B3D2-FE9F7FB30373}">
      <dsp:nvSpPr>
        <dsp:cNvPr id="0" name=""/>
        <dsp:cNvSpPr/>
      </dsp:nvSpPr>
      <dsp:spPr>
        <a:xfrm>
          <a:off x="5517784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📏 Feature Scaling</a:t>
          </a:r>
          <a:endParaRPr lang="en-US" sz="900" kern="1200"/>
        </a:p>
      </dsp:txBody>
      <dsp:txXfrm>
        <a:off x="5719636" y="2217784"/>
        <a:ext cx="974630" cy="974630"/>
      </dsp:txXfrm>
    </dsp:sp>
    <dsp:sp modelId="{6E96EFD8-37B4-4841-9FAD-F14881D9CCC0}">
      <dsp:nvSpPr>
        <dsp:cNvPr id="0" name=""/>
        <dsp:cNvSpPr/>
      </dsp:nvSpPr>
      <dsp:spPr>
        <a:xfrm>
          <a:off x="6620451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Applied </a:t>
          </a:r>
          <a:r>
            <a:rPr lang="en-US" sz="900" b="1" kern="1200" smtClean="0"/>
            <a:t>StandardScaler</a:t>
          </a:r>
          <a:r>
            <a:rPr lang="en-US" sz="900" kern="1200" smtClean="0"/>
            <a:t> for normalization</a:t>
          </a:r>
          <a:endParaRPr lang="en-US" sz="900" kern="1200"/>
        </a:p>
      </dsp:txBody>
      <dsp:txXfrm>
        <a:off x="6822303" y="2217784"/>
        <a:ext cx="974630" cy="974630"/>
      </dsp:txXfrm>
    </dsp:sp>
    <dsp:sp modelId="{3285BF3F-EF4B-4458-8926-703B2B497982}">
      <dsp:nvSpPr>
        <dsp:cNvPr id="0" name=""/>
        <dsp:cNvSpPr/>
      </dsp:nvSpPr>
      <dsp:spPr>
        <a:xfrm>
          <a:off x="7723119" y="2015932"/>
          <a:ext cx="1378334" cy="137833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5854" tIns="11430" rIns="75854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Essential for distance-based ML models (e.g., KNN, SVM)</a:t>
          </a:r>
          <a:endParaRPr lang="en-US" sz="900" kern="1200"/>
        </a:p>
      </dsp:txBody>
      <dsp:txXfrm>
        <a:off x="7924971" y="2217784"/>
        <a:ext cx="974630" cy="97463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2B2BA-E6B3-49E6-AEA1-51A072DEDA35}">
      <dsp:nvSpPr>
        <dsp:cNvPr id="0" name=""/>
        <dsp:cNvSpPr/>
      </dsp:nvSpPr>
      <dsp:spPr>
        <a:xfrm>
          <a:off x="558235" y="914390"/>
          <a:ext cx="3283939" cy="365761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76697-F800-4141-AA8D-1435E5496260}">
      <dsp:nvSpPr>
        <dsp:cNvPr id="0" name=""/>
        <dsp:cNvSpPr/>
      </dsp:nvSpPr>
      <dsp:spPr>
        <a:xfrm>
          <a:off x="2200204" y="548874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🤖 Model Choice</a:t>
          </a:r>
          <a:endParaRPr lang="en-US" sz="1000" kern="1200"/>
        </a:p>
      </dsp:txBody>
      <dsp:txXfrm>
        <a:off x="2221363" y="570033"/>
        <a:ext cx="3523842" cy="391129"/>
      </dsp:txXfrm>
    </dsp:sp>
    <dsp:sp modelId="{A759523D-054F-4618-982F-FC57DECEBF05}">
      <dsp:nvSpPr>
        <dsp:cNvPr id="0" name=""/>
        <dsp:cNvSpPr/>
      </dsp:nvSpPr>
      <dsp:spPr>
        <a:xfrm>
          <a:off x="2200204" y="1036502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Selected: </a:t>
          </a:r>
          <a:r>
            <a:rPr lang="en-US" sz="1000" b="1" kern="1200" smtClean="0"/>
            <a:t>RandomForestRegressor</a:t>
          </a:r>
          <a:r>
            <a:rPr lang="en-US" sz="1000" kern="1200" smtClean="0"/>
            <a:t> using </a:t>
          </a:r>
          <a:r>
            <a:rPr lang="en-US" sz="1000" b="1" kern="1200" smtClean="0"/>
            <a:t>Sklearn Pipeline</a:t>
          </a:r>
          <a:endParaRPr lang="en-US" sz="1000" kern="1200"/>
        </a:p>
      </dsp:txBody>
      <dsp:txXfrm>
        <a:off x="2221363" y="1057661"/>
        <a:ext cx="3523842" cy="391129"/>
      </dsp:txXfrm>
    </dsp:sp>
    <dsp:sp modelId="{A5A1919A-8FE2-4B85-8D97-88FC1C44B9EC}">
      <dsp:nvSpPr>
        <dsp:cNvPr id="0" name=""/>
        <dsp:cNvSpPr/>
      </dsp:nvSpPr>
      <dsp:spPr>
        <a:xfrm>
          <a:off x="2200204" y="1524130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📉 Loss Function</a:t>
          </a:r>
          <a:endParaRPr lang="en-US" sz="1000" kern="1200"/>
        </a:p>
      </dsp:txBody>
      <dsp:txXfrm>
        <a:off x="2221363" y="1545289"/>
        <a:ext cx="3523842" cy="391129"/>
      </dsp:txXfrm>
    </dsp:sp>
    <dsp:sp modelId="{F7B09F3F-3306-44C6-8704-95248619539F}">
      <dsp:nvSpPr>
        <dsp:cNvPr id="0" name=""/>
        <dsp:cNvSpPr/>
      </dsp:nvSpPr>
      <dsp:spPr>
        <a:xfrm>
          <a:off x="2200204" y="2011758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Used </a:t>
          </a:r>
          <a:r>
            <a:rPr lang="en-US" sz="1000" b="1" kern="1200" smtClean="0"/>
            <a:t>Root Mean Squared Error (RMSE)</a:t>
          </a:r>
          <a:r>
            <a:rPr lang="en-US" sz="1000" kern="1200" smtClean="0"/>
            <a:t> for evaluation</a:t>
          </a:r>
          <a:endParaRPr lang="en-US" sz="1000" kern="120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smtClean="0"/>
            <a:t>Reason: Penalizes large errors and is easy to interpret</a:t>
          </a:r>
          <a:endParaRPr lang="en-US" sz="800" kern="1200"/>
        </a:p>
      </dsp:txBody>
      <dsp:txXfrm>
        <a:off x="2221363" y="2032917"/>
        <a:ext cx="3523842" cy="391129"/>
      </dsp:txXfrm>
    </dsp:sp>
    <dsp:sp modelId="{8363A5D9-B2F2-4F67-BB84-03277D85DB78}">
      <dsp:nvSpPr>
        <dsp:cNvPr id="0" name=""/>
        <dsp:cNvSpPr/>
      </dsp:nvSpPr>
      <dsp:spPr>
        <a:xfrm>
          <a:off x="2200204" y="2499386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📊 Performance Metrics</a:t>
          </a:r>
          <a:endParaRPr lang="en-US" sz="1000" kern="1200"/>
        </a:p>
      </dsp:txBody>
      <dsp:txXfrm>
        <a:off x="2221363" y="2520545"/>
        <a:ext cx="3523842" cy="391129"/>
      </dsp:txXfrm>
    </dsp:sp>
    <dsp:sp modelId="{1420E61A-1F5F-4201-AD06-3B764F03B201}">
      <dsp:nvSpPr>
        <dsp:cNvPr id="0" name=""/>
        <dsp:cNvSpPr/>
      </dsp:nvSpPr>
      <dsp:spPr>
        <a:xfrm>
          <a:off x="2200204" y="2987013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RMSE and R² calculated on validation data</a:t>
          </a:r>
          <a:endParaRPr lang="en-US" sz="1000" kern="1200"/>
        </a:p>
      </dsp:txBody>
      <dsp:txXfrm>
        <a:off x="2221363" y="3008172"/>
        <a:ext cx="3523842" cy="391129"/>
      </dsp:txXfrm>
    </dsp:sp>
    <dsp:sp modelId="{E6A0F123-62EB-42C3-BDBB-A93A45A14AAB}">
      <dsp:nvSpPr>
        <dsp:cNvPr id="0" name=""/>
        <dsp:cNvSpPr/>
      </dsp:nvSpPr>
      <dsp:spPr>
        <a:xfrm>
          <a:off x="2200204" y="3474641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Achieved solid performance with low error and decent variance explained</a:t>
          </a:r>
          <a:endParaRPr lang="en-US" sz="1000" kern="1200"/>
        </a:p>
      </dsp:txBody>
      <dsp:txXfrm>
        <a:off x="2221363" y="3495800"/>
        <a:ext cx="3523842" cy="391129"/>
      </dsp:txXfrm>
    </dsp:sp>
    <dsp:sp modelId="{AC62D04F-3B90-449E-8E6F-5B3338CCB3BA}">
      <dsp:nvSpPr>
        <dsp:cNvPr id="0" name=""/>
        <dsp:cNvSpPr/>
      </dsp:nvSpPr>
      <dsp:spPr>
        <a:xfrm>
          <a:off x="2200204" y="3962269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📌 Feature Importance</a:t>
          </a:r>
          <a:endParaRPr lang="en-US" sz="1000" kern="1200"/>
        </a:p>
      </dsp:txBody>
      <dsp:txXfrm>
        <a:off x="2221363" y="3983428"/>
        <a:ext cx="3523842" cy="391129"/>
      </dsp:txXfrm>
    </dsp:sp>
    <dsp:sp modelId="{AF2F816A-0526-4C25-A156-E3BCD8AA13C2}">
      <dsp:nvSpPr>
        <dsp:cNvPr id="0" name=""/>
        <dsp:cNvSpPr/>
      </dsp:nvSpPr>
      <dsp:spPr>
        <a:xfrm>
          <a:off x="2200204" y="4449897"/>
          <a:ext cx="3566160" cy="4334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Top features: Customers, Promo, DayOfWeek, Month, CompetitionDistance</a:t>
          </a:r>
          <a:endParaRPr lang="en-US" sz="1000" kern="1200"/>
        </a:p>
      </dsp:txBody>
      <dsp:txXfrm>
        <a:off x="2221363" y="4471056"/>
        <a:ext cx="3523842" cy="39112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226516-B1D8-4429-AFEF-74E25B8F0482}">
      <dsp:nvSpPr>
        <dsp:cNvPr id="0" name=""/>
        <dsp:cNvSpPr/>
      </dsp:nvSpPr>
      <dsp:spPr>
        <a:xfrm>
          <a:off x="0" y="229196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46434F-0190-4D4F-9297-D0FD9264B10F}">
      <dsp:nvSpPr>
        <dsp:cNvPr id="0" name=""/>
        <dsp:cNvSpPr/>
      </dsp:nvSpPr>
      <dsp:spPr>
        <a:xfrm>
          <a:off x="388620" y="96356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🗃️ Model Serialization</a:t>
          </a:r>
          <a:endParaRPr lang="en-US" sz="900" kern="1200"/>
        </a:p>
      </dsp:txBody>
      <dsp:txXfrm>
        <a:off x="401589" y="109325"/>
        <a:ext cx="5414742" cy="239742"/>
      </dsp:txXfrm>
    </dsp:sp>
    <dsp:sp modelId="{28B7C2D9-23BD-42BE-915C-54DFB230E5E1}">
      <dsp:nvSpPr>
        <dsp:cNvPr id="0" name=""/>
        <dsp:cNvSpPr/>
      </dsp:nvSpPr>
      <dsp:spPr>
        <a:xfrm>
          <a:off x="0" y="637436"/>
          <a:ext cx="7772400" cy="3756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187452" rIns="603225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Example: model-2025-06-22-15-30-00.pkl</a:t>
          </a:r>
          <a:endParaRPr lang="en-US" sz="900" kern="1200"/>
        </a:p>
      </dsp:txBody>
      <dsp:txXfrm>
        <a:off x="0" y="637436"/>
        <a:ext cx="7772400" cy="375637"/>
      </dsp:txXfrm>
    </dsp:sp>
    <dsp:sp modelId="{EE1C48C0-D663-4186-8379-3E0D0D59BA13}">
      <dsp:nvSpPr>
        <dsp:cNvPr id="0" name=""/>
        <dsp:cNvSpPr/>
      </dsp:nvSpPr>
      <dsp:spPr>
        <a:xfrm>
          <a:off x="388620" y="504596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Saved models using </a:t>
          </a:r>
          <a:r>
            <a:rPr lang="en-US" sz="900" b="1" kern="1200" smtClean="0"/>
            <a:t>timestamped filenames</a:t>
          </a:r>
          <a:endParaRPr lang="en-US" sz="900" kern="1200"/>
        </a:p>
      </dsp:txBody>
      <dsp:txXfrm>
        <a:off x="401589" y="517565"/>
        <a:ext cx="5414742" cy="239742"/>
      </dsp:txXfrm>
    </dsp:sp>
    <dsp:sp modelId="{B28F14A7-7523-4B0F-85EB-3C19E1638DB7}">
      <dsp:nvSpPr>
        <dsp:cNvPr id="0" name=""/>
        <dsp:cNvSpPr/>
      </dsp:nvSpPr>
      <dsp:spPr>
        <a:xfrm>
          <a:off x="0" y="119451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7D064-453D-4CF5-A030-DDA61AE056FE}">
      <dsp:nvSpPr>
        <dsp:cNvPr id="0" name=""/>
        <dsp:cNvSpPr/>
      </dsp:nvSpPr>
      <dsp:spPr>
        <a:xfrm>
          <a:off x="388620" y="106167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🧰 Tools</a:t>
          </a:r>
          <a:endParaRPr lang="en-US" sz="900" kern="1200"/>
        </a:p>
      </dsp:txBody>
      <dsp:txXfrm>
        <a:off x="401589" y="1074643"/>
        <a:ext cx="5414742" cy="239742"/>
      </dsp:txXfrm>
    </dsp:sp>
    <dsp:sp modelId="{E3ECBC81-D3CD-4C17-B0D0-60D5337C44F2}">
      <dsp:nvSpPr>
        <dsp:cNvPr id="0" name=""/>
        <dsp:cNvSpPr/>
      </dsp:nvSpPr>
      <dsp:spPr>
        <a:xfrm>
          <a:off x="0" y="160275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C0013-EE82-4067-AA93-B9D345B50343}">
      <dsp:nvSpPr>
        <dsp:cNvPr id="0" name=""/>
        <dsp:cNvSpPr/>
      </dsp:nvSpPr>
      <dsp:spPr>
        <a:xfrm>
          <a:off x="388620" y="146991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Used joblib and pickle for efficient storage and loading</a:t>
          </a:r>
          <a:endParaRPr lang="en-US" sz="900" kern="1200"/>
        </a:p>
      </dsp:txBody>
      <dsp:txXfrm>
        <a:off x="401589" y="1482883"/>
        <a:ext cx="5414742" cy="239742"/>
      </dsp:txXfrm>
    </dsp:sp>
    <dsp:sp modelId="{38DAA529-1BC7-48C8-A5D8-FA7A25F92B34}">
      <dsp:nvSpPr>
        <dsp:cNvPr id="0" name=""/>
        <dsp:cNvSpPr/>
      </dsp:nvSpPr>
      <dsp:spPr>
        <a:xfrm>
          <a:off x="0" y="201099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25D786-3A79-471D-8F16-D1D0A407D20A}">
      <dsp:nvSpPr>
        <dsp:cNvPr id="0" name=""/>
        <dsp:cNvSpPr/>
      </dsp:nvSpPr>
      <dsp:spPr>
        <a:xfrm>
          <a:off x="388620" y="187815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Ensures compatibility during deployment</a:t>
          </a:r>
          <a:endParaRPr lang="en-US" sz="900" kern="1200"/>
        </a:p>
      </dsp:txBody>
      <dsp:txXfrm>
        <a:off x="401589" y="1891123"/>
        <a:ext cx="5414742" cy="239742"/>
      </dsp:txXfrm>
    </dsp:sp>
    <dsp:sp modelId="{6B89AD66-279F-47F5-B8BC-72CEA0999B37}">
      <dsp:nvSpPr>
        <dsp:cNvPr id="0" name=""/>
        <dsp:cNvSpPr/>
      </dsp:nvSpPr>
      <dsp:spPr>
        <a:xfrm>
          <a:off x="0" y="241923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41FEE-05DF-43C4-8397-ED9082DB9BF7}">
      <dsp:nvSpPr>
        <dsp:cNvPr id="0" name=""/>
        <dsp:cNvSpPr/>
      </dsp:nvSpPr>
      <dsp:spPr>
        <a:xfrm>
          <a:off x="388620" y="228639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📑 Version Control</a:t>
          </a:r>
          <a:endParaRPr lang="en-US" sz="900" kern="1200"/>
        </a:p>
      </dsp:txBody>
      <dsp:txXfrm>
        <a:off x="401589" y="2299363"/>
        <a:ext cx="5414742" cy="239742"/>
      </dsp:txXfrm>
    </dsp:sp>
    <dsp:sp modelId="{2A29477C-909E-44D1-AB2D-4980002CBDCA}">
      <dsp:nvSpPr>
        <dsp:cNvPr id="0" name=""/>
        <dsp:cNvSpPr/>
      </dsp:nvSpPr>
      <dsp:spPr>
        <a:xfrm>
          <a:off x="0" y="282747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65B92-5119-48F6-9351-306E82D61872}">
      <dsp:nvSpPr>
        <dsp:cNvPr id="0" name=""/>
        <dsp:cNvSpPr/>
      </dsp:nvSpPr>
      <dsp:spPr>
        <a:xfrm>
          <a:off x="388620" y="269463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Maintained </a:t>
          </a:r>
          <a:r>
            <a:rPr lang="en-US" sz="900" b="1" kern="1200" smtClean="0"/>
            <a:t>daily versions</a:t>
          </a:r>
          <a:r>
            <a:rPr lang="en-US" sz="900" kern="1200" smtClean="0"/>
            <a:t> of models for traceability</a:t>
          </a:r>
          <a:endParaRPr lang="en-US" sz="900" kern="1200"/>
        </a:p>
      </dsp:txBody>
      <dsp:txXfrm>
        <a:off x="401589" y="2707603"/>
        <a:ext cx="5414742" cy="239742"/>
      </dsp:txXfrm>
    </dsp:sp>
    <dsp:sp modelId="{EF5EECF6-D177-497B-8C46-FC24863E7FA8}">
      <dsp:nvSpPr>
        <dsp:cNvPr id="0" name=""/>
        <dsp:cNvSpPr/>
      </dsp:nvSpPr>
      <dsp:spPr>
        <a:xfrm>
          <a:off x="0" y="323571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40266-C14E-4302-BFC8-38338B0033A9}">
      <dsp:nvSpPr>
        <dsp:cNvPr id="0" name=""/>
        <dsp:cNvSpPr/>
      </dsp:nvSpPr>
      <dsp:spPr>
        <a:xfrm>
          <a:off x="388620" y="310287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Useful for monitoring model drift or retraining history</a:t>
          </a:r>
          <a:endParaRPr lang="en-US" sz="900" kern="1200"/>
        </a:p>
      </dsp:txBody>
      <dsp:txXfrm>
        <a:off x="401589" y="3115843"/>
        <a:ext cx="5414742" cy="239742"/>
      </dsp:txXfrm>
    </dsp:sp>
    <dsp:sp modelId="{3B0A788F-EE48-4E1E-9741-6C42AE9A2EB7}">
      <dsp:nvSpPr>
        <dsp:cNvPr id="0" name=""/>
        <dsp:cNvSpPr/>
      </dsp:nvSpPr>
      <dsp:spPr>
        <a:xfrm>
          <a:off x="0" y="3643954"/>
          <a:ext cx="7772400" cy="22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F48FD-1BFE-432D-96EC-42EC76EBC495}">
      <dsp:nvSpPr>
        <dsp:cNvPr id="0" name=""/>
        <dsp:cNvSpPr/>
      </dsp:nvSpPr>
      <dsp:spPr>
        <a:xfrm>
          <a:off x="388620" y="351111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📝 Logging</a:t>
          </a:r>
          <a:endParaRPr lang="en-US" sz="900" kern="1200"/>
        </a:p>
      </dsp:txBody>
      <dsp:txXfrm>
        <a:off x="401589" y="3524083"/>
        <a:ext cx="5414742" cy="239742"/>
      </dsp:txXfrm>
    </dsp:sp>
    <dsp:sp modelId="{9C4C5108-FB52-486D-9AEC-62CAAC13C20B}">
      <dsp:nvSpPr>
        <dsp:cNvPr id="0" name=""/>
        <dsp:cNvSpPr/>
      </dsp:nvSpPr>
      <dsp:spPr>
        <a:xfrm>
          <a:off x="0" y="4052194"/>
          <a:ext cx="7772400" cy="65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187452" rIns="603225" bIns="64008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Data cleaning steps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Preprocessing stages</a:t>
          </a:r>
          <a:endParaRPr lang="en-US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Model training and serialization</a:t>
          </a:r>
          <a:endParaRPr lang="en-US" sz="900" kern="1200"/>
        </a:p>
      </dsp:txBody>
      <dsp:txXfrm>
        <a:off x="0" y="4052194"/>
        <a:ext cx="7772400" cy="652050"/>
      </dsp:txXfrm>
    </dsp:sp>
    <dsp:sp modelId="{744F033D-DE0B-4EC7-B0AA-06E5F6B224DA}">
      <dsp:nvSpPr>
        <dsp:cNvPr id="0" name=""/>
        <dsp:cNvSpPr/>
      </dsp:nvSpPr>
      <dsp:spPr>
        <a:xfrm>
          <a:off x="388620" y="3919354"/>
          <a:ext cx="5440680" cy="2656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Implemented Python logger to track:</a:t>
          </a:r>
          <a:endParaRPr lang="en-US" sz="900" kern="1200"/>
        </a:p>
      </dsp:txBody>
      <dsp:txXfrm>
        <a:off x="401589" y="3932323"/>
        <a:ext cx="5414742" cy="23974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13765-6803-49B2-9337-BFC6C0EEB6F5}">
      <dsp:nvSpPr>
        <dsp:cNvPr id="0" name=""/>
        <dsp:cNvSpPr/>
      </dsp:nvSpPr>
      <dsp:spPr>
        <a:xfrm>
          <a:off x="0" y="0"/>
          <a:ext cx="7543800" cy="514800"/>
        </a:xfrm>
        <a:prstGeom prst="roundRect">
          <a:avLst/>
        </a:prstGeom>
        <a:gradFill rotWithShape="0">
          <a:gsLst>
            <a:gs pos="28000">
              <a:schemeClr val="accent5">
                <a:hueOff val="0"/>
                <a:satOff val="0"/>
                <a:lumOff val="0"/>
                <a:alphaOff val="0"/>
                <a:tint val="18000"/>
                <a:satMod val="120000"/>
                <a:lumMod val="8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0000"/>
                <a:satMod val="100000"/>
                <a:lumMod val="78000"/>
              </a:schemeClr>
            </a:gs>
          </a:gsLst>
          <a:lin ang="5400000" scaled="0"/>
        </a:gradFill>
        <a:ln>
          <a:noFill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🧪 Model → 📊 Evaluate → 📝 Log → 💾 Save → 🚀 Deploy</a:t>
          </a:r>
          <a:endParaRPr lang="en-US" sz="2200" kern="1200"/>
        </a:p>
      </dsp:txBody>
      <dsp:txXfrm>
        <a:off x="25130" y="25130"/>
        <a:ext cx="7493540" cy="4645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5EB43-4B3E-4D17-BD2B-2A7F068FF6B1}">
      <dsp:nvSpPr>
        <dsp:cNvPr id="0" name=""/>
        <dsp:cNvSpPr/>
      </dsp:nvSpPr>
      <dsp:spPr>
        <a:xfrm>
          <a:off x="0" y="68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2EF11-DABA-4F7E-B68A-C4C8ED97EFE3}">
      <dsp:nvSpPr>
        <dsp:cNvPr id="0" name=""/>
        <dsp:cNvSpPr/>
      </dsp:nvSpPr>
      <dsp:spPr>
        <a:xfrm>
          <a:off x="0" y="688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🔍 Time Series Preparation</a:t>
          </a:r>
          <a:endParaRPr lang="en-US" sz="1500" kern="1200" dirty="0"/>
        </a:p>
      </dsp:txBody>
      <dsp:txXfrm>
        <a:off x="0" y="688"/>
        <a:ext cx="8915400" cy="433647"/>
      </dsp:txXfrm>
    </dsp:sp>
    <dsp:sp modelId="{5E8A9F26-3BB4-46E3-90B5-C43B95F24ADA}">
      <dsp:nvSpPr>
        <dsp:cNvPr id="0" name=""/>
        <dsp:cNvSpPr/>
      </dsp:nvSpPr>
      <dsp:spPr>
        <a:xfrm>
          <a:off x="0" y="434336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1EF2A1-8A15-4C27-B3CD-E4603240EF7F}">
      <dsp:nvSpPr>
        <dsp:cNvPr id="0" name=""/>
        <dsp:cNvSpPr/>
      </dsp:nvSpPr>
      <dsp:spPr>
        <a:xfrm>
          <a:off x="0" y="434336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Stationarity Check</a:t>
          </a:r>
          <a:r>
            <a:rPr lang="en-US" sz="1500" kern="1200" smtClean="0"/>
            <a:t> using </a:t>
          </a:r>
          <a:r>
            <a:rPr lang="en-US" sz="1500" b="1" kern="1200" smtClean="0"/>
            <a:t>ADF Test</a:t>
          </a:r>
          <a:endParaRPr lang="en-US" sz="1500" kern="1200"/>
        </a:p>
      </dsp:txBody>
      <dsp:txXfrm>
        <a:off x="0" y="434336"/>
        <a:ext cx="8915400" cy="433647"/>
      </dsp:txXfrm>
    </dsp:sp>
    <dsp:sp modelId="{A2BB1110-440A-45EF-ADFE-B75059F0CE2F}">
      <dsp:nvSpPr>
        <dsp:cNvPr id="0" name=""/>
        <dsp:cNvSpPr/>
      </dsp:nvSpPr>
      <dsp:spPr>
        <a:xfrm>
          <a:off x="0" y="867984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176E03-042C-4924-A494-A68B549C7211}">
      <dsp:nvSpPr>
        <dsp:cNvPr id="0" name=""/>
        <dsp:cNvSpPr/>
      </dsp:nvSpPr>
      <dsp:spPr>
        <a:xfrm>
          <a:off x="0" y="867984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Applied </a:t>
          </a:r>
          <a:r>
            <a:rPr lang="en-US" sz="1500" b="1" kern="1200" smtClean="0"/>
            <a:t>differencing</a:t>
          </a:r>
          <a:r>
            <a:rPr lang="en-US" sz="1500" kern="1200" smtClean="0"/>
            <a:t> to remove trends</a:t>
          </a:r>
          <a:endParaRPr lang="en-US" sz="1500" kern="1200"/>
        </a:p>
      </dsp:txBody>
      <dsp:txXfrm>
        <a:off x="0" y="867984"/>
        <a:ext cx="8915400" cy="433647"/>
      </dsp:txXfrm>
    </dsp:sp>
    <dsp:sp modelId="{2813AAA6-92E2-4F11-BB8B-360269193CC0}">
      <dsp:nvSpPr>
        <dsp:cNvPr id="0" name=""/>
        <dsp:cNvSpPr/>
      </dsp:nvSpPr>
      <dsp:spPr>
        <a:xfrm>
          <a:off x="0" y="1301632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73A51-ACC8-4232-8394-F0FA6BFDF52B}">
      <dsp:nvSpPr>
        <dsp:cNvPr id="0" name=""/>
        <dsp:cNvSpPr/>
      </dsp:nvSpPr>
      <dsp:spPr>
        <a:xfrm>
          <a:off x="0" y="1301632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Used </a:t>
          </a:r>
          <a:r>
            <a:rPr lang="en-US" sz="1500" b="1" kern="1200" smtClean="0"/>
            <a:t>autocorrelation (ACF)</a:t>
          </a:r>
          <a:r>
            <a:rPr lang="en-US" sz="1500" kern="1200" smtClean="0"/>
            <a:t> and </a:t>
          </a:r>
          <a:r>
            <a:rPr lang="en-US" sz="1500" b="1" kern="1200" smtClean="0"/>
            <a:t>partial autocorrelation (PACF)</a:t>
          </a:r>
          <a:r>
            <a:rPr lang="en-US" sz="1500" kern="1200" smtClean="0"/>
            <a:t> plots to understand lag relationships</a:t>
          </a:r>
          <a:endParaRPr lang="en-US" sz="1500" kern="1200"/>
        </a:p>
      </dsp:txBody>
      <dsp:txXfrm>
        <a:off x="0" y="1301632"/>
        <a:ext cx="8915400" cy="433647"/>
      </dsp:txXfrm>
    </dsp:sp>
    <dsp:sp modelId="{AC1AC941-E58F-4620-94AF-8D7794C79C3E}">
      <dsp:nvSpPr>
        <dsp:cNvPr id="0" name=""/>
        <dsp:cNvSpPr/>
      </dsp:nvSpPr>
      <dsp:spPr>
        <a:xfrm>
          <a:off x="0" y="1735280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FF1C1-62B3-4418-8B90-7ED15B28B985}">
      <dsp:nvSpPr>
        <dsp:cNvPr id="0" name=""/>
        <dsp:cNvSpPr/>
      </dsp:nvSpPr>
      <dsp:spPr>
        <a:xfrm>
          <a:off x="0" y="1735280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🔄 Supervised Learning Setup</a:t>
          </a:r>
          <a:endParaRPr lang="en-US" sz="1500" kern="1200"/>
        </a:p>
      </dsp:txBody>
      <dsp:txXfrm>
        <a:off x="0" y="1735280"/>
        <a:ext cx="8915400" cy="433647"/>
      </dsp:txXfrm>
    </dsp:sp>
    <dsp:sp modelId="{8A084D4B-3665-4F0A-BB38-375403D952A2}">
      <dsp:nvSpPr>
        <dsp:cNvPr id="0" name=""/>
        <dsp:cNvSpPr/>
      </dsp:nvSpPr>
      <dsp:spPr>
        <a:xfrm>
          <a:off x="0" y="2168928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2A2592-289D-474A-80F3-7499FA78ADD3}">
      <dsp:nvSpPr>
        <dsp:cNvPr id="0" name=""/>
        <dsp:cNvSpPr/>
      </dsp:nvSpPr>
      <dsp:spPr>
        <a:xfrm>
          <a:off x="0" y="2168928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Implemented </a:t>
          </a:r>
          <a:r>
            <a:rPr lang="en-US" sz="1500" b="1" kern="1200" smtClean="0"/>
            <a:t>Sliding Window technique</a:t>
          </a:r>
          <a:endParaRPr lang="en-US" sz="1500" kern="1200"/>
        </a:p>
      </dsp:txBody>
      <dsp:txXfrm>
        <a:off x="0" y="2168928"/>
        <a:ext cx="8915400" cy="433647"/>
      </dsp:txXfrm>
    </dsp:sp>
    <dsp:sp modelId="{838ACBD8-C10B-44A9-86DE-0AFE01377D01}">
      <dsp:nvSpPr>
        <dsp:cNvPr id="0" name=""/>
        <dsp:cNvSpPr/>
      </dsp:nvSpPr>
      <dsp:spPr>
        <a:xfrm>
          <a:off x="0" y="2602576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7D9F8-5BB3-4828-8F89-0BA35675E5B9}">
      <dsp:nvSpPr>
        <dsp:cNvPr id="0" name=""/>
        <dsp:cNvSpPr/>
      </dsp:nvSpPr>
      <dsp:spPr>
        <a:xfrm>
          <a:off x="0" y="2602576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Transformed time series into (X, y) format</a:t>
          </a:r>
          <a:endParaRPr lang="en-US" sz="1500" kern="1200"/>
        </a:p>
      </dsp:txBody>
      <dsp:txXfrm>
        <a:off x="0" y="2602576"/>
        <a:ext cx="8915400" cy="433647"/>
      </dsp:txXfrm>
    </dsp:sp>
    <dsp:sp modelId="{4401EEF2-4325-4657-96E7-37ED9A0F3DC1}">
      <dsp:nvSpPr>
        <dsp:cNvPr id="0" name=""/>
        <dsp:cNvSpPr/>
      </dsp:nvSpPr>
      <dsp:spPr>
        <a:xfrm>
          <a:off x="0" y="303622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2DE4A-6D8C-4F56-9C42-20A20271F187}">
      <dsp:nvSpPr>
        <dsp:cNvPr id="0" name=""/>
        <dsp:cNvSpPr/>
      </dsp:nvSpPr>
      <dsp:spPr>
        <a:xfrm>
          <a:off x="0" y="3036223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🧠 Model Architecture</a:t>
          </a:r>
          <a:endParaRPr lang="en-US" sz="1500" kern="1200"/>
        </a:p>
      </dsp:txBody>
      <dsp:txXfrm>
        <a:off x="0" y="3036223"/>
        <a:ext cx="8915400" cy="433647"/>
      </dsp:txXfrm>
    </dsp:sp>
    <dsp:sp modelId="{0794663D-FF55-4C25-9905-7261B642D75E}">
      <dsp:nvSpPr>
        <dsp:cNvPr id="0" name=""/>
        <dsp:cNvSpPr/>
      </dsp:nvSpPr>
      <dsp:spPr>
        <a:xfrm>
          <a:off x="0" y="3469871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B35B5-1617-4057-9560-F2711CA1F01E}">
      <dsp:nvSpPr>
        <dsp:cNvPr id="0" name=""/>
        <dsp:cNvSpPr/>
      </dsp:nvSpPr>
      <dsp:spPr>
        <a:xfrm>
          <a:off x="0" y="3469871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Built </a:t>
          </a:r>
          <a:r>
            <a:rPr lang="en-US" sz="1500" b="1" kern="1200" smtClean="0"/>
            <a:t>2-layer LSTM model</a:t>
          </a:r>
          <a:r>
            <a:rPr lang="en-US" sz="1500" kern="1200" smtClean="0"/>
            <a:t> (lightweight)</a:t>
          </a:r>
          <a:endParaRPr lang="en-US" sz="1500" kern="1200"/>
        </a:p>
      </dsp:txBody>
      <dsp:txXfrm>
        <a:off x="0" y="3469871"/>
        <a:ext cx="8915400" cy="433647"/>
      </dsp:txXfrm>
    </dsp:sp>
    <dsp:sp modelId="{B35D864A-F164-4863-B6C7-3BCF188C3C60}">
      <dsp:nvSpPr>
        <dsp:cNvPr id="0" name=""/>
        <dsp:cNvSpPr/>
      </dsp:nvSpPr>
      <dsp:spPr>
        <a:xfrm>
          <a:off x="0" y="3903519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FD148-2306-41B8-AD90-F9A4E0C1D5A9}">
      <dsp:nvSpPr>
        <dsp:cNvPr id="0" name=""/>
        <dsp:cNvSpPr/>
      </dsp:nvSpPr>
      <dsp:spPr>
        <a:xfrm>
          <a:off x="0" y="3903519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Scaled input data to </a:t>
          </a:r>
          <a:r>
            <a:rPr lang="en-US" sz="1500" b="1" kern="1200" dirty="0" smtClean="0"/>
            <a:t>(-1, 1)</a:t>
          </a:r>
          <a:r>
            <a:rPr lang="en-US" sz="1500" kern="1200" dirty="0" smtClean="0"/>
            <a:t> using </a:t>
          </a:r>
          <a:r>
            <a:rPr lang="en-US" sz="1500" kern="1200" dirty="0" err="1" smtClean="0"/>
            <a:t>MinMaxScaler</a:t>
          </a:r>
          <a:endParaRPr lang="en-US" sz="1500" kern="1200" dirty="0"/>
        </a:p>
      </dsp:txBody>
      <dsp:txXfrm>
        <a:off x="0" y="3903519"/>
        <a:ext cx="8915400" cy="433647"/>
      </dsp:txXfrm>
    </dsp:sp>
    <dsp:sp modelId="{4C5EDEC4-D92B-46A7-9A74-2F2B95D228DA}">
      <dsp:nvSpPr>
        <dsp:cNvPr id="0" name=""/>
        <dsp:cNvSpPr/>
      </dsp:nvSpPr>
      <dsp:spPr>
        <a:xfrm>
          <a:off x="0" y="4337167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6DC6D-6F4B-428D-A8B0-E1FD1B3494B8}">
      <dsp:nvSpPr>
        <dsp:cNvPr id="0" name=""/>
        <dsp:cNvSpPr/>
      </dsp:nvSpPr>
      <dsp:spPr>
        <a:xfrm>
          <a:off x="0" y="4337167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⚙️ Framework</a:t>
          </a:r>
          <a:endParaRPr lang="en-US" sz="1500" kern="1200"/>
        </a:p>
      </dsp:txBody>
      <dsp:txXfrm>
        <a:off x="0" y="4337167"/>
        <a:ext cx="8915400" cy="433647"/>
      </dsp:txXfrm>
    </dsp:sp>
    <dsp:sp modelId="{C66A8D2E-9B86-41CE-B350-4692FDE30B2B}">
      <dsp:nvSpPr>
        <dsp:cNvPr id="0" name=""/>
        <dsp:cNvSpPr/>
      </dsp:nvSpPr>
      <dsp:spPr>
        <a:xfrm>
          <a:off x="0" y="4770815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D379C-D951-4163-A48B-8D19D4E6958F}">
      <dsp:nvSpPr>
        <dsp:cNvPr id="0" name=""/>
        <dsp:cNvSpPr/>
      </dsp:nvSpPr>
      <dsp:spPr>
        <a:xfrm>
          <a:off x="0" y="4770815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Developed and trained using </a:t>
          </a:r>
          <a:r>
            <a:rPr lang="en-US" sz="1500" b="1" kern="1200" smtClean="0"/>
            <a:t>TensorFlow/Keras</a:t>
          </a:r>
          <a:endParaRPr lang="en-US" sz="1500" kern="1200"/>
        </a:p>
      </dsp:txBody>
      <dsp:txXfrm>
        <a:off x="0" y="4770815"/>
        <a:ext cx="8915400" cy="433647"/>
      </dsp:txXfrm>
    </dsp:sp>
    <dsp:sp modelId="{38F16A8F-DF7C-4253-B940-1B10DAB8559C}">
      <dsp:nvSpPr>
        <dsp:cNvPr id="0" name=""/>
        <dsp:cNvSpPr/>
      </dsp:nvSpPr>
      <dsp:spPr>
        <a:xfrm>
          <a:off x="0" y="5204463"/>
          <a:ext cx="8915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DA3B0-6C19-4777-A7CA-11E16FC0BDC6}">
      <dsp:nvSpPr>
        <dsp:cNvPr id="0" name=""/>
        <dsp:cNvSpPr/>
      </dsp:nvSpPr>
      <dsp:spPr>
        <a:xfrm>
          <a:off x="0" y="5204463"/>
          <a:ext cx="8915400" cy="433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Executed in </a:t>
          </a:r>
          <a:r>
            <a:rPr lang="en-US" sz="1500" b="1" kern="1200" smtClean="0"/>
            <a:t>Google Colab</a:t>
          </a:r>
          <a:r>
            <a:rPr lang="en-US" sz="1500" kern="1200" smtClean="0"/>
            <a:t> for efficiency</a:t>
          </a:r>
          <a:endParaRPr lang="en-US" sz="1500" kern="1200"/>
        </a:p>
      </dsp:txBody>
      <dsp:txXfrm>
        <a:off x="0" y="5204463"/>
        <a:ext cx="8915400" cy="4336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54884-2255-4085-A9E0-6170C37451FC}">
      <dsp:nvSpPr>
        <dsp:cNvPr id="0" name=""/>
        <dsp:cNvSpPr/>
      </dsp:nvSpPr>
      <dsp:spPr>
        <a:xfrm>
          <a:off x="0" y="341339"/>
          <a:ext cx="48005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F6260-E6DE-4A07-A889-ABA4DCB8970D}">
      <dsp:nvSpPr>
        <dsp:cNvPr id="0" name=""/>
        <dsp:cNvSpPr/>
      </dsp:nvSpPr>
      <dsp:spPr>
        <a:xfrm>
          <a:off x="240029" y="134699"/>
          <a:ext cx="336041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📦 Model Tracking</a:t>
          </a:r>
          <a:endParaRPr lang="en-US" sz="1400" kern="1200"/>
        </a:p>
      </dsp:txBody>
      <dsp:txXfrm>
        <a:off x="260204" y="154874"/>
        <a:ext cx="3320069" cy="372930"/>
      </dsp:txXfrm>
    </dsp:sp>
    <dsp:sp modelId="{F022E943-917E-4D27-8AD4-E86F0206F179}">
      <dsp:nvSpPr>
        <dsp:cNvPr id="0" name=""/>
        <dsp:cNvSpPr/>
      </dsp:nvSpPr>
      <dsp:spPr>
        <a:xfrm>
          <a:off x="0" y="976379"/>
          <a:ext cx="48005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9CEC0-AC9D-4B6D-B4CD-818F64A17254}">
      <dsp:nvSpPr>
        <dsp:cNvPr id="0" name=""/>
        <dsp:cNvSpPr/>
      </dsp:nvSpPr>
      <dsp:spPr>
        <a:xfrm>
          <a:off x="240029" y="769739"/>
          <a:ext cx="336041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Integrated </a:t>
          </a:r>
          <a:r>
            <a:rPr lang="en-US" sz="1400" b="1" kern="1200" smtClean="0"/>
            <a:t>MLflow</a:t>
          </a:r>
          <a:r>
            <a:rPr lang="en-US" sz="1400" kern="1200" smtClean="0"/>
            <a:t> for end-to-end tracking</a:t>
          </a:r>
          <a:endParaRPr lang="en-US" sz="1400" kern="1200"/>
        </a:p>
      </dsp:txBody>
      <dsp:txXfrm>
        <a:off x="260204" y="789914"/>
        <a:ext cx="3320069" cy="372930"/>
      </dsp:txXfrm>
    </dsp:sp>
    <dsp:sp modelId="{9B02F499-4511-4687-8B7B-1BC79EF13F89}">
      <dsp:nvSpPr>
        <dsp:cNvPr id="0" name=""/>
        <dsp:cNvSpPr/>
      </dsp:nvSpPr>
      <dsp:spPr>
        <a:xfrm>
          <a:off x="0" y="1611419"/>
          <a:ext cx="48005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FED5E-CF18-4A8C-BE16-99A8354A9F49}">
      <dsp:nvSpPr>
        <dsp:cNvPr id="0" name=""/>
        <dsp:cNvSpPr/>
      </dsp:nvSpPr>
      <dsp:spPr>
        <a:xfrm>
          <a:off x="240029" y="1404780"/>
          <a:ext cx="336041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Version-controlled each serialized model with timestamp</a:t>
          </a:r>
          <a:endParaRPr lang="en-US" sz="1400" kern="1200"/>
        </a:p>
      </dsp:txBody>
      <dsp:txXfrm>
        <a:off x="260204" y="1424955"/>
        <a:ext cx="3320069" cy="372930"/>
      </dsp:txXfrm>
    </dsp:sp>
    <dsp:sp modelId="{2F8FACE1-8A00-4F0F-85CF-5FDBDF09DD54}">
      <dsp:nvSpPr>
        <dsp:cNvPr id="0" name=""/>
        <dsp:cNvSpPr/>
      </dsp:nvSpPr>
      <dsp:spPr>
        <a:xfrm>
          <a:off x="0" y="2246460"/>
          <a:ext cx="480059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DA6C5-7777-42E2-8434-8C7436188FF1}">
      <dsp:nvSpPr>
        <dsp:cNvPr id="0" name=""/>
        <dsp:cNvSpPr/>
      </dsp:nvSpPr>
      <dsp:spPr>
        <a:xfrm>
          <a:off x="240029" y="2039820"/>
          <a:ext cx="336041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📊 Metrics Logged</a:t>
          </a:r>
          <a:endParaRPr lang="en-US" sz="1400" kern="1200"/>
        </a:p>
      </dsp:txBody>
      <dsp:txXfrm>
        <a:off x="260204" y="2059995"/>
        <a:ext cx="3320069" cy="372930"/>
      </dsp:txXfrm>
    </dsp:sp>
    <dsp:sp modelId="{DE5DD6BE-E430-4748-B565-C2C6792C8098}">
      <dsp:nvSpPr>
        <dsp:cNvPr id="0" name=""/>
        <dsp:cNvSpPr/>
      </dsp:nvSpPr>
      <dsp:spPr>
        <a:xfrm>
          <a:off x="0" y="2881500"/>
          <a:ext cx="4800599" cy="793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2580" tIns="291592" rIns="372580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/>
            <a:t>Loss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1" kern="1200" smtClean="0"/>
            <a:t>RMSE</a:t>
          </a:r>
          <a:endParaRPr lang="en-US" sz="1400" kern="1200"/>
        </a:p>
      </dsp:txBody>
      <dsp:txXfrm>
        <a:off x="0" y="2881500"/>
        <a:ext cx="4800599" cy="793800"/>
      </dsp:txXfrm>
    </dsp:sp>
    <dsp:sp modelId="{D69BC1B7-D4E4-4A0B-BD28-FC2D5890F8DD}">
      <dsp:nvSpPr>
        <dsp:cNvPr id="0" name=""/>
        <dsp:cNvSpPr/>
      </dsp:nvSpPr>
      <dsp:spPr>
        <a:xfrm>
          <a:off x="240029" y="2674860"/>
          <a:ext cx="336041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16" tIns="0" rIns="127016" bIns="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Tracked key metrics:</a:t>
          </a:r>
          <a:endParaRPr lang="en-US" sz="1400" kern="1200"/>
        </a:p>
      </dsp:txBody>
      <dsp:txXfrm>
        <a:off x="260204" y="2695035"/>
        <a:ext cx="3320069" cy="37293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5A5B0-85C8-4C20-AA7C-3C720DB3C9D9}">
      <dsp:nvSpPr>
        <dsp:cNvPr id="0" name=""/>
        <dsp:cNvSpPr/>
      </dsp:nvSpPr>
      <dsp:spPr>
        <a:xfrm>
          <a:off x="0" y="1116"/>
          <a:ext cx="8534400" cy="11418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Times New Roman" pitchFamily="18" charset="0"/>
              <a:cs typeface="Times New Roman" pitchFamily="18" charset="0"/>
            </a:rPr>
            <a:t>[ Train Model ] ➜ [ Log Metrics ] ➜ [ Serialize with Timestamp ] ➜ [ Register Model ] ➜ [ Serve Predictions ]</a:t>
          </a:r>
          <a:endParaRPr lang="en-US" sz="20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742" y="56858"/>
        <a:ext cx="8422916" cy="103039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CACD5-E147-4A68-A07D-F6CBE3AD8037}">
      <dsp:nvSpPr>
        <dsp:cNvPr id="0" name=""/>
        <dsp:cNvSpPr/>
      </dsp:nvSpPr>
      <dsp:spPr>
        <a:xfrm>
          <a:off x="1563624" y="895274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1563999-F1E9-437C-95E5-2F504669867A}">
      <dsp:nvSpPr>
        <dsp:cNvPr id="0" name=""/>
        <dsp:cNvSpPr/>
      </dsp:nvSpPr>
      <dsp:spPr>
        <a:xfrm>
          <a:off x="1491615" y="124392"/>
          <a:ext cx="1131570" cy="60556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⚙️ Inference API</a:t>
          </a:r>
          <a:endParaRPr lang="en-US" sz="1200" kern="1200"/>
        </a:p>
      </dsp:txBody>
      <dsp:txXfrm>
        <a:off x="1491615" y="124392"/>
        <a:ext cx="1131570" cy="605563"/>
      </dsp:txXfrm>
    </dsp:sp>
    <dsp:sp modelId="{87111872-6C8A-4E19-8620-E858C004A93C}">
      <dsp:nvSpPr>
        <dsp:cNvPr id="0" name=""/>
        <dsp:cNvSpPr/>
      </dsp:nvSpPr>
      <dsp:spPr>
        <a:xfrm>
          <a:off x="1853306" y="1034553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B3FCCFE-6910-4152-8551-E1C5C4FBFAA3}">
      <dsp:nvSpPr>
        <dsp:cNvPr id="0" name=""/>
        <dsp:cNvSpPr/>
      </dsp:nvSpPr>
      <dsp:spPr>
        <a:xfrm>
          <a:off x="2962656" y="699677"/>
          <a:ext cx="1069848" cy="6661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Used </a:t>
          </a:r>
          <a:r>
            <a:rPr lang="en-US" sz="1200" b="1" kern="1200" smtClean="0"/>
            <a:t>MLflow's model serving API</a:t>
          </a:r>
          <a:endParaRPr lang="en-US" sz="1200" kern="1200"/>
        </a:p>
      </dsp:txBody>
      <dsp:txXfrm>
        <a:off x="2962656" y="699677"/>
        <a:ext cx="1069848" cy="666119"/>
      </dsp:txXfrm>
    </dsp:sp>
    <dsp:sp modelId="{577151BC-4887-4D01-AC4A-1E26FD7AAC82}">
      <dsp:nvSpPr>
        <dsp:cNvPr id="0" name=""/>
        <dsp:cNvSpPr/>
      </dsp:nvSpPr>
      <dsp:spPr>
        <a:xfrm>
          <a:off x="1924492" y="1347932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A5E6A32-78C9-46CD-889B-85D9B7938FDC}">
      <dsp:nvSpPr>
        <dsp:cNvPr id="0" name=""/>
        <dsp:cNvSpPr/>
      </dsp:nvSpPr>
      <dsp:spPr>
        <a:xfrm>
          <a:off x="3065526" y="1547465"/>
          <a:ext cx="1049274" cy="7115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Enabled quick </a:t>
          </a:r>
          <a:r>
            <a:rPr lang="en-US" sz="1200" b="1" kern="1200" smtClean="0"/>
            <a:t>test-time predictions</a:t>
          </a:r>
          <a:endParaRPr lang="en-US" sz="1200" kern="1200"/>
        </a:p>
      </dsp:txBody>
      <dsp:txXfrm>
        <a:off x="3065526" y="1547465"/>
        <a:ext cx="1049274" cy="711536"/>
      </dsp:txXfrm>
    </dsp:sp>
    <dsp:sp modelId="{D767A848-3308-4EC0-9D21-E185653BE249}">
      <dsp:nvSpPr>
        <dsp:cNvPr id="0" name=""/>
        <dsp:cNvSpPr/>
      </dsp:nvSpPr>
      <dsp:spPr>
        <a:xfrm>
          <a:off x="1724101" y="1599241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8B30653-0E54-47EA-8CE1-5C59ACACCD84}">
      <dsp:nvSpPr>
        <dsp:cNvPr id="0" name=""/>
        <dsp:cNvSpPr/>
      </dsp:nvSpPr>
      <dsp:spPr>
        <a:xfrm>
          <a:off x="2612898" y="2501227"/>
          <a:ext cx="1131570" cy="6509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🔁 Benefits</a:t>
          </a:r>
          <a:endParaRPr lang="en-US" sz="1200" kern="1200"/>
        </a:p>
      </dsp:txBody>
      <dsp:txXfrm>
        <a:off x="2612898" y="2501227"/>
        <a:ext cx="1131570" cy="650980"/>
      </dsp:txXfrm>
    </dsp:sp>
    <dsp:sp modelId="{E058624D-8518-4CB2-BEFB-612E2853A298}">
      <dsp:nvSpPr>
        <dsp:cNvPr id="0" name=""/>
        <dsp:cNvSpPr/>
      </dsp:nvSpPr>
      <dsp:spPr>
        <a:xfrm>
          <a:off x="1403147" y="1599241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17C1DC7-3B5D-42AD-B8CE-C12A1DFF9771}">
      <dsp:nvSpPr>
        <dsp:cNvPr id="0" name=""/>
        <dsp:cNvSpPr/>
      </dsp:nvSpPr>
      <dsp:spPr>
        <a:xfrm>
          <a:off x="370332" y="2501227"/>
          <a:ext cx="1131570" cy="6509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Compare multiple models</a:t>
          </a:r>
          <a:r>
            <a:rPr lang="en-US" sz="1200" kern="1200" smtClean="0"/>
            <a:t> easily</a:t>
          </a:r>
          <a:endParaRPr lang="en-US" sz="1200" kern="1200"/>
        </a:p>
      </dsp:txBody>
      <dsp:txXfrm>
        <a:off x="370332" y="2501227"/>
        <a:ext cx="1131570" cy="650980"/>
      </dsp:txXfrm>
    </dsp:sp>
    <dsp:sp modelId="{B1894A42-38D0-463A-A7B8-8089F25EEEA7}">
      <dsp:nvSpPr>
        <dsp:cNvPr id="0" name=""/>
        <dsp:cNvSpPr/>
      </dsp:nvSpPr>
      <dsp:spPr>
        <a:xfrm>
          <a:off x="1202756" y="1347932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D057D2E-2D5E-4352-B738-FA24EE99EA8B}">
      <dsp:nvSpPr>
        <dsp:cNvPr id="0" name=""/>
        <dsp:cNvSpPr/>
      </dsp:nvSpPr>
      <dsp:spPr>
        <a:xfrm>
          <a:off x="0" y="1547465"/>
          <a:ext cx="1049274" cy="71153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smtClean="0"/>
            <a:t>Rollback</a:t>
          </a:r>
          <a:r>
            <a:rPr lang="en-US" sz="1200" kern="1200" smtClean="0"/>
            <a:t> to older models if needed</a:t>
          </a:r>
          <a:endParaRPr lang="en-US" sz="1200" kern="1200"/>
        </a:p>
      </dsp:txBody>
      <dsp:txXfrm>
        <a:off x="0" y="1547465"/>
        <a:ext cx="1049274" cy="711536"/>
      </dsp:txXfrm>
    </dsp:sp>
    <dsp:sp modelId="{99D7249C-B850-4565-9282-046260A5342E}">
      <dsp:nvSpPr>
        <dsp:cNvPr id="0" name=""/>
        <dsp:cNvSpPr/>
      </dsp:nvSpPr>
      <dsp:spPr>
        <a:xfrm>
          <a:off x="1273942" y="1034553"/>
          <a:ext cx="987552" cy="98767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29A4E1E-551D-46C9-9B50-D547E7376DAD}">
      <dsp:nvSpPr>
        <dsp:cNvPr id="0" name=""/>
        <dsp:cNvSpPr/>
      </dsp:nvSpPr>
      <dsp:spPr>
        <a:xfrm>
          <a:off x="82296" y="699677"/>
          <a:ext cx="1069848" cy="666119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/>
            <a:t>Helps in </a:t>
          </a:r>
          <a:r>
            <a:rPr lang="en-US" sz="1200" b="1" kern="1200" smtClean="0"/>
            <a:t>A/B testing</a:t>
          </a:r>
          <a:r>
            <a:rPr lang="en-US" sz="1200" kern="1200" smtClean="0"/>
            <a:t> and performance monitoring</a:t>
          </a:r>
          <a:endParaRPr lang="en-US" sz="1200" kern="1200"/>
        </a:p>
      </dsp:txBody>
      <dsp:txXfrm>
        <a:off x="82296" y="699677"/>
        <a:ext cx="1069848" cy="66611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8BEE3E-715B-4D41-AEDD-3E33123DD592}">
      <dsp:nvSpPr>
        <dsp:cNvPr id="0" name=""/>
        <dsp:cNvSpPr/>
      </dsp:nvSpPr>
      <dsp:spPr>
        <a:xfrm>
          <a:off x="3427808" y="776020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9295D9-EF7E-4F3D-8F9E-85A3DFBFBF93}">
      <dsp:nvSpPr>
        <dsp:cNvPr id="0" name=""/>
        <dsp:cNvSpPr/>
      </dsp:nvSpPr>
      <dsp:spPr>
        <a:xfrm>
          <a:off x="3355319" y="0"/>
          <a:ext cx="1139113" cy="60960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Framework: Streamlit</a:t>
          </a:r>
          <a:endParaRPr lang="en-US" sz="1100" kern="1200"/>
        </a:p>
      </dsp:txBody>
      <dsp:txXfrm>
        <a:off x="3355319" y="0"/>
        <a:ext cx="1139113" cy="609600"/>
      </dsp:txXfrm>
    </dsp:sp>
    <dsp:sp modelId="{23D97392-A46E-4250-BCC6-C3062BDA32F1}">
      <dsp:nvSpPr>
        <dsp:cNvPr id="0" name=""/>
        <dsp:cNvSpPr/>
      </dsp:nvSpPr>
      <dsp:spPr>
        <a:xfrm>
          <a:off x="3719421" y="916228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B84781E-25B1-47D7-8F2E-D0E20D67AD17}">
      <dsp:nvSpPr>
        <dsp:cNvPr id="0" name=""/>
        <dsp:cNvSpPr/>
      </dsp:nvSpPr>
      <dsp:spPr>
        <a:xfrm>
          <a:off x="4836167" y="579120"/>
          <a:ext cx="1076980" cy="6705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📥 User Input Features</a:t>
          </a:r>
          <a:endParaRPr lang="en-US" sz="1100" kern="1200"/>
        </a:p>
      </dsp:txBody>
      <dsp:txXfrm>
        <a:off x="4836167" y="579120"/>
        <a:ext cx="1076980" cy="670560"/>
      </dsp:txXfrm>
    </dsp:sp>
    <dsp:sp modelId="{BE2157A9-C57D-42B3-8672-3BBCB18C8B9D}">
      <dsp:nvSpPr>
        <dsp:cNvPr id="0" name=""/>
        <dsp:cNvSpPr/>
      </dsp:nvSpPr>
      <dsp:spPr>
        <a:xfrm>
          <a:off x="3791081" y="1231696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2888232-21D0-4D77-AF36-82635AB91B89}">
      <dsp:nvSpPr>
        <dsp:cNvPr id="0" name=""/>
        <dsp:cNvSpPr/>
      </dsp:nvSpPr>
      <dsp:spPr>
        <a:xfrm>
          <a:off x="4939722" y="1432560"/>
          <a:ext cx="1056269" cy="7162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Store ID selection</a:t>
          </a:r>
          <a:endParaRPr lang="en-US" sz="1100" kern="1200"/>
        </a:p>
      </dsp:txBody>
      <dsp:txXfrm>
        <a:off x="4939722" y="1432560"/>
        <a:ext cx="1056269" cy="716280"/>
      </dsp:txXfrm>
    </dsp:sp>
    <dsp:sp modelId="{BB3FB4B7-714E-4811-8372-9526D5596A4E}">
      <dsp:nvSpPr>
        <dsp:cNvPr id="0" name=""/>
        <dsp:cNvSpPr/>
      </dsp:nvSpPr>
      <dsp:spPr>
        <a:xfrm>
          <a:off x="3589355" y="1484680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60DCA17-C3E2-40E7-A550-EF102A441B2C}">
      <dsp:nvSpPr>
        <dsp:cNvPr id="0" name=""/>
        <dsp:cNvSpPr/>
      </dsp:nvSpPr>
      <dsp:spPr>
        <a:xfrm>
          <a:off x="4484077" y="2392680"/>
          <a:ext cx="1139113" cy="655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CSV upload</a:t>
          </a:r>
          <a:r>
            <a:rPr lang="en-US" sz="1100" kern="1200" smtClean="0"/>
            <a:t> with:</a:t>
          </a:r>
          <a:endParaRPr lang="en-US" sz="11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smtClean="0"/>
            <a:t>Date, IsPromo, IsHoliday, IsWeekend, etc.</a:t>
          </a:r>
          <a:endParaRPr lang="en-US" sz="900" kern="1200"/>
        </a:p>
      </dsp:txBody>
      <dsp:txXfrm>
        <a:off x="4484077" y="2392680"/>
        <a:ext cx="1139113" cy="655320"/>
      </dsp:txXfrm>
    </dsp:sp>
    <dsp:sp modelId="{67F104A3-DCF0-4692-BF84-E3729DB1B548}">
      <dsp:nvSpPr>
        <dsp:cNvPr id="0" name=""/>
        <dsp:cNvSpPr/>
      </dsp:nvSpPr>
      <dsp:spPr>
        <a:xfrm>
          <a:off x="3266261" y="1484680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3D8CA8-505A-4B70-AFCA-ADA0A8479694}">
      <dsp:nvSpPr>
        <dsp:cNvPr id="0" name=""/>
        <dsp:cNvSpPr/>
      </dsp:nvSpPr>
      <dsp:spPr>
        <a:xfrm>
          <a:off x="2226560" y="2392680"/>
          <a:ext cx="1139113" cy="65532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📈 Output</a:t>
          </a:r>
          <a:endParaRPr lang="en-US" sz="1100" kern="1200"/>
        </a:p>
      </dsp:txBody>
      <dsp:txXfrm>
        <a:off x="2226560" y="2392680"/>
        <a:ext cx="1139113" cy="655320"/>
      </dsp:txXfrm>
    </dsp:sp>
    <dsp:sp modelId="{E3999049-34A5-4B3B-A879-1C7516F8CB5D}">
      <dsp:nvSpPr>
        <dsp:cNvPr id="0" name=""/>
        <dsp:cNvSpPr/>
      </dsp:nvSpPr>
      <dsp:spPr>
        <a:xfrm>
          <a:off x="3064534" y="1231696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E84DD70-B2CB-493A-8350-A630AFFAD2D5}">
      <dsp:nvSpPr>
        <dsp:cNvPr id="0" name=""/>
        <dsp:cNvSpPr/>
      </dsp:nvSpPr>
      <dsp:spPr>
        <a:xfrm>
          <a:off x="1853759" y="1432560"/>
          <a:ext cx="1056269" cy="71628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Predicted Sales &amp; Customer Count</a:t>
          </a:r>
          <a:endParaRPr lang="en-US" sz="1100" kern="1200"/>
        </a:p>
      </dsp:txBody>
      <dsp:txXfrm>
        <a:off x="1853759" y="1432560"/>
        <a:ext cx="1056269" cy="716280"/>
      </dsp:txXfrm>
    </dsp:sp>
    <dsp:sp modelId="{30AB4651-F81B-418A-B38D-9B013E2C6693}">
      <dsp:nvSpPr>
        <dsp:cNvPr id="0" name=""/>
        <dsp:cNvSpPr/>
      </dsp:nvSpPr>
      <dsp:spPr>
        <a:xfrm>
          <a:off x="3136195" y="916228"/>
          <a:ext cx="994135" cy="9942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6B43D5B-1D35-43E2-92D9-995E7C5CE636}">
      <dsp:nvSpPr>
        <dsp:cNvPr id="0" name=""/>
        <dsp:cNvSpPr/>
      </dsp:nvSpPr>
      <dsp:spPr>
        <a:xfrm>
          <a:off x="1936604" y="579120"/>
          <a:ext cx="1076980" cy="670560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smtClean="0"/>
            <a:t>Interactive Line Chart</a:t>
          </a:r>
          <a:r>
            <a:rPr lang="en-US" sz="1100" kern="1200" smtClean="0"/>
            <a:t> of forecasts</a:t>
          </a:r>
          <a:endParaRPr lang="en-US" sz="1100" kern="1200"/>
        </a:p>
      </dsp:txBody>
      <dsp:txXfrm>
        <a:off x="1936604" y="579120"/>
        <a:ext cx="1076980" cy="67056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97170-FC24-4B84-9FDB-DDBE092B649C}">
      <dsp:nvSpPr>
        <dsp:cNvPr id="0" name=""/>
        <dsp:cNvSpPr/>
      </dsp:nvSpPr>
      <dsp:spPr>
        <a:xfrm>
          <a:off x="0" y="2214"/>
          <a:ext cx="8077199" cy="0"/>
        </a:xfrm>
        <a:prstGeom prst="lin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B393E-9D58-451B-A087-D4DCF4EF8EDA}">
      <dsp:nvSpPr>
        <dsp:cNvPr id="0" name=""/>
        <dsp:cNvSpPr/>
      </dsp:nvSpPr>
      <dsp:spPr>
        <a:xfrm>
          <a:off x="0" y="2214"/>
          <a:ext cx="8061430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/>
            <a:t>✅ Project Achievements</a:t>
          </a:r>
          <a:endParaRPr lang="en-US" sz="2200" kern="1200"/>
        </a:p>
      </dsp:txBody>
      <dsp:txXfrm>
        <a:off x="0" y="2214"/>
        <a:ext cx="8061430" cy="837461"/>
      </dsp:txXfrm>
    </dsp:sp>
    <dsp:sp modelId="{09773391-422A-4DBF-BB9A-89D6AC2F4FCC}">
      <dsp:nvSpPr>
        <dsp:cNvPr id="0" name=""/>
        <dsp:cNvSpPr/>
      </dsp:nvSpPr>
      <dsp:spPr>
        <a:xfrm>
          <a:off x="0" y="839676"/>
          <a:ext cx="8077199" cy="0"/>
        </a:xfrm>
        <a:prstGeom prst="line">
          <a:avLst/>
        </a:prstGeom>
        <a:solidFill>
          <a:schemeClr val="accent1">
            <a:shade val="50000"/>
            <a:hueOff val="85730"/>
            <a:satOff val="-1109"/>
            <a:lumOff val="13846"/>
            <a:alphaOff val="0"/>
          </a:schemeClr>
        </a:solidFill>
        <a:ln w="15875" cap="flat" cmpd="sng" algn="ctr">
          <a:solidFill>
            <a:schemeClr val="accent1">
              <a:shade val="50000"/>
              <a:hueOff val="85730"/>
              <a:satOff val="-1109"/>
              <a:lumOff val="13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DC46B-3044-4651-8A67-3E0E3B4AFC08}">
      <dsp:nvSpPr>
        <dsp:cNvPr id="0" name=""/>
        <dsp:cNvSpPr/>
      </dsp:nvSpPr>
      <dsp:spPr>
        <a:xfrm>
          <a:off x="0" y="839676"/>
          <a:ext cx="8069311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✅ Performed </a:t>
          </a:r>
          <a:r>
            <a:rPr lang="en-US" sz="2200" b="1" kern="1200" smtClean="0"/>
            <a:t>comprehensive exploratory data analysis</a:t>
          </a:r>
          <a:r>
            <a:rPr lang="en-US" sz="2200" kern="1200" smtClean="0"/>
            <a:t> to uncover key sales drivers (promo, holidays, assortment, etc.)</a:t>
          </a:r>
          <a:endParaRPr lang="en-US" sz="2200" kern="1200"/>
        </a:p>
      </dsp:txBody>
      <dsp:txXfrm>
        <a:off x="0" y="839676"/>
        <a:ext cx="8069311" cy="837461"/>
      </dsp:txXfrm>
    </dsp:sp>
    <dsp:sp modelId="{4493602A-6868-4651-BB30-B67420895FB9}">
      <dsp:nvSpPr>
        <dsp:cNvPr id="0" name=""/>
        <dsp:cNvSpPr/>
      </dsp:nvSpPr>
      <dsp:spPr>
        <a:xfrm>
          <a:off x="0" y="1677138"/>
          <a:ext cx="8077199" cy="0"/>
        </a:xfrm>
        <a:prstGeom prst="line">
          <a:avLst/>
        </a:prstGeom>
        <a:solidFill>
          <a:schemeClr val="accent1">
            <a:shade val="50000"/>
            <a:hueOff val="171460"/>
            <a:satOff val="-2219"/>
            <a:lumOff val="27693"/>
            <a:alphaOff val="0"/>
          </a:schemeClr>
        </a:solidFill>
        <a:ln w="15875" cap="flat" cmpd="sng" algn="ctr">
          <a:solidFill>
            <a:schemeClr val="accent1">
              <a:shade val="50000"/>
              <a:hueOff val="171460"/>
              <a:satOff val="-2219"/>
              <a:lumOff val="276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68A7-D51A-494B-86E5-239B3DC5AC15}">
      <dsp:nvSpPr>
        <dsp:cNvPr id="0" name=""/>
        <dsp:cNvSpPr/>
      </dsp:nvSpPr>
      <dsp:spPr>
        <a:xfrm>
          <a:off x="0" y="1677138"/>
          <a:ext cx="8069311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✅ Built </a:t>
          </a:r>
          <a:r>
            <a:rPr lang="en-US" sz="2200" b="1" kern="1200" smtClean="0"/>
            <a:t>robust machine learning models</a:t>
          </a:r>
          <a:r>
            <a:rPr lang="en-US" sz="2200" kern="1200" smtClean="0"/>
            <a:t> (Random Forest) using Sklearn pipelines</a:t>
          </a:r>
          <a:endParaRPr lang="en-US" sz="2200" kern="1200"/>
        </a:p>
      </dsp:txBody>
      <dsp:txXfrm>
        <a:off x="0" y="1677138"/>
        <a:ext cx="8069311" cy="837461"/>
      </dsp:txXfrm>
    </dsp:sp>
    <dsp:sp modelId="{E06D4774-0791-47D5-8FA1-4FC8CDBD7C09}">
      <dsp:nvSpPr>
        <dsp:cNvPr id="0" name=""/>
        <dsp:cNvSpPr/>
      </dsp:nvSpPr>
      <dsp:spPr>
        <a:xfrm>
          <a:off x="0" y="2514600"/>
          <a:ext cx="8077199" cy="0"/>
        </a:xfrm>
        <a:prstGeom prst="line">
          <a:avLst/>
        </a:prstGeom>
        <a:solidFill>
          <a:schemeClr val="accent1">
            <a:shade val="50000"/>
            <a:hueOff val="257190"/>
            <a:satOff val="-3328"/>
            <a:lumOff val="41539"/>
            <a:alphaOff val="0"/>
          </a:schemeClr>
        </a:solidFill>
        <a:ln w="15875" cap="flat" cmpd="sng" algn="ctr">
          <a:solidFill>
            <a:schemeClr val="accent1">
              <a:shade val="50000"/>
              <a:hueOff val="257190"/>
              <a:satOff val="-3328"/>
              <a:lumOff val="41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8D406-5600-4A2A-87E8-2D87885EAB36}">
      <dsp:nvSpPr>
        <dsp:cNvPr id="0" name=""/>
        <dsp:cNvSpPr/>
      </dsp:nvSpPr>
      <dsp:spPr>
        <a:xfrm>
          <a:off x="0" y="2514599"/>
          <a:ext cx="8069311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✅ Developed a </a:t>
          </a:r>
          <a:r>
            <a:rPr lang="en-US" sz="2200" b="1" kern="1200" smtClean="0"/>
            <a:t>deep learning LSTM model</a:t>
          </a:r>
          <a:r>
            <a:rPr lang="en-US" sz="2200" kern="1200" smtClean="0"/>
            <a:t> for time series forecasting</a:t>
          </a:r>
          <a:endParaRPr lang="en-US" sz="2200" kern="1200"/>
        </a:p>
      </dsp:txBody>
      <dsp:txXfrm>
        <a:off x="0" y="2514599"/>
        <a:ext cx="8069311" cy="837461"/>
      </dsp:txXfrm>
    </dsp:sp>
    <dsp:sp modelId="{38A94DD9-9170-40FE-A4E4-5BB77BA3B501}">
      <dsp:nvSpPr>
        <dsp:cNvPr id="0" name=""/>
        <dsp:cNvSpPr/>
      </dsp:nvSpPr>
      <dsp:spPr>
        <a:xfrm>
          <a:off x="0" y="3352061"/>
          <a:ext cx="8077199" cy="0"/>
        </a:xfrm>
        <a:prstGeom prst="line">
          <a:avLst/>
        </a:prstGeom>
        <a:solidFill>
          <a:schemeClr val="accent1">
            <a:shade val="50000"/>
            <a:hueOff val="171460"/>
            <a:satOff val="-2219"/>
            <a:lumOff val="27693"/>
            <a:alphaOff val="0"/>
          </a:schemeClr>
        </a:solidFill>
        <a:ln w="15875" cap="flat" cmpd="sng" algn="ctr">
          <a:solidFill>
            <a:schemeClr val="accent1">
              <a:shade val="50000"/>
              <a:hueOff val="171460"/>
              <a:satOff val="-2219"/>
              <a:lumOff val="2769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6CF3D-0E16-455E-84E5-A86FB1CA42F8}">
      <dsp:nvSpPr>
        <dsp:cNvPr id="0" name=""/>
        <dsp:cNvSpPr/>
      </dsp:nvSpPr>
      <dsp:spPr>
        <a:xfrm>
          <a:off x="0" y="3352061"/>
          <a:ext cx="8069311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✅ Deployed a </a:t>
          </a:r>
          <a:r>
            <a:rPr lang="en-US" sz="2200" b="1" kern="1200" smtClean="0"/>
            <a:t>Streamlit-based interactive web app</a:t>
          </a:r>
          <a:r>
            <a:rPr lang="en-US" sz="2200" kern="1200" smtClean="0"/>
            <a:t> for real-time sales prediction</a:t>
          </a:r>
          <a:endParaRPr lang="en-US" sz="2200" kern="1200"/>
        </a:p>
      </dsp:txBody>
      <dsp:txXfrm>
        <a:off x="0" y="3352061"/>
        <a:ext cx="8069311" cy="837461"/>
      </dsp:txXfrm>
    </dsp:sp>
    <dsp:sp modelId="{1054D729-017F-422D-95ED-49092FA81B67}">
      <dsp:nvSpPr>
        <dsp:cNvPr id="0" name=""/>
        <dsp:cNvSpPr/>
      </dsp:nvSpPr>
      <dsp:spPr>
        <a:xfrm>
          <a:off x="0" y="4189523"/>
          <a:ext cx="8077199" cy="0"/>
        </a:xfrm>
        <a:prstGeom prst="line">
          <a:avLst/>
        </a:prstGeom>
        <a:solidFill>
          <a:schemeClr val="accent1">
            <a:shade val="50000"/>
            <a:hueOff val="85730"/>
            <a:satOff val="-1109"/>
            <a:lumOff val="13846"/>
            <a:alphaOff val="0"/>
          </a:schemeClr>
        </a:solidFill>
        <a:ln w="15875" cap="flat" cmpd="sng" algn="ctr">
          <a:solidFill>
            <a:schemeClr val="accent1">
              <a:shade val="50000"/>
              <a:hueOff val="85730"/>
              <a:satOff val="-1109"/>
              <a:lumOff val="138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85361-490C-4B49-8813-ABDD88BA3D0F}">
      <dsp:nvSpPr>
        <dsp:cNvPr id="0" name=""/>
        <dsp:cNvSpPr/>
      </dsp:nvSpPr>
      <dsp:spPr>
        <a:xfrm>
          <a:off x="0" y="4189523"/>
          <a:ext cx="8069311" cy="8374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✅ Used </a:t>
          </a:r>
          <a:r>
            <a:rPr lang="en-US" sz="2200" b="1" kern="1200" smtClean="0"/>
            <a:t>MLflow</a:t>
          </a:r>
          <a:r>
            <a:rPr lang="en-US" sz="2200" kern="1200" smtClean="0"/>
            <a:t> for model tracking, logging, and versioning</a:t>
          </a:r>
          <a:endParaRPr lang="en-US" sz="2200" kern="1200"/>
        </a:p>
      </dsp:txBody>
      <dsp:txXfrm>
        <a:off x="0" y="4189523"/>
        <a:ext cx="8069311" cy="8374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8D7EC-F499-41B3-B470-7984243D789C}">
      <dsp:nvSpPr>
        <dsp:cNvPr id="0" name=""/>
        <dsp:cNvSpPr/>
      </dsp:nvSpPr>
      <dsp:spPr>
        <a:xfrm>
          <a:off x="3217393" y="1741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Key Tasks</a:t>
          </a:r>
          <a:endParaRPr lang="en-US" sz="1500" kern="1200"/>
        </a:p>
      </dsp:txBody>
      <dsp:txXfrm>
        <a:off x="3254558" y="38906"/>
        <a:ext cx="3545237" cy="687000"/>
      </dsp:txXfrm>
    </dsp:sp>
    <dsp:sp modelId="{95678170-EB8F-405E-9A8A-147BE9951924}">
      <dsp:nvSpPr>
        <dsp:cNvPr id="0" name=""/>
        <dsp:cNvSpPr/>
      </dsp:nvSpPr>
      <dsp:spPr>
        <a:xfrm>
          <a:off x="3217393" y="801138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Exploratory Data Analysis (EDA)</a:t>
          </a:r>
          <a:r>
            <a:rPr lang="en-US" sz="1500" kern="1200" smtClean="0"/>
            <a:t> – Understand customer behavior, trends, promotions, holidays</a:t>
          </a:r>
          <a:endParaRPr lang="en-US" sz="1500" kern="1200"/>
        </a:p>
      </dsp:txBody>
      <dsp:txXfrm>
        <a:off x="3254558" y="838303"/>
        <a:ext cx="3545237" cy="687000"/>
      </dsp:txXfrm>
    </dsp:sp>
    <dsp:sp modelId="{00775C14-60F0-44C0-BE9A-694D418FEE38}">
      <dsp:nvSpPr>
        <dsp:cNvPr id="0" name=""/>
        <dsp:cNvSpPr/>
      </dsp:nvSpPr>
      <dsp:spPr>
        <a:xfrm>
          <a:off x="3217393" y="1600534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Machine Learning Modeling</a:t>
          </a:r>
          <a:r>
            <a:rPr lang="en-US" sz="1500" kern="1200" smtClean="0"/>
            <a:t> – Build robust models using Sklearn pipelines</a:t>
          </a:r>
          <a:endParaRPr lang="en-US" sz="1500" kern="1200"/>
        </a:p>
      </dsp:txBody>
      <dsp:txXfrm>
        <a:off x="3254558" y="1637699"/>
        <a:ext cx="3545237" cy="687000"/>
      </dsp:txXfrm>
    </dsp:sp>
    <dsp:sp modelId="{E835E0D4-CAB5-45BB-9FDB-F65F0457AF44}">
      <dsp:nvSpPr>
        <dsp:cNvPr id="0" name=""/>
        <dsp:cNvSpPr/>
      </dsp:nvSpPr>
      <dsp:spPr>
        <a:xfrm>
          <a:off x="3217393" y="2399931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Deep Learning (LSTM)</a:t>
          </a:r>
          <a:r>
            <a:rPr lang="en-US" sz="1500" kern="1200" smtClean="0"/>
            <a:t> – Forecast future sales with time series modeling</a:t>
          </a:r>
          <a:endParaRPr lang="en-US" sz="1500" kern="1200"/>
        </a:p>
      </dsp:txBody>
      <dsp:txXfrm>
        <a:off x="3254558" y="2437096"/>
        <a:ext cx="3545237" cy="687000"/>
      </dsp:txXfrm>
    </dsp:sp>
    <dsp:sp modelId="{1DBAF16E-3A69-46E1-8FE8-83FEE83C07CA}">
      <dsp:nvSpPr>
        <dsp:cNvPr id="0" name=""/>
        <dsp:cNvSpPr/>
      </dsp:nvSpPr>
      <dsp:spPr>
        <a:xfrm>
          <a:off x="3217393" y="3199328"/>
          <a:ext cx="3619567" cy="7613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smtClean="0"/>
            <a:t>Model Deployment</a:t>
          </a:r>
          <a:r>
            <a:rPr lang="en-US" sz="1500" kern="1200" smtClean="0"/>
            <a:t> – Serve predictions via an interactive web app</a:t>
          </a:r>
          <a:endParaRPr lang="en-US" sz="1500" kern="1200"/>
        </a:p>
      </dsp:txBody>
      <dsp:txXfrm>
        <a:off x="3254558" y="3236493"/>
        <a:ext cx="3545237" cy="68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86E26B-8FAB-4741-A73B-D4015DFFB94F}">
      <dsp:nvSpPr>
        <dsp:cNvPr id="0" name=""/>
        <dsp:cNvSpPr/>
      </dsp:nvSpPr>
      <dsp:spPr>
        <a:xfrm>
          <a:off x="1768933" y="965712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52D043-109E-4918-8F87-1BBFF16D25A7}">
      <dsp:nvSpPr>
        <dsp:cNvPr id="0" name=""/>
        <dsp:cNvSpPr/>
      </dsp:nvSpPr>
      <dsp:spPr>
        <a:xfrm>
          <a:off x="1629281" y="131781"/>
          <a:ext cx="1396526" cy="7607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Tools &amp; Technologies</a:t>
          </a:r>
          <a:endParaRPr lang="en-US" sz="1300" kern="1200"/>
        </a:p>
      </dsp:txBody>
      <dsp:txXfrm>
        <a:off x="1629281" y="131781"/>
        <a:ext cx="1396526" cy="760753"/>
      </dsp:txXfrm>
    </dsp:sp>
    <dsp:sp modelId="{4BD04478-8ABC-4285-BEE5-AAE721D3F6C7}">
      <dsp:nvSpPr>
        <dsp:cNvPr id="0" name=""/>
        <dsp:cNvSpPr/>
      </dsp:nvSpPr>
      <dsp:spPr>
        <a:xfrm>
          <a:off x="2131565" y="1175100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CAA12C-7BF7-4579-8A5C-2339D0525A51}">
      <dsp:nvSpPr>
        <dsp:cNvPr id="0" name=""/>
        <dsp:cNvSpPr/>
      </dsp:nvSpPr>
      <dsp:spPr>
        <a:xfrm>
          <a:off x="3331647" y="856308"/>
          <a:ext cx="1323441" cy="8332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Python</a:t>
          </a:r>
          <a:r>
            <a:rPr lang="en-US" sz="1300" kern="1200" smtClean="0"/>
            <a:t>, </a:t>
          </a:r>
          <a:r>
            <a:rPr lang="en-US" sz="1300" b="1" kern="1200" smtClean="0"/>
            <a:t>Pandas</a:t>
          </a:r>
          <a:r>
            <a:rPr lang="en-US" sz="1300" kern="1200" smtClean="0"/>
            <a:t>, </a:t>
          </a:r>
          <a:r>
            <a:rPr lang="en-US" sz="1300" b="1" kern="1200" smtClean="0"/>
            <a:t>NumPy</a:t>
          </a:r>
          <a:endParaRPr lang="en-US" sz="1300" kern="1200"/>
        </a:p>
      </dsp:txBody>
      <dsp:txXfrm>
        <a:off x="3331647" y="856308"/>
        <a:ext cx="1323441" cy="833206"/>
      </dsp:txXfrm>
    </dsp:sp>
    <dsp:sp modelId="{334DB1F2-8202-4777-83E7-E29A87368489}">
      <dsp:nvSpPr>
        <dsp:cNvPr id="0" name=""/>
        <dsp:cNvSpPr/>
      </dsp:nvSpPr>
      <dsp:spPr>
        <a:xfrm>
          <a:off x="2131565" y="1593877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8536ED2-C9F6-422D-9BB8-47D14BC02530}">
      <dsp:nvSpPr>
        <dsp:cNvPr id="0" name=""/>
        <dsp:cNvSpPr/>
      </dsp:nvSpPr>
      <dsp:spPr>
        <a:xfrm>
          <a:off x="3331647" y="2098873"/>
          <a:ext cx="1323441" cy="9310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Scikit-learn</a:t>
          </a:r>
          <a:r>
            <a:rPr lang="en-US" sz="1300" kern="1200" smtClean="0"/>
            <a:t> (Random Forest, Pipelines)</a:t>
          </a:r>
          <a:endParaRPr lang="en-US" sz="1300" kern="1200"/>
        </a:p>
      </dsp:txBody>
      <dsp:txXfrm>
        <a:off x="3331647" y="2098873"/>
        <a:ext cx="1323441" cy="931017"/>
      </dsp:txXfrm>
    </dsp:sp>
    <dsp:sp modelId="{5E0E5FFF-F8B0-4869-8E7F-C9BFB97F8112}">
      <dsp:nvSpPr>
        <dsp:cNvPr id="0" name=""/>
        <dsp:cNvSpPr/>
      </dsp:nvSpPr>
      <dsp:spPr>
        <a:xfrm>
          <a:off x="1768933" y="1803628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5CECF52-7C42-4065-A20A-E8DA13FE8E8D}">
      <dsp:nvSpPr>
        <dsp:cNvPr id="0" name=""/>
        <dsp:cNvSpPr/>
      </dsp:nvSpPr>
      <dsp:spPr>
        <a:xfrm>
          <a:off x="1629281" y="2993664"/>
          <a:ext cx="1396526" cy="76075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TensorFlow/Keras</a:t>
          </a:r>
          <a:r>
            <a:rPr lang="en-US" sz="1300" kern="1200" smtClean="0"/>
            <a:t> (LSTM models)</a:t>
          </a:r>
          <a:endParaRPr lang="en-US" sz="1300" kern="1200"/>
        </a:p>
      </dsp:txBody>
      <dsp:txXfrm>
        <a:off x="1629281" y="2993664"/>
        <a:ext cx="1396526" cy="760753"/>
      </dsp:txXfrm>
    </dsp:sp>
    <dsp:sp modelId="{3200B9C9-F00A-48CB-AABA-ACC22DD41DB4}">
      <dsp:nvSpPr>
        <dsp:cNvPr id="0" name=""/>
        <dsp:cNvSpPr/>
      </dsp:nvSpPr>
      <dsp:spPr>
        <a:xfrm>
          <a:off x="1406302" y="1593877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81A3D44-92E7-4FBA-B326-2559341B49F5}">
      <dsp:nvSpPr>
        <dsp:cNvPr id="0" name=""/>
        <dsp:cNvSpPr/>
      </dsp:nvSpPr>
      <dsp:spPr>
        <a:xfrm>
          <a:off x="0" y="2098873"/>
          <a:ext cx="1323441" cy="9310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MLflow</a:t>
          </a:r>
          <a:r>
            <a:rPr lang="en-US" sz="1300" kern="1200" smtClean="0"/>
            <a:t> (Model tracking &amp; inference)</a:t>
          </a:r>
          <a:endParaRPr lang="en-US" sz="1300" kern="1200"/>
        </a:p>
      </dsp:txBody>
      <dsp:txXfrm>
        <a:off x="0" y="2098873"/>
        <a:ext cx="1323441" cy="931017"/>
      </dsp:txXfrm>
    </dsp:sp>
    <dsp:sp modelId="{9A66DF98-A8D3-4243-A389-9FE5061EC12A}">
      <dsp:nvSpPr>
        <dsp:cNvPr id="0" name=""/>
        <dsp:cNvSpPr/>
      </dsp:nvSpPr>
      <dsp:spPr>
        <a:xfrm>
          <a:off x="1406302" y="1175100"/>
          <a:ext cx="1117221" cy="111722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AABB7EB-A786-4BCB-8EDB-E2B339FD008A}">
      <dsp:nvSpPr>
        <dsp:cNvPr id="0" name=""/>
        <dsp:cNvSpPr/>
      </dsp:nvSpPr>
      <dsp:spPr>
        <a:xfrm>
          <a:off x="0" y="856308"/>
          <a:ext cx="1323441" cy="931017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Streamlit</a:t>
          </a:r>
          <a:r>
            <a:rPr lang="en-US" sz="1300" kern="1200" smtClean="0"/>
            <a:t> (Web app for predictions)</a:t>
          </a:r>
          <a:endParaRPr lang="en-US" sz="1300" kern="1200"/>
        </a:p>
      </dsp:txBody>
      <dsp:txXfrm>
        <a:off x="0" y="856308"/>
        <a:ext cx="1323441" cy="9310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50EFB-1181-43BB-85C2-F05F51828E30}">
      <dsp:nvSpPr>
        <dsp:cNvPr id="0" name=""/>
        <dsp:cNvSpPr/>
      </dsp:nvSpPr>
      <dsp:spPr>
        <a:xfrm rot="5400000">
          <a:off x="1928999" y="802118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D9BAD-C629-4FC3-84A4-37556A22B474}">
      <dsp:nvSpPr>
        <dsp:cNvPr id="0" name=""/>
        <dsp:cNvSpPr/>
      </dsp:nvSpPr>
      <dsp:spPr>
        <a:xfrm>
          <a:off x="1799529" y="1187733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Data Cleaning</a:t>
          </a:r>
          <a:endParaRPr lang="en-US" sz="1300" kern="1200"/>
        </a:p>
      </dsp:txBody>
      <dsp:txXfrm>
        <a:off x="1799529" y="1187733"/>
        <a:ext cx="1165172" cy="1021341"/>
      </dsp:txXfrm>
    </dsp:sp>
    <dsp:sp modelId="{5AABE5C5-3F7C-4120-84B0-F234D91C3E7F}">
      <dsp:nvSpPr>
        <dsp:cNvPr id="0" name=""/>
        <dsp:cNvSpPr/>
      </dsp:nvSpPr>
      <dsp:spPr>
        <a:xfrm>
          <a:off x="2744857" y="707102"/>
          <a:ext cx="219843" cy="2198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4C153-580E-4450-8CFD-A2058D21BB62}">
      <dsp:nvSpPr>
        <dsp:cNvPr id="0" name=""/>
        <dsp:cNvSpPr/>
      </dsp:nvSpPr>
      <dsp:spPr>
        <a:xfrm rot="5400000">
          <a:off x="3355397" y="449154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60444-626A-4A14-BE00-F3423F72E903}">
      <dsp:nvSpPr>
        <dsp:cNvPr id="0" name=""/>
        <dsp:cNvSpPr/>
      </dsp:nvSpPr>
      <dsp:spPr>
        <a:xfrm>
          <a:off x="3225927" y="834770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Dataset shape: </a:t>
          </a:r>
          <a:r>
            <a:rPr lang="en-US" sz="1300" b="1" kern="1200" smtClean="0"/>
            <a:t>22,970 rows × 21 features</a:t>
          </a:r>
          <a:endParaRPr lang="en-US" sz="1300" kern="1200"/>
        </a:p>
      </dsp:txBody>
      <dsp:txXfrm>
        <a:off x="3225927" y="834770"/>
        <a:ext cx="1165172" cy="1021341"/>
      </dsp:txXfrm>
    </dsp:sp>
    <dsp:sp modelId="{3D863E21-067C-4A77-AC51-C1D613688EA4}">
      <dsp:nvSpPr>
        <dsp:cNvPr id="0" name=""/>
        <dsp:cNvSpPr/>
      </dsp:nvSpPr>
      <dsp:spPr>
        <a:xfrm>
          <a:off x="4171256" y="354138"/>
          <a:ext cx="219843" cy="2198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5B69F-8942-4323-8DE5-88DB4368A8A8}">
      <dsp:nvSpPr>
        <dsp:cNvPr id="0" name=""/>
        <dsp:cNvSpPr/>
      </dsp:nvSpPr>
      <dsp:spPr>
        <a:xfrm rot="5400000">
          <a:off x="4781796" y="96191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4D925-01FF-48C1-9D1C-5FF2FE3068F2}">
      <dsp:nvSpPr>
        <dsp:cNvPr id="0" name=""/>
        <dsp:cNvSpPr/>
      </dsp:nvSpPr>
      <dsp:spPr>
        <a:xfrm>
          <a:off x="4652326" y="481806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Handled </a:t>
          </a:r>
          <a:r>
            <a:rPr lang="en-US" sz="1300" b="1" kern="1200" smtClean="0"/>
            <a:t>missing values</a:t>
          </a:r>
          <a:r>
            <a:rPr lang="en-US" sz="1300" kern="1200" smtClean="0"/>
            <a:t> and detected </a:t>
          </a:r>
          <a:r>
            <a:rPr lang="en-US" sz="1300" b="1" kern="1200" smtClean="0"/>
            <a:t>outliers</a:t>
          </a:r>
          <a:endParaRPr lang="en-US" sz="1300" kern="1200"/>
        </a:p>
      </dsp:txBody>
      <dsp:txXfrm>
        <a:off x="4652326" y="481806"/>
        <a:ext cx="1165172" cy="1021341"/>
      </dsp:txXfrm>
    </dsp:sp>
    <dsp:sp modelId="{6F507D0C-47A8-4F68-BC43-38753CF802DF}">
      <dsp:nvSpPr>
        <dsp:cNvPr id="0" name=""/>
        <dsp:cNvSpPr/>
      </dsp:nvSpPr>
      <dsp:spPr>
        <a:xfrm>
          <a:off x="5597655" y="1174"/>
          <a:ext cx="219843" cy="21984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B4FCF-75B4-4F34-A01D-C3771FCBF9C4}">
      <dsp:nvSpPr>
        <dsp:cNvPr id="0" name=""/>
        <dsp:cNvSpPr/>
      </dsp:nvSpPr>
      <dsp:spPr>
        <a:xfrm rot="5400000">
          <a:off x="6208195" y="-256772"/>
          <a:ext cx="775619" cy="129061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3FCFF-8746-43AA-9D54-7B7A27133B69}">
      <dsp:nvSpPr>
        <dsp:cNvPr id="0" name=""/>
        <dsp:cNvSpPr/>
      </dsp:nvSpPr>
      <dsp:spPr>
        <a:xfrm>
          <a:off x="6078725" y="128842"/>
          <a:ext cx="1165172" cy="1021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smtClean="0"/>
            <a:t>Encoded categorical features and normalized formats</a:t>
          </a:r>
          <a:endParaRPr lang="en-US" sz="1300" kern="1200"/>
        </a:p>
      </dsp:txBody>
      <dsp:txXfrm>
        <a:off x="6078725" y="128842"/>
        <a:ext cx="1165172" cy="10213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35907A-82CB-4B45-80CB-7D7986194261}">
      <dsp:nvSpPr>
        <dsp:cNvPr id="0" name=""/>
        <dsp:cNvSpPr/>
      </dsp:nvSpPr>
      <dsp:spPr>
        <a:xfrm>
          <a:off x="2572012" y="39623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Logging</a:t>
          </a:r>
          <a:endParaRPr lang="en-US" sz="900" kern="1200"/>
        </a:p>
      </dsp:txBody>
      <dsp:txXfrm>
        <a:off x="2809756" y="316991"/>
        <a:ext cx="1584960" cy="653796"/>
      </dsp:txXfrm>
    </dsp:sp>
    <dsp:sp modelId="{AE97D079-7111-4B0B-A90B-3B3768E8B662}">
      <dsp:nvSpPr>
        <dsp:cNvPr id="0" name=""/>
        <dsp:cNvSpPr/>
      </dsp:nvSpPr>
      <dsp:spPr>
        <a:xfrm>
          <a:off x="3483364" y="950975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Implemented </a:t>
          </a:r>
          <a:r>
            <a:rPr lang="en-US" sz="900" b="1" kern="1200" smtClean="0"/>
            <a:t>Python’s logger library</a:t>
          </a:r>
          <a:endParaRPr lang="en-US" sz="900" kern="1200"/>
        </a:p>
      </dsp:txBody>
      <dsp:txXfrm>
        <a:off x="4592836" y="1188719"/>
        <a:ext cx="792480" cy="1584960"/>
      </dsp:txXfrm>
    </dsp:sp>
    <dsp:sp modelId="{A4D902D9-D64E-4FD0-ACB4-7EC6148BC619}">
      <dsp:nvSpPr>
        <dsp:cNvPr id="0" name=""/>
        <dsp:cNvSpPr/>
      </dsp:nvSpPr>
      <dsp:spPr>
        <a:xfrm>
          <a:off x="2572012" y="1862328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Tracked all major steps: cleaning, transformation, and visualization</a:t>
          </a:r>
          <a:endParaRPr lang="en-US" sz="900" kern="1200"/>
        </a:p>
      </dsp:txBody>
      <dsp:txXfrm>
        <a:off x="2809756" y="2991612"/>
        <a:ext cx="1584960" cy="653796"/>
      </dsp:txXfrm>
    </dsp:sp>
    <dsp:sp modelId="{40DD605D-4CFE-4AA2-A345-97422FB55DBE}">
      <dsp:nvSpPr>
        <dsp:cNvPr id="0" name=""/>
        <dsp:cNvSpPr/>
      </dsp:nvSpPr>
      <dsp:spPr>
        <a:xfrm>
          <a:off x="1660660" y="950975"/>
          <a:ext cx="2060448" cy="2060448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Ensured reproducibility and debugging support</a:t>
          </a:r>
          <a:endParaRPr lang="en-US" sz="900" kern="1200"/>
        </a:p>
      </dsp:txBody>
      <dsp:txXfrm>
        <a:off x="1819156" y="1188719"/>
        <a:ext cx="792480" cy="1584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DBEFD4-E8AB-4B05-A9CF-A7E6F696CA5A}">
      <dsp:nvSpPr>
        <dsp:cNvPr id="0" name=""/>
        <dsp:cNvSpPr/>
      </dsp:nvSpPr>
      <dsp:spPr>
        <a:xfrm>
          <a:off x="2111962" y="1678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EDA Objectives</a:t>
          </a:r>
          <a:endParaRPr lang="en-US" sz="1600" kern="1200"/>
        </a:p>
      </dsp:txBody>
      <dsp:txXfrm>
        <a:off x="2151361" y="41077"/>
        <a:ext cx="2297160" cy="728296"/>
      </dsp:txXfrm>
    </dsp:sp>
    <dsp:sp modelId="{8B800217-0939-4576-A015-BF3D01954E22}">
      <dsp:nvSpPr>
        <dsp:cNvPr id="0" name=""/>
        <dsp:cNvSpPr/>
      </dsp:nvSpPr>
      <dsp:spPr>
        <a:xfrm>
          <a:off x="2111962" y="849127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Understand </a:t>
          </a:r>
          <a:r>
            <a:rPr lang="en-US" sz="1600" b="1" kern="1200" smtClean="0"/>
            <a:t>customer purchasing behavior</a:t>
          </a:r>
          <a:endParaRPr lang="en-US" sz="1600" kern="1200"/>
        </a:p>
      </dsp:txBody>
      <dsp:txXfrm>
        <a:off x="2151361" y="888526"/>
        <a:ext cx="2297160" cy="728296"/>
      </dsp:txXfrm>
    </dsp:sp>
    <dsp:sp modelId="{F1C2F773-31BD-4956-9692-2555999E1260}">
      <dsp:nvSpPr>
        <dsp:cNvPr id="0" name=""/>
        <dsp:cNvSpPr/>
      </dsp:nvSpPr>
      <dsp:spPr>
        <a:xfrm>
          <a:off x="2111962" y="1696577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Investigate impact of </a:t>
          </a:r>
          <a:r>
            <a:rPr lang="en-US" sz="1600" b="1" kern="1200" smtClean="0"/>
            <a:t>promotions</a:t>
          </a:r>
          <a:r>
            <a:rPr lang="en-US" sz="1600" kern="1200" smtClean="0"/>
            <a:t>, </a:t>
          </a:r>
          <a:r>
            <a:rPr lang="en-US" sz="1600" b="1" kern="1200" smtClean="0"/>
            <a:t>holidays</a:t>
          </a:r>
          <a:r>
            <a:rPr lang="en-US" sz="1600" kern="1200" smtClean="0"/>
            <a:t>, and </a:t>
          </a:r>
          <a:r>
            <a:rPr lang="en-US" sz="1600" b="1" kern="1200" smtClean="0"/>
            <a:t>competitors</a:t>
          </a:r>
          <a:endParaRPr lang="en-US" sz="1600" kern="1200"/>
        </a:p>
      </dsp:txBody>
      <dsp:txXfrm>
        <a:off x="2151361" y="1735976"/>
        <a:ext cx="2297160" cy="728296"/>
      </dsp:txXfrm>
    </dsp:sp>
    <dsp:sp modelId="{0B93237C-29D7-4F64-B2E7-ED278779B25A}">
      <dsp:nvSpPr>
        <dsp:cNvPr id="0" name=""/>
        <dsp:cNvSpPr/>
      </dsp:nvSpPr>
      <dsp:spPr>
        <a:xfrm>
          <a:off x="2111962" y="2544027"/>
          <a:ext cx="2375958" cy="8070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Identify trends, correlations, and seasonal patterns</a:t>
          </a:r>
          <a:endParaRPr lang="en-US" sz="1600" kern="1200"/>
        </a:p>
      </dsp:txBody>
      <dsp:txXfrm>
        <a:off x="2151361" y="2583426"/>
        <a:ext cx="2297160" cy="7282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6C3B7-150C-4F93-8965-7750CC83656A}">
      <dsp:nvSpPr>
        <dsp:cNvPr id="0" name=""/>
        <dsp:cNvSpPr/>
      </dsp:nvSpPr>
      <dsp:spPr>
        <a:xfrm>
          <a:off x="0" y="2753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85FAC-7CBA-4418-B2F8-6FF3E64578A6}">
      <dsp:nvSpPr>
        <dsp:cNvPr id="0" name=""/>
        <dsp:cNvSpPr/>
      </dsp:nvSpPr>
      <dsp:spPr>
        <a:xfrm>
          <a:off x="0" y="2753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📊 Promotions</a:t>
          </a:r>
          <a:endParaRPr lang="en-US" sz="2000" kern="1200"/>
        </a:p>
      </dsp:txBody>
      <dsp:txXfrm>
        <a:off x="0" y="2753"/>
        <a:ext cx="8686800" cy="469441"/>
      </dsp:txXfrm>
    </dsp:sp>
    <dsp:sp modelId="{33BC6B9F-811A-437D-9705-D8D85EB51807}">
      <dsp:nvSpPr>
        <dsp:cNvPr id="0" name=""/>
        <dsp:cNvSpPr/>
      </dsp:nvSpPr>
      <dsp:spPr>
        <a:xfrm>
          <a:off x="0" y="47219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8E2AE-186B-468E-9AE8-A39DE9ACEE81}">
      <dsp:nvSpPr>
        <dsp:cNvPr id="0" name=""/>
        <dsp:cNvSpPr/>
      </dsp:nvSpPr>
      <dsp:spPr>
        <a:xfrm>
          <a:off x="0" y="472194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Significant sales increase</a:t>
          </a:r>
          <a:r>
            <a:rPr lang="en-US" sz="2000" kern="1200" smtClean="0"/>
            <a:t> during promotional periods</a:t>
          </a:r>
          <a:endParaRPr lang="en-US" sz="2000" kern="1200"/>
        </a:p>
      </dsp:txBody>
      <dsp:txXfrm>
        <a:off x="0" y="472194"/>
        <a:ext cx="8686800" cy="469441"/>
      </dsp:txXfrm>
    </dsp:sp>
    <dsp:sp modelId="{6E5199C0-29F3-4602-AF50-D4807BA566AA}">
      <dsp:nvSpPr>
        <dsp:cNvPr id="0" name=""/>
        <dsp:cNvSpPr/>
      </dsp:nvSpPr>
      <dsp:spPr>
        <a:xfrm>
          <a:off x="0" y="941635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1AD7F-5BF5-46D0-A494-6B7154BC05D2}">
      <dsp:nvSpPr>
        <dsp:cNvPr id="0" name=""/>
        <dsp:cNvSpPr/>
      </dsp:nvSpPr>
      <dsp:spPr>
        <a:xfrm>
          <a:off x="0" y="941635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Promos also attract </a:t>
          </a:r>
          <a:r>
            <a:rPr lang="en-US" sz="2000" b="1" kern="1200" smtClean="0"/>
            <a:t>higher footfall</a:t>
          </a:r>
          <a:r>
            <a:rPr lang="en-US" sz="2000" kern="1200" smtClean="0"/>
            <a:t> (customer count ↑)</a:t>
          </a:r>
          <a:endParaRPr lang="en-US" sz="2000" kern="1200"/>
        </a:p>
      </dsp:txBody>
      <dsp:txXfrm>
        <a:off x="0" y="941635"/>
        <a:ext cx="8686800" cy="469441"/>
      </dsp:txXfrm>
    </dsp:sp>
    <dsp:sp modelId="{0FB05FDC-AB8F-439C-89F9-42CB8BB03044}">
      <dsp:nvSpPr>
        <dsp:cNvPr id="0" name=""/>
        <dsp:cNvSpPr/>
      </dsp:nvSpPr>
      <dsp:spPr>
        <a:xfrm>
          <a:off x="0" y="1411076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77C76-7850-4706-A7A9-07CADFE56543}">
      <dsp:nvSpPr>
        <dsp:cNvPr id="0" name=""/>
        <dsp:cNvSpPr/>
      </dsp:nvSpPr>
      <dsp:spPr>
        <a:xfrm>
          <a:off x="0" y="1411076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📅 Holidays</a:t>
          </a:r>
          <a:endParaRPr lang="en-US" sz="2000" kern="1200"/>
        </a:p>
      </dsp:txBody>
      <dsp:txXfrm>
        <a:off x="0" y="1411076"/>
        <a:ext cx="8686800" cy="469441"/>
      </dsp:txXfrm>
    </dsp:sp>
    <dsp:sp modelId="{1553FF9D-AB2F-46FD-8CCD-C685A0EECC73}">
      <dsp:nvSpPr>
        <dsp:cNvPr id="0" name=""/>
        <dsp:cNvSpPr/>
      </dsp:nvSpPr>
      <dsp:spPr>
        <a:xfrm>
          <a:off x="0" y="1880517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2A8E9-ADB5-444F-93B5-CD42890B68C1}">
      <dsp:nvSpPr>
        <dsp:cNvPr id="0" name=""/>
        <dsp:cNvSpPr/>
      </dsp:nvSpPr>
      <dsp:spPr>
        <a:xfrm>
          <a:off x="0" y="1880517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Public holidays</a:t>
          </a:r>
          <a:r>
            <a:rPr lang="en-US" sz="2000" kern="1200" smtClean="0"/>
            <a:t> generally show </a:t>
          </a:r>
          <a:r>
            <a:rPr lang="en-US" sz="2000" b="1" kern="1200" smtClean="0"/>
            <a:t>lower sales</a:t>
          </a:r>
          <a:endParaRPr lang="en-US" sz="2000" kern="1200"/>
        </a:p>
      </dsp:txBody>
      <dsp:txXfrm>
        <a:off x="0" y="1880517"/>
        <a:ext cx="8686800" cy="469441"/>
      </dsp:txXfrm>
    </dsp:sp>
    <dsp:sp modelId="{85CC169B-453B-47D5-BCE0-5BCF1CB7653E}">
      <dsp:nvSpPr>
        <dsp:cNvPr id="0" name=""/>
        <dsp:cNvSpPr/>
      </dsp:nvSpPr>
      <dsp:spPr>
        <a:xfrm>
          <a:off x="0" y="2349958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47EBC-D223-49D1-A099-E34EA68C95A2}">
      <dsp:nvSpPr>
        <dsp:cNvPr id="0" name=""/>
        <dsp:cNvSpPr/>
      </dsp:nvSpPr>
      <dsp:spPr>
        <a:xfrm>
          <a:off x="0" y="2349958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Exception: </a:t>
          </a:r>
          <a:r>
            <a:rPr lang="en-US" sz="2000" b="1" kern="1200" smtClean="0"/>
            <a:t>Christmas season</a:t>
          </a:r>
          <a:r>
            <a:rPr lang="en-US" sz="2000" kern="1200" smtClean="0"/>
            <a:t> drives higher sales, especially in December</a:t>
          </a:r>
          <a:endParaRPr lang="en-US" sz="2000" kern="1200"/>
        </a:p>
      </dsp:txBody>
      <dsp:txXfrm>
        <a:off x="0" y="2349958"/>
        <a:ext cx="8686800" cy="469441"/>
      </dsp:txXfrm>
    </dsp:sp>
    <dsp:sp modelId="{C7007CAF-F0A6-4652-82C9-DE2229D1BBA8}">
      <dsp:nvSpPr>
        <dsp:cNvPr id="0" name=""/>
        <dsp:cNvSpPr/>
      </dsp:nvSpPr>
      <dsp:spPr>
        <a:xfrm>
          <a:off x="0" y="2819400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2B4A5-F1BF-482C-9274-C830C8157851}">
      <dsp:nvSpPr>
        <dsp:cNvPr id="0" name=""/>
        <dsp:cNvSpPr/>
      </dsp:nvSpPr>
      <dsp:spPr>
        <a:xfrm>
          <a:off x="0" y="2819400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🔗 Correlation</a:t>
          </a:r>
          <a:endParaRPr lang="en-US" sz="2000" kern="1200"/>
        </a:p>
      </dsp:txBody>
      <dsp:txXfrm>
        <a:off x="0" y="2819400"/>
        <a:ext cx="8686800" cy="469441"/>
      </dsp:txXfrm>
    </dsp:sp>
    <dsp:sp modelId="{B4F13167-C0C9-4119-AFD1-0EBBD57F87B1}">
      <dsp:nvSpPr>
        <dsp:cNvPr id="0" name=""/>
        <dsp:cNvSpPr/>
      </dsp:nvSpPr>
      <dsp:spPr>
        <a:xfrm>
          <a:off x="0" y="3288841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589E2-74B4-44F7-9717-6D2D2C75E9CB}">
      <dsp:nvSpPr>
        <dsp:cNvPr id="0" name=""/>
        <dsp:cNvSpPr/>
      </dsp:nvSpPr>
      <dsp:spPr>
        <a:xfrm>
          <a:off x="0" y="3288841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Strong positive correlation between </a:t>
          </a:r>
          <a:r>
            <a:rPr lang="en-US" sz="2000" b="1" kern="1200" smtClean="0"/>
            <a:t>Sales and Number of Customers</a:t>
          </a:r>
          <a:endParaRPr lang="en-US" sz="2000" kern="1200"/>
        </a:p>
      </dsp:txBody>
      <dsp:txXfrm>
        <a:off x="0" y="3288841"/>
        <a:ext cx="8686800" cy="469441"/>
      </dsp:txXfrm>
    </dsp:sp>
    <dsp:sp modelId="{987028AB-E3B6-493E-9242-B29803C0B88F}">
      <dsp:nvSpPr>
        <dsp:cNvPr id="0" name=""/>
        <dsp:cNvSpPr/>
      </dsp:nvSpPr>
      <dsp:spPr>
        <a:xfrm>
          <a:off x="0" y="3758282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A2890-0B69-421E-874C-DE49188F57C0}">
      <dsp:nvSpPr>
        <dsp:cNvPr id="0" name=""/>
        <dsp:cNvSpPr/>
      </dsp:nvSpPr>
      <dsp:spPr>
        <a:xfrm>
          <a:off x="0" y="3758282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Indication: Customer traffic is a key driver of revenue</a:t>
          </a:r>
          <a:endParaRPr lang="en-US" sz="2000" kern="1200"/>
        </a:p>
      </dsp:txBody>
      <dsp:txXfrm>
        <a:off x="0" y="3758282"/>
        <a:ext cx="8686800" cy="469441"/>
      </dsp:txXfrm>
    </dsp:sp>
    <dsp:sp modelId="{2CA63A61-CC2A-4D9A-9EF7-E5CB6C8BC36D}">
      <dsp:nvSpPr>
        <dsp:cNvPr id="0" name=""/>
        <dsp:cNvSpPr/>
      </dsp:nvSpPr>
      <dsp:spPr>
        <a:xfrm>
          <a:off x="0" y="4227723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680BF-502C-44A9-BB21-1747AAE1259B}">
      <dsp:nvSpPr>
        <dsp:cNvPr id="0" name=""/>
        <dsp:cNvSpPr/>
      </dsp:nvSpPr>
      <dsp:spPr>
        <a:xfrm>
          <a:off x="0" y="4227723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📆 Weekends</a:t>
          </a:r>
          <a:endParaRPr lang="en-US" sz="2000" kern="1200"/>
        </a:p>
      </dsp:txBody>
      <dsp:txXfrm>
        <a:off x="0" y="4227723"/>
        <a:ext cx="8686800" cy="469441"/>
      </dsp:txXfrm>
    </dsp:sp>
    <dsp:sp modelId="{FC8AA7C3-A519-4CAA-B49D-8FC61B0A724E}">
      <dsp:nvSpPr>
        <dsp:cNvPr id="0" name=""/>
        <dsp:cNvSpPr/>
      </dsp:nvSpPr>
      <dsp:spPr>
        <a:xfrm>
          <a:off x="0" y="4697164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FE97F-1035-4DF1-98F7-AA36D3B45643}">
      <dsp:nvSpPr>
        <dsp:cNvPr id="0" name=""/>
        <dsp:cNvSpPr/>
      </dsp:nvSpPr>
      <dsp:spPr>
        <a:xfrm>
          <a:off x="0" y="4697164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Lower average sales</a:t>
          </a:r>
          <a:r>
            <a:rPr lang="en-US" sz="2000" kern="1200" smtClean="0"/>
            <a:t> on weekends</a:t>
          </a:r>
          <a:endParaRPr lang="en-US" sz="2000" kern="1200"/>
        </a:p>
      </dsp:txBody>
      <dsp:txXfrm>
        <a:off x="0" y="4697164"/>
        <a:ext cx="8686800" cy="469441"/>
      </dsp:txXfrm>
    </dsp:sp>
    <dsp:sp modelId="{09081FA9-D4F1-4427-9308-D1B9CA2CE00D}">
      <dsp:nvSpPr>
        <dsp:cNvPr id="0" name=""/>
        <dsp:cNvSpPr/>
      </dsp:nvSpPr>
      <dsp:spPr>
        <a:xfrm>
          <a:off x="0" y="5166605"/>
          <a:ext cx="8686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BE46E-06E2-46F2-B7A1-1BDC8B521F2F}">
      <dsp:nvSpPr>
        <dsp:cNvPr id="0" name=""/>
        <dsp:cNvSpPr/>
      </dsp:nvSpPr>
      <dsp:spPr>
        <a:xfrm>
          <a:off x="0" y="5166605"/>
          <a:ext cx="8686800" cy="4694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Exception: Sales improve </a:t>
          </a:r>
          <a:r>
            <a:rPr lang="en-US" sz="2000" b="1" kern="1200" smtClean="0"/>
            <a:t>if promotions are active</a:t>
          </a:r>
          <a:r>
            <a:rPr lang="en-US" sz="2000" kern="1200" smtClean="0"/>
            <a:t> during weekends</a:t>
          </a:r>
          <a:endParaRPr lang="en-US" sz="2000" kern="1200"/>
        </a:p>
      </dsp:txBody>
      <dsp:txXfrm>
        <a:off x="0" y="5166605"/>
        <a:ext cx="8686800" cy="4694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45C93E-B042-46F9-9930-CCF5D17F055F}">
      <dsp:nvSpPr>
        <dsp:cNvPr id="0" name=""/>
        <dsp:cNvSpPr/>
      </dsp:nvSpPr>
      <dsp:spPr>
        <a:xfrm>
          <a:off x="2690755" y="1259585"/>
          <a:ext cx="1546860" cy="15468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A1E821-039B-44E1-8C1D-06DC5D8B500C}">
      <dsp:nvSpPr>
        <dsp:cNvPr id="0" name=""/>
        <dsp:cNvSpPr/>
      </dsp:nvSpPr>
      <dsp:spPr>
        <a:xfrm>
          <a:off x="2567007" y="0"/>
          <a:ext cx="1794357" cy="103860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🧩 </a:t>
          </a:r>
          <a:r>
            <a:rPr lang="en-US" sz="1400" b="1" kern="1200" smtClean="0"/>
            <a:t>Key Plots &amp; Visuals</a:t>
          </a:r>
          <a:endParaRPr lang="en-US" sz="1400" kern="1200"/>
        </a:p>
      </dsp:txBody>
      <dsp:txXfrm>
        <a:off x="2567007" y="0"/>
        <a:ext cx="1794357" cy="1038606"/>
      </dsp:txXfrm>
    </dsp:sp>
    <dsp:sp modelId="{41E42B73-08A1-45AD-AEA7-E0779BDA636E}">
      <dsp:nvSpPr>
        <dsp:cNvPr id="0" name=""/>
        <dsp:cNvSpPr/>
      </dsp:nvSpPr>
      <dsp:spPr>
        <a:xfrm>
          <a:off x="3279181" y="1686961"/>
          <a:ext cx="1546860" cy="15468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E85417-9989-4054-A004-FCA4318EE369}">
      <dsp:nvSpPr>
        <dsp:cNvPr id="0" name=""/>
        <dsp:cNvSpPr/>
      </dsp:nvSpPr>
      <dsp:spPr>
        <a:xfrm>
          <a:off x="4949171" y="1370075"/>
          <a:ext cx="1608734" cy="11269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Promo Distribution – Train vs Test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Bar chart or KDE plot comparing promotion presence</a:t>
          </a:r>
          <a:endParaRPr lang="en-US" sz="1100" kern="1200"/>
        </a:p>
      </dsp:txBody>
      <dsp:txXfrm>
        <a:off x="4949171" y="1370075"/>
        <a:ext cx="1608734" cy="1126998"/>
      </dsp:txXfrm>
    </dsp:sp>
    <dsp:sp modelId="{1ACCE068-B42F-45CE-9C0A-0CE099D3C52D}">
      <dsp:nvSpPr>
        <dsp:cNvPr id="0" name=""/>
        <dsp:cNvSpPr/>
      </dsp:nvSpPr>
      <dsp:spPr>
        <a:xfrm>
          <a:off x="3054577" y="2379070"/>
          <a:ext cx="1546860" cy="15468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80EACF0-8FEA-4C6D-B231-8252384231A6}">
      <dsp:nvSpPr>
        <dsp:cNvPr id="0" name=""/>
        <dsp:cNvSpPr/>
      </dsp:nvSpPr>
      <dsp:spPr>
        <a:xfrm>
          <a:off x="4701674" y="3292602"/>
          <a:ext cx="1608734" cy="11269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Sales Around Holidays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Line or boxplot showing before, during, and after holiday periods</a:t>
          </a:r>
          <a:endParaRPr lang="en-US" sz="1100" kern="1200"/>
        </a:p>
      </dsp:txBody>
      <dsp:txXfrm>
        <a:off x="4701674" y="3292602"/>
        <a:ext cx="1608734" cy="1126998"/>
      </dsp:txXfrm>
    </dsp:sp>
    <dsp:sp modelId="{4FBD2B79-A48D-4FE7-A761-BA99AE1BEB87}">
      <dsp:nvSpPr>
        <dsp:cNvPr id="0" name=""/>
        <dsp:cNvSpPr/>
      </dsp:nvSpPr>
      <dsp:spPr>
        <a:xfrm>
          <a:off x="2326934" y="2379070"/>
          <a:ext cx="1546860" cy="15468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CAA8A39-FB21-4A6C-809B-D0A6A81AC022}">
      <dsp:nvSpPr>
        <dsp:cNvPr id="0" name=""/>
        <dsp:cNvSpPr/>
      </dsp:nvSpPr>
      <dsp:spPr>
        <a:xfrm>
          <a:off x="617963" y="3292602"/>
          <a:ext cx="1608734" cy="11269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Seasonal Patterns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Time series plot highlighting spikes around </a:t>
          </a:r>
          <a:r>
            <a:rPr lang="en-US" sz="1100" b="1" kern="1200" smtClean="0"/>
            <a:t>Christmas</a:t>
          </a:r>
          <a:r>
            <a:rPr lang="en-US" sz="1100" kern="1200" smtClean="0"/>
            <a:t>, </a:t>
          </a:r>
          <a:r>
            <a:rPr lang="en-US" sz="1100" b="1" kern="1200" smtClean="0"/>
            <a:t>Easter</a:t>
          </a:r>
          <a:r>
            <a:rPr lang="en-US" sz="1100" kern="1200" smtClean="0"/>
            <a:t>, etc.</a:t>
          </a:r>
          <a:endParaRPr lang="en-US" sz="1100" kern="1200"/>
        </a:p>
      </dsp:txBody>
      <dsp:txXfrm>
        <a:off x="617963" y="3292602"/>
        <a:ext cx="1608734" cy="1126998"/>
      </dsp:txXfrm>
    </dsp:sp>
    <dsp:sp modelId="{A617B719-51B8-455A-B816-423E670DAF93}">
      <dsp:nvSpPr>
        <dsp:cNvPr id="0" name=""/>
        <dsp:cNvSpPr/>
      </dsp:nvSpPr>
      <dsp:spPr>
        <a:xfrm>
          <a:off x="2102330" y="1686961"/>
          <a:ext cx="1546860" cy="15468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17DE36D-EF32-427C-BFC1-3247BFC8890C}">
      <dsp:nvSpPr>
        <dsp:cNvPr id="0" name=""/>
        <dsp:cNvSpPr/>
      </dsp:nvSpPr>
      <dsp:spPr>
        <a:xfrm>
          <a:off x="370465" y="1370075"/>
          <a:ext cx="1608734" cy="112699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Correlation Heatmap</a:t>
          </a:r>
          <a:endParaRPr lang="en-US" sz="1400" kern="120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smtClean="0"/>
            <a:t>Highlight strong relationship: </a:t>
          </a:r>
          <a:r>
            <a:rPr lang="en-US" sz="1100" b="1" kern="1200" smtClean="0"/>
            <a:t>Sales ↔ Customers</a:t>
          </a:r>
          <a:endParaRPr lang="en-US" sz="1100" kern="1200"/>
        </a:p>
      </dsp:txBody>
      <dsp:txXfrm>
        <a:off x="370465" y="1370075"/>
        <a:ext cx="1608734" cy="112699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434531-7B37-46C6-954B-C9497C1A7A80}">
      <dsp:nvSpPr>
        <dsp:cNvPr id="0" name=""/>
        <dsp:cNvSpPr/>
      </dsp:nvSpPr>
      <dsp:spPr>
        <a:xfrm>
          <a:off x="0" y="0"/>
          <a:ext cx="853440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6B18C-49A5-4614-AFE9-B45F99251FFB}">
      <dsp:nvSpPr>
        <dsp:cNvPr id="0" name=""/>
        <dsp:cNvSpPr/>
      </dsp:nvSpPr>
      <dsp:spPr>
        <a:xfrm>
          <a:off x="0" y="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🕒 Store Operating Patterns</a:t>
          </a:r>
          <a:endParaRPr lang="en-US" sz="1900" kern="1200"/>
        </a:p>
      </dsp:txBody>
      <dsp:txXfrm>
        <a:off x="0" y="0"/>
        <a:ext cx="8534400" cy="676275"/>
      </dsp:txXfrm>
    </dsp:sp>
    <dsp:sp modelId="{67766CA7-C75F-4BE3-866A-9CCDA9121A06}">
      <dsp:nvSpPr>
        <dsp:cNvPr id="0" name=""/>
        <dsp:cNvSpPr/>
      </dsp:nvSpPr>
      <dsp:spPr>
        <a:xfrm>
          <a:off x="0" y="676274"/>
          <a:ext cx="8534400" cy="0"/>
        </a:xfrm>
        <a:prstGeom prst="line">
          <a:avLst/>
        </a:prstGeom>
        <a:solidFill>
          <a:schemeClr val="accent2">
            <a:shade val="80000"/>
            <a:hueOff val="28229"/>
            <a:satOff val="2416"/>
            <a:lumOff val="3011"/>
            <a:alphaOff val="0"/>
          </a:schemeClr>
        </a:solidFill>
        <a:ln w="15875" cap="flat" cmpd="sng" algn="ctr">
          <a:solidFill>
            <a:schemeClr val="accent2">
              <a:shade val="80000"/>
              <a:hueOff val="28229"/>
              <a:satOff val="2416"/>
              <a:lumOff val="30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6B492-01CF-4F23-BB04-796AF30626D4}">
      <dsp:nvSpPr>
        <dsp:cNvPr id="0" name=""/>
        <dsp:cNvSpPr/>
      </dsp:nvSpPr>
      <dsp:spPr>
        <a:xfrm>
          <a:off x="0" y="67627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Stores open </a:t>
          </a:r>
          <a:r>
            <a:rPr lang="en-US" sz="1900" b="1" kern="1200" smtClean="0"/>
            <a:t>all weekdays</a:t>
          </a:r>
          <a:r>
            <a:rPr lang="en-US" sz="1900" kern="1200" smtClean="0"/>
            <a:t> tend to show </a:t>
          </a:r>
          <a:r>
            <a:rPr lang="en-US" sz="1900" b="1" kern="1200" smtClean="0"/>
            <a:t>higher weekend sales</a:t>
          </a:r>
          <a:r>
            <a:rPr lang="en-US" sz="1900" kern="1200" smtClean="0"/>
            <a:t>, suggesting momentum from weekday traffic.</a:t>
          </a:r>
          <a:endParaRPr lang="en-US" sz="1900" kern="1200"/>
        </a:p>
      </dsp:txBody>
      <dsp:txXfrm>
        <a:off x="0" y="676275"/>
        <a:ext cx="8534400" cy="676275"/>
      </dsp:txXfrm>
    </dsp:sp>
    <dsp:sp modelId="{1124A1C9-27AB-4FC1-BB18-105885E997FA}">
      <dsp:nvSpPr>
        <dsp:cNvPr id="0" name=""/>
        <dsp:cNvSpPr/>
      </dsp:nvSpPr>
      <dsp:spPr>
        <a:xfrm>
          <a:off x="0" y="1352549"/>
          <a:ext cx="8534400" cy="0"/>
        </a:xfrm>
        <a:prstGeom prst="line">
          <a:avLst/>
        </a:prstGeom>
        <a:solidFill>
          <a:schemeClr val="accent2">
            <a:shade val="80000"/>
            <a:hueOff val="56458"/>
            <a:satOff val="4831"/>
            <a:lumOff val="6023"/>
            <a:alphaOff val="0"/>
          </a:schemeClr>
        </a:solidFill>
        <a:ln w="15875" cap="flat" cmpd="sng" algn="ctr">
          <a:solidFill>
            <a:schemeClr val="accent2">
              <a:shade val="80000"/>
              <a:hueOff val="56458"/>
              <a:satOff val="4831"/>
              <a:lumOff val="60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FFBD2-32E3-4E56-8846-4A262743AEF0}">
      <dsp:nvSpPr>
        <dsp:cNvPr id="0" name=""/>
        <dsp:cNvSpPr/>
      </dsp:nvSpPr>
      <dsp:spPr>
        <a:xfrm>
          <a:off x="0" y="135255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🛍️ Promo2 Effectiveness</a:t>
          </a:r>
          <a:endParaRPr lang="en-US" sz="1900" kern="1200"/>
        </a:p>
      </dsp:txBody>
      <dsp:txXfrm>
        <a:off x="0" y="1352550"/>
        <a:ext cx="8534400" cy="676275"/>
      </dsp:txXfrm>
    </dsp:sp>
    <dsp:sp modelId="{C9381CDA-7679-4010-9758-7C7B1B8A611B}">
      <dsp:nvSpPr>
        <dsp:cNvPr id="0" name=""/>
        <dsp:cNvSpPr/>
      </dsp:nvSpPr>
      <dsp:spPr>
        <a:xfrm>
          <a:off x="0" y="2028824"/>
          <a:ext cx="8534400" cy="0"/>
        </a:xfrm>
        <a:prstGeom prst="line">
          <a:avLst/>
        </a:prstGeom>
        <a:solidFill>
          <a:schemeClr val="accent2">
            <a:shade val="80000"/>
            <a:hueOff val="84687"/>
            <a:satOff val="7247"/>
            <a:lumOff val="9034"/>
            <a:alphaOff val="0"/>
          </a:schemeClr>
        </a:solidFill>
        <a:ln w="15875" cap="flat" cmpd="sng" algn="ctr">
          <a:solidFill>
            <a:schemeClr val="accent2">
              <a:shade val="80000"/>
              <a:hueOff val="84687"/>
              <a:satOff val="7247"/>
              <a:lumOff val="90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A14C-58B5-4527-855B-FA52300B6428}">
      <dsp:nvSpPr>
        <dsp:cNvPr id="0" name=""/>
        <dsp:cNvSpPr/>
      </dsp:nvSpPr>
      <dsp:spPr>
        <a:xfrm>
          <a:off x="0" y="202882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Promo2 campaigns</a:t>
          </a:r>
          <a:r>
            <a:rPr lang="en-US" sz="1900" kern="1200" smtClean="0"/>
            <a:t> are </a:t>
          </a:r>
          <a:r>
            <a:rPr lang="en-US" sz="1900" b="1" kern="1200" smtClean="0"/>
            <a:t>more effective in urban or high-traffic areas</a:t>
          </a:r>
          <a:r>
            <a:rPr lang="en-US" sz="1900" kern="1200" smtClean="0"/>
            <a:t>, especially where competition is low.</a:t>
          </a:r>
          <a:endParaRPr lang="en-US" sz="1900" kern="1200"/>
        </a:p>
      </dsp:txBody>
      <dsp:txXfrm>
        <a:off x="0" y="2028825"/>
        <a:ext cx="8534400" cy="676275"/>
      </dsp:txXfrm>
    </dsp:sp>
    <dsp:sp modelId="{3047D0B9-9C0F-49E5-83D6-AF3CACBC2952}">
      <dsp:nvSpPr>
        <dsp:cNvPr id="0" name=""/>
        <dsp:cNvSpPr/>
      </dsp:nvSpPr>
      <dsp:spPr>
        <a:xfrm>
          <a:off x="0" y="2705099"/>
          <a:ext cx="8534400" cy="0"/>
        </a:xfrm>
        <a:prstGeom prst="line">
          <a:avLst/>
        </a:prstGeom>
        <a:solidFill>
          <a:schemeClr val="accent2">
            <a:shade val="80000"/>
            <a:hueOff val="112915"/>
            <a:satOff val="9662"/>
            <a:lumOff val="12046"/>
            <a:alphaOff val="0"/>
          </a:schemeClr>
        </a:solidFill>
        <a:ln w="15875" cap="flat" cmpd="sng" algn="ctr">
          <a:solidFill>
            <a:schemeClr val="accent2">
              <a:shade val="80000"/>
              <a:hueOff val="112915"/>
              <a:satOff val="9662"/>
              <a:lumOff val="120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153AA-61A1-4662-AA92-0B9FADBC25FD}">
      <dsp:nvSpPr>
        <dsp:cNvPr id="0" name=""/>
        <dsp:cNvSpPr/>
      </dsp:nvSpPr>
      <dsp:spPr>
        <a:xfrm>
          <a:off x="0" y="270510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📍 Competitor Distance</a:t>
          </a:r>
          <a:endParaRPr lang="en-US" sz="1900" kern="1200"/>
        </a:p>
      </dsp:txBody>
      <dsp:txXfrm>
        <a:off x="0" y="2705100"/>
        <a:ext cx="8534400" cy="676275"/>
      </dsp:txXfrm>
    </dsp:sp>
    <dsp:sp modelId="{E6FBA636-B3CB-4F74-B4BE-8756E7382003}">
      <dsp:nvSpPr>
        <dsp:cNvPr id="0" name=""/>
        <dsp:cNvSpPr/>
      </dsp:nvSpPr>
      <dsp:spPr>
        <a:xfrm>
          <a:off x="0" y="3381375"/>
          <a:ext cx="8534400" cy="0"/>
        </a:xfrm>
        <a:prstGeom prst="line">
          <a:avLst/>
        </a:prstGeom>
        <a:solidFill>
          <a:schemeClr val="accent2">
            <a:shade val="80000"/>
            <a:hueOff val="141144"/>
            <a:satOff val="12078"/>
            <a:lumOff val="15057"/>
            <a:alphaOff val="0"/>
          </a:schemeClr>
        </a:solidFill>
        <a:ln w="15875" cap="flat" cmpd="sng" algn="ctr">
          <a:solidFill>
            <a:schemeClr val="accent2">
              <a:shade val="80000"/>
              <a:hueOff val="141144"/>
              <a:satOff val="12078"/>
              <a:lumOff val="15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AA8EA-00FA-4691-A805-B58FA7707CEB}">
      <dsp:nvSpPr>
        <dsp:cNvPr id="0" name=""/>
        <dsp:cNvSpPr/>
      </dsp:nvSpPr>
      <dsp:spPr>
        <a:xfrm>
          <a:off x="0" y="338137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Stores with </a:t>
          </a:r>
          <a:r>
            <a:rPr lang="en-US" sz="1900" b="1" kern="1200" smtClean="0"/>
            <a:t>closer competitors</a:t>
          </a:r>
          <a:r>
            <a:rPr lang="en-US" sz="1900" kern="1200" smtClean="0"/>
            <a:t> experience </a:t>
          </a:r>
          <a:r>
            <a:rPr lang="en-US" sz="1900" b="1" kern="1200" smtClean="0"/>
            <a:t>reduced sales</a:t>
          </a:r>
          <a:r>
            <a:rPr lang="en-US" sz="1900" kern="1200" smtClean="0"/>
            <a:t>, especially when competition is within 500 meters.</a:t>
          </a:r>
          <a:endParaRPr lang="en-US" sz="1900" kern="1200"/>
        </a:p>
      </dsp:txBody>
      <dsp:txXfrm>
        <a:off x="0" y="3381375"/>
        <a:ext cx="8534400" cy="676275"/>
      </dsp:txXfrm>
    </dsp:sp>
    <dsp:sp modelId="{EE5E03AA-449A-4496-937C-CF0D099218D8}">
      <dsp:nvSpPr>
        <dsp:cNvPr id="0" name=""/>
        <dsp:cNvSpPr/>
      </dsp:nvSpPr>
      <dsp:spPr>
        <a:xfrm>
          <a:off x="0" y="4057649"/>
          <a:ext cx="8534400" cy="0"/>
        </a:xfrm>
        <a:prstGeom prst="line">
          <a:avLst/>
        </a:prstGeom>
        <a:solidFill>
          <a:schemeClr val="accent2">
            <a:shade val="80000"/>
            <a:hueOff val="169373"/>
            <a:satOff val="14493"/>
            <a:lumOff val="18069"/>
            <a:alphaOff val="0"/>
          </a:schemeClr>
        </a:solidFill>
        <a:ln w="15875" cap="flat" cmpd="sng" algn="ctr">
          <a:solidFill>
            <a:schemeClr val="accent2">
              <a:shade val="80000"/>
              <a:hueOff val="169373"/>
              <a:satOff val="14493"/>
              <a:lumOff val="18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3C8B6-F42C-4861-B922-4D20F8366894}">
      <dsp:nvSpPr>
        <dsp:cNvPr id="0" name=""/>
        <dsp:cNvSpPr/>
      </dsp:nvSpPr>
      <dsp:spPr>
        <a:xfrm>
          <a:off x="0" y="4057650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🧺 Assortment Impact</a:t>
          </a:r>
          <a:endParaRPr lang="en-US" sz="1900" kern="1200"/>
        </a:p>
      </dsp:txBody>
      <dsp:txXfrm>
        <a:off x="0" y="4057650"/>
        <a:ext cx="8534400" cy="676275"/>
      </dsp:txXfrm>
    </dsp:sp>
    <dsp:sp modelId="{C9A4B064-2943-463A-BCE5-AEBB3F5815A5}">
      <dsp:nvSpPr>
        <dsp:cNvPr id="0" name=""/>
        <dsp:cNvSpPr/>
      </dsp:nvSpPr>
      <dsp:spPr>
        <a:xfrm>
          <a:off x="0" y="4733925"/>
          <a:ext cx="8534400" cy="0"/>
        </a:xfrm>
        <a:prstGeom prst="line">
          <a:avLst/>
        </a:prstGeom>
        <a:solidFill>
          <a:schemeClr val="accent2">
            <a:shade val="80000"/>
            <a:hueOff val="197602"/>
            <a:satOff val="16909"/>
            <a:lumOff val="21080"/>
            <a:alphaOff val="0"/>
          </a:schemeClr>
        </a:solidFill>
        <a:ln w="15875" cap="flat" cmpd="sng" algn="ctr">
          <a:solidFill>
            <a:schemeClr val="accent2">
              <a:shade val="80000"/>
              <a:hueOff val="197602"/>
              <a:satOff val="16909"/>
              <a:lumOff val="210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4BDC0-DEFA-42F9-928E-157C017474AC}">
      <dsp:nvSpPr>
        <dsp:cNvPr id="0" name=""/>
        <dsp:cNvSpPr/>
      </dsp:nvSpPr>
      <dsp:spPr>
        <a:xfrm>
          <a:off x="0" y="4733925"/>
          <a:ext cx="8534400" cy="676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smtClean="0"/>
            <a:t>Stores with </a:t>
          </a:r>
          <a:r>
            <a:rPr lang="en-US" sz="1900" b="1" kern="1200" smtClean="0"/>
            <a:t>Assortment Type C</a:t>
          </a:r>
          <a:r>
            <a:rPr lang="en-US" sz="1900" kern="1200" smtClean="0"/>
            <a:t> consistently record the </a:t>
          </a:r>
          <a:r>
            <a:rPr lang="en-US" sz="1900" b="1" kern="1200" smtClean="0"/>
            <a:t>highest average sales</a:t>
          </a:r>
          <a:r>
            <a:rPr lang="en-US" sz="1900" kern="1200" smtClean="0"/>
            <a:t>, indicating customer preference for wide product variety.</a:t>
          </a:r>
          <a:endParaRPr lang="en-US" sz="1900" kern="1200"/>
        </a:p>
      </dsp:txBody>
      <dsp:txXfrm>
        <a:off x="0" y="4733925"/>
        <a:ext cx="8534400" cy="676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DB4B990-CDBA-466A-8AC5-ED33C2570CC5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A1A8BF2-DEC3-45E1-BB26-0C89191E44C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13" Type="http://schemas.openxmlformats.org/officeDocument/2006/relationships/diagramLayout" Target="../diagrams/layout17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12" Type="http://schemas.openxmlformats.org/officeDocument/2006/relationships/diagramData" Target="../diagrams/data17.xml"/><Relationship Id="rId2" Type="http://schemas.openxmlformats.org/officeDocument/2006/relationships/diagramData" Target="../diagrams/data15.xml"/><Relationship Id="rId16" Type="http://schemas.microsoft.com/office/2007/relationships/diagramDrawing" Target="../diagrams/drawing1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5" Type="http://schemas.openxmlformats.org/officeDocument/2006/relationships/diagramColors" Target="../diagrams/colors17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Relationship Id="rId14" Type="http://schemas.openxmlformats.org/officeDocument/2006/relationships/diagramQuickStyle" Target="../diagrams/quickStyle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7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13" Type="http://schemas.openxmlformats.org/officeDocument/2006/relationships/diagramLayout" Target="../diagrams/layout6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12" Type="http://schemas.openxmlformats.org/officeDocument/2006/relationships/diagramData" Target="../diagrams/data6.xml"/><Relationship Id="rId2" Type="http://schemas.openxmlformats.org/officeDocument/2006/relationships/diagramData" Target="../diagrams/data4.xml"/><Relationship Id="rId16" Type="http://schemas.microsoft.com/office/2007/relationships/diagramDrawing" Target="../diagrams/drawing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5" Type="http://schemas.openxmlformats.org/officeDocument/2006/relationships/diagramColors" Target="../diagrams/colors6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Relationship Id="rId1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2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6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7000"/>
                    </a14:imgEffect>
                    <a14:imgEffect>
                      <a14:brightnessContrast bright="-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1" y="61326"/>
            <a:ext cx="8899235" cy="6724223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87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1828800" y="597187"/>
            <a:ext cx="53340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NEXTHIKES IT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057400"/>
            <a:ext cx="2743200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 PROJECT-6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382" y="3220343"/>
            <a:ext cx="6553200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 Sales Forecasting Across Multiple</a:t>
            </a:r>
          </a:p>
          <a:p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                  Retail Stores 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973616" y="5867400"/>
            <a:ext cx="3048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Mahak Goyal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5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4210089389"/>
              </p:ext>
            </p:extLst>
          </p:nvPr>
        </p:nvGraphicFramePr>
        <p:xfrm>
          <a:off x="152400" y="990600"/>
          <a:ext cx="89154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13996"/>
            <a:ext cx="5267339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LSTM Time Series Modeling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0"/>
            <a:ext cx="3359189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MLflow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 Inference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66990540"/>
              </p:ext>
            </p:extLst>
          </p:nvPr>
        </p:nvGraphicFramePr>
        <p:xfrm>
          <a:off x="152400" y="838200"/>
          <a:ext cx="4800599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13733360"/>
              </p:ext>
            </p:extLst>
          </p:nvPr>
        </p:nvGraphicFramePr>
        <p:xfrm>
          <a:off x="381000" y="5181600"/>
          <a:ext cx="85344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324286096"/>
              </p:ext>
            </p:extLst>
          </p:nvPr>
        </p:nvGraphicFramePr>
        <p:xfrm>
          <a:off x="4952999" y="1066800"/>
          <a:ext cx="4114801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03629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Web App Deployment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15467937"/>
              </p:ext>
            </p:extLst>
          </p:nvPr>
        </p:nvGraphicFramePr>
        <p:xfrm>
          <a:off x="609600" y="3657600"/>
          <a:ext cx="7849752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838200"/>
            <a:ext cx="6934200" cy="27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0"/>
            <a:ext cx="419100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0184752"/>
              </p:ext>
            </p:extLst>
          </p:nvPr>
        </p:nvGraphicFramePr>
        <p:xfrm>
          <a:off x="609600" y="1066800"/>
          <a:ext cx="8077199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34340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914400"/>
            <a:ext cx="8229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Documentation &amp; Libraries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Pandas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https://pandas.pydata.org/docs/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https://matplotlib.org/stable/index.html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Seaborn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https://seaborn.pydata.org/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Scikit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-learn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https://scikit-learn.org/stable/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TensorFlow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(LSTM)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https://www.tensorflow.org/api_docs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MLflow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https://mlflow.org/docs/latest/index.html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https://docs.streamlit.io/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939" y="381000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Tools &amp; Platforms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(for training)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https://colab.research.google.com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Notebooks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https://www.kaggle.com/code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MLflow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Setup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https://mlflow.org/docs/latest/quickstart.html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https://docs.streamlit.io/streamlit-cloud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3297" y="2362200"/>
            <a:ext cx="7302759" cy="1323439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630199458"/>
              </p:ext>
            </p:extLst>
          </p:nvPr>
        </p:nvGraphicFramePr>
        <p:xfrm>
          <a:off x="228600" y="762000"/>
          <a:ext cx="8610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43200" y="13996"/>
            <a:ext cx="3243773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952705232"/>
              </p:ext>
            </p:extLst>
          </p:nvPr>
        </p:nvGraphicFramePr>
        <p:xfrm>
          <a:off x="-3048000" y="2514600"/>
          <a:ext cx="10054355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445680621"/>
              </p:ext>
            </p:extLst>
          </p:nvPr>
        </p:nvGraphicFramePr>
        <p:xfrm>
          <a:off x="4336510" y="2438400"/>
          <a:ext cx="4655089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836389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Exploratory Data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1554516"/>
              </p:ext>
            </p:extLst>
          </p:nvPr>
        </p:nvGraphicFramePr>
        <p:xfrm>
          <a:off x="15551" y="685800"/>
          <a:ext cx="89154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3868802348"/>
              </p:ext>
            </p:extLst>
          </p:nvPr>
        </p:nvGraphicFramePr>
        <p:xfrm>
          <a:off x="-1447800" y="2819400"/>
          <a:ext cx="7204473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959205154"/>
              </p:ext>
            </p:extLst>
          </p:nvPr>
        </p:nvGraphicFramePr>
        <p:xfrm>
          <a:off x="3657600" y="2971800"/>
          <a:ext cx="6599884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37812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Key Insights from EDA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77777483"/>
              </p:ext>
            </p:extLst>
          </p:nvPr>
        </p:nvGraphicFramePr>
        <p:xfrm>
          <a:off x="304800" y="990600"/>
          <a:ext cx="8686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0"/>
            <a:ext cx="3571362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EDA Visualizations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67288490"/>
              </p:ext>
            </p:extLst>
          </p:nvPr>
        </p:nvGraphicFramePr>
        <p:xfrm>
          <a:off x="-76200" y="1905000"/>
          <a:ext cx="6928372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928937"/>
            <a:ext cx="2819400" cy="1929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746700"/>
            <a:ext cx="4285521" cy="23857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700"/>
            <a:ext cx="2799882" cy="20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4366260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Store Behavior Analysis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09682368"/>
              </p:ext>
            </p:extLst>
          </p:nvPr>
        </p:nvGraphicFramePr>
        <p:xfrm>
          <a:off x="304801" y="990600"/>
          <a:ext cx="85344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13996"/>
            <a:ext cx="3579378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6687545"/>
              </p:ext>
            </p:extLst>
          </p:nvPr>
        </p:nvGraphicFramePr>
        <p:xfrm>
          <a:off x="0" y="-533400"/>
          <a:ext cx="9105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9000"/>
            <a:ext cx="5715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62200" y="24825"/>
            <a:ext cx="5200463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Machine Learning Modeling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07709756"/>
              </p:ext>
            </p:extLst>
          </p:nvPr>
        </p:nvGraphicFramePr>
        <p:xfrm>
          <a:off x="-457200" y="457200"/>
          <a:ext cx="63246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219200"/>
            <a:ext cx="353655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0"/>
            <a:ext cx="5598007" cy="58477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Model Serialization &amp; Logging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3373820"/>
              </p:ext>
            </p:extLst>
          </p:nvPr>
        </p:nvGraphicFramePr>
        <p:xfrm>
          <a:off x="685800" y="762000"/>
          <a:ext cx="7772400" cy="4800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799889332"/>
              </p:ext>
            </p:extLst>
          </p:nvPr>
        </p:nvGraphicFramePr>
        <p:xfrm>
          <a:off x="990600" y="5715000"/>
          <a:ext cx="7543800" cy="68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3535716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1675</TotalTime>
  <Words>984</Words>
  <Application>Microsoft Office PowerPoint</Application>
  <PresentationFormat>On-screen Show (4:3)</PresentationFormat>
  <Paragraphs>165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2025-06-22T14:36:09Z</dcterms:created>
  <dcterms:modified xsi:type="dcterms:W3CDTF">2025-06-23T18:32:04Z</dcterms:modified>
</cp:coreProperties>
</file>