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4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7EEC4E-5FD0-482D-B5C0-CA350BA4A9B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879F6DB-79B2-43D1-BFE9-8EBD2F6EFA29}">
      <dgm:prSet/>
      <dgm:spPr/>
      <dgm:t>
        <a:bodyPr/>
        <a:lstStyle/>
        <a:p>
          <a:pPr rtl="0"/>
          <a:r>
            <a:rPr lang="en-US" b="1" dirty="0" smtClean="0"/>
            <a:t>Objective</a:t>
          </a:r>
          <a:r>
            <a:rPr lang="en-US" dirty="0" smtClean="0"/>
            <a:t/>
          </a:r>
          <a:br>
            <a:rPr lang="en-US" dirty="0" smtClean="0"/>
          </a:br>
          <a:r>
            <a:rPr lang="en-US" dirty="0" smtClean="0"/>
            <a:t>Define the purpose of analyzing job market data and building a recommendation system.</a:t>
          </a:r>
          <a:endParaRPr lang="en-US" dirty="0"/>
        </a:p>
      </dgm:t>
    </dgm:pt>
    <dgm:pt modelId="{2AB6F016-8CA6-4F94-A251-07BF6D31EE84}" type="parTrans" cxnId="{BE619661-BD4B-426C-B119-6FC029BED6B4}">
      <dgm:prSet/>
      <dgm:spPr/>
      <dgm:t>
        <a:bodyPr/>
        <a:lstStyle/>
        <a:p>
          <a:endParaRPr lang="en-US"/>
        </a:p>
      </dgm:t>
    </dgm:pt>
    <dgm:pt modelId="{B15A2066-8C51-4BB2-A53E-0D89832625C8}" type="sibTrans" cxnId="{BE619661-BD4B-426C-B119-6FC029BED6B4}">
      <dgm:prSet/>
      <dgm:spPr/>
      <dgm:t>
        <a:bodyPr/>
        <a:lstStyle/>
        <a:p>
          <a:endParaRPr lang="en-US"/>
        </a:p>
      </dgm:t>
    </dgm:pt>
    <dgm:pt modelId="{AE99F058-0C30-4CC2-B344-7A2819AD20EF}">
      <dgm:prSet/>
      <dgm:spPr/>
      <dgm:t>
        <a:bodyPr/>
        <a:lstStyle/>
        <a:p>
          <a:pPr rtl="0"/>
          <a:r>
            <a:rPr lang="en-US" b="1" smtClean="0"/>
            <a:t>Situational Overview</a:t>
          </a:r>
          <a:r>
            <a:rPr lang="en-US" smtClean="0"/>
            <a:t/>
          </a:r>
          <a:br>
            <a:rPr lang="en-US" smtClean="0"/>
          </a:br>
          <a:r>
            <a:rPr lang="en-US" smtClean="0"/>
            <a:t>Highlight the current challenges and opportunities in the job market.</a:t>
          </a:r>
          <a:endParaRPr lang="en-US"/>
        </a:p>
      </dgm:t>
    </dgm:pt>
    <dgm:pt modelId="{EEBD0A6E-FDFD-4697-93A2-6A80AED5F549}" type="parTrans" cxnId="{E00BDA6D-A973-457B-89F1-AA25ACFA5035}">
      <dgm:prSet/>
      <dgm:spPr/>
      <dgm:t>
        <a:bodyPr/>
        <a:lstStyle/>
        <a:p>
          <a:endParaRPr lang="en-US"/>
        </a:p>
      </dgm:t>
    </dgm:pt>
    <dgm:pt modelId="{9CA9116F-76DA-4D79-85C7-920F7B6419D9}" type="sibTrans" cxnId="{E00BDA6D-A973-457B-89F1-AA25ACFA5035}">
      <dgm:prSet/>
      <dgm:spPr/>
      <dgm:t>
        <a:bodyPr/>
        <a:lstStyle/>
        <a:p>
          <a:endParaRPr lang="en-US"/>
        </a:p>
      </dgm:t>
    </dgm:pt>
    <dgm:pt modelId="{DF8D2FEB-EB87-42D7-9179-FA976239DFB5}">
      <dgm:prSet/>
      <dgm:spPr/>
      <dgm:t>
        <a:bodyPr/>
        <a:lstStyle/>
        <a:p>
          <a:pPr rtl="0"/>
          <a:r>
            <a:rPr lang="en-US" b="1" smtClean="0"/>
            <a:t>Project Tasks &amp; Deliverables</a:t>
          </a:r>
          <a:r>
            <a:rPr lang="en-US" smtClean="0"/>
            <a:t/>
          </a:r>
          <a:br>
            <a:rPr lang="en-US" smtClean="0"/>
          </a:br>
          <a:r>
            <a:rPr lang="en-US" smtClean="0"/>
            <a:t>Break down the project into tasks: analysis, prediction, and recommendation engine.</a:t>
          </a:r>
          <a:endParaRPr lang="en-US"/>
        </a:p>
      </dgm:t>
    </dgm:pt>
    <dgm:pt modelId="{DE88DFE1-1788-4856-B2D3-8B51456B2562}" type="parTrans" cxnId="{AD724397-F407-4B0B-B66D-6041B99BE2C1}">
      <dgm:prSet/>
      <dgm:spPr/>
      <dgm:t>
        <a:bodyPr/>
        <a:lstStyle/>
        <a:p>
          <a:endParaRPr lang="en-US"/>
        </a:p>
      </dgm:t>
    </dgm:pt>
    <dgm:pt modelId="{64F2B4F2-7C99-468E-A552-F344ED683D0E}" type="sibTrans" cxnId="{AD724397-F407-4B0B-B66D-6041B99BE2C1}">
      <dgm:prSet/>
      <dgm:spPr/>
      <dgm:t>
        <a:bodyPr/>
        <a:lstStyle/>
        <a:p>
          <a:endParaRPr lang="en-US"/>
        </a:p>
      </dgm:t>
    </dgm:pt>
    <dgm:pt modelId="{4FD5D97C-8DDD-4D65-BCD5-B6500455286C}">
      <dgm:prSet/>
      <dgm:spPr/>
      <dgm:t>
        <a:bodyPr/>
        <a:lstStyle/>
        <a:p>
          <a:pPr rtl="0"/>
          <a:r>
            <a:rPr lang="en-US" b="1" smtClean="0"/>
            <a:t>Technology &amp; Tools</a:t>
          </a:r>
          <a:r>
            <a:rPr lang="en-US" smtClean="0"/>
            <a:t/>
          </a:r>
          <a:br>
            <a:rPr lang="en-US" smtClean="0"/>
          </a:br>
          <a:r>
            <a:rPr lang="en-US" smtClean="0"/>
            <a:t>List data sources, ML libraries, visualization tools, and deployment technologies.</a:t>
          </a:r>
          <a:endParaRPr lang="en-US"/>
        </a:p>
      </dgm:t>
    </dgm:pt>
    <dgm:pt modelId="{2931A1C1-71D9-47C3-8F3B-701E97E893F7}" type="parTrans" cxnId="{04FEF47D-0EC2-4A13-A2BD-B4C5073CD84B}">
      <dgm:prSet/>
      <dgm:spPr/>
      <dgm:t>
        <a:bodyPr/>
        <a:lstStyle/>
        <a:p>
          <a:endParaRPr lang="en-US"/>
        </a:p>
      </dgm:t>
    </dgm:pt>
    <dgm:pt modelId="{F0F7C178-6D65-41F0-B40D-CA9A33F4AFB4}" type="sibTrans" cxnId="{04FEF47D-0EC2-4A13-A2BD-B4C5073CD84B}">
      <dgm:prSet/>
      <dgm:spPr/>
      <dgm:t>
        <a:bodyPr/>
        <a:lstStyle/>
        <a:p>
          <a:endParaRPr lang="en-US"/>
        </a:p>
      </dgm:t>
    </dgm:pt>
    <dgm:pt modelId="{DD6F1F8C-5396-4F7D-9655-E1D38B49463C}">
      <dgm:prSet/>
      <dgm:spPr/>
      <dgm:t>
        <a:bodyPr/>
        <a:lstStyle/>
        <a:p>
          <a:pPr rtl="0"/>
          <a:r>
            <a:rPr lang="en-US" b="1" smtClean="0"/>
            <a:t>Incorporating Docker</a:t>
          </a:r>
          <a:r>
            <a:rPr lang="en-US" smtClean="0"/>
            <a:t/>
          </a:r>
          <a:br>
            <a:rPr lang="en-US" smtClean="0"/>
          </a:br>
          <a:r>
            <a:rPr lang="en-US" smtClean="0"/>
            <a:t>Explain how Docker ensures portability, consistency, and easy deployment.</a:t>
          </a:r>
          <a:endParaRPr lang="en-US"/>
        </a:p>
      </dgm:t>
    </dgm:pt>
    <dgm:pt modelId="{10F80461-BDE5-493B-A31D-00B1D250FC53}" type="parTrans" cxnId="{CE53BA17-FBAC-40F9-9E74-FD081912CF27}">
      <dgm:prSet/>
      <dgm:spPr/>
      <dgm:t>
        <a:bodyPr/>
        <a:lstStyle/>
        <a:p>
          <a:endParaRPr lang="en-US"/>
        </a:p>
      </dgm:t>
    </dgm:pt>
    <dgm:pt modelId="{8261D883-B754-4A2B-A2E0-02763F750AF4}" type="sibTrans" cxnId="{CE53BA17-FBAC-40F9-9E74-FD081912CF27}">
      <dgm:prSet/>
      <dgm:spPr/>
      <dgm:t>
        <a:bodyPr/>
        <a:lstStyle/>
        <a:p>
          <a:endParaRPr lang="en-US"/>
        </a:p>
      </dgm:t>
    </dgm:pt>
    <dgm:pt modelId="{401D102C-1237-4FC9-AD9F-B9C28CE4BD50}">
      <dgm:prSet/>
      <dgm:spPr/>
      <dgm:t>
        <a:bodyPr/>
        <a:lstStyle/>
        <a:p>
          <a:pPr rtl="0"/>
          <a:r>
            <a:rPr lang="en-US" b="1" smtClean="0"/>
            <a:t>Results &amp; Insights</a:t>
          </a:r>
          <a:r>
            <a:rPr lang="en-US" smtClean="0"/>
            <a:t/>
          </a:r>
          <a:br>
            <a:rPr lang="en-US" smtClean="0"/>
          </a:br>
          <a:r>
            <a:rPr lang="en-US" smtClean="0"/>
            <a:t>Present key findings, dashboards, and recommendations generated by the model.</a:t>
          </a:r>
          <a:endParaRPr lang="en-US"/>
        </a:p>
      </dgm:t>
    </dgm:pt>
    <dgm:pt modelId="{BDF57F24-6998-4C5E-AA86-46EC4FC0F364}" type="parTrans" cxnId="{B2284C51-7B8A-494A-981B-CF14F2962EA4}">
      <dgm:prSet/>
      <dgm:spPr/>
      <dgm:t>
        <a:bodyPr/>
        <a:lstStyle/>
        <a:p>
          <a:endParaRPr lang="en-US"/>
        </a:p>
      </dgm:t>
    </dgm:pt>
    <dgm:pt modelId="{265C151F-9039-455C-A04E-9122705DB28C}" type="sibTrans" cxnId="{B2284C51-7B8A-494A-981B-CF14F2962EA4}">
      <dgm:prSet/>
      <dgm:spPr/>
      <dgm:t>
        <a:bodyPr/>
        <a:lstStyle/>
        <a:p>
          <a:endParaRPr lang="en-US"/>
        </a:p>
      </dgm:t>
    </dgm:pt>
    <dgm:pt modelId="{5D9BF937-B8E2-4FAE-B7C6-87CEF712238C}" type="pres">
      <dgm:prSet presAssocID="{BB7EEC4E-5FD0-482D-B5C0-CA350BA4A9B7}" presName="compositeShape" presStyleCnt="0">
        <dgm:presLayoutVars>
          <dgm:chMax val="7"/>
          <dgm:dir/>
          <dgm:resizeHandles val="exact"/>
        </dgm:presLayoutVars>
      </dgm:prSet>
      <dgm:spPr/>
    </dgm:pt>
    <dgm:pt modelId="{9CAFFC0B-4CE3-4F9A-AA00-C8865475BB48}" type="pres">
      <dgm:prSet presAssocID="{2879F6DB-79B2-43D1-BFE9-8EBD2F6EFA29}" presName="circ1" presStyleLbl="vennNode1" presStyleIdx="0" presStyleCnt="6"/>
      <dgm:spPr/>
    </dgm:pt>
    <dgm:pt modelId="{0AF0A5B5-B7BE-4F8B-B709-2D9C1836B46F}" type="pres">
      <dgm:prSet presAssocID="{2879F6DB-79B2-43D1-BFE9-8EBD2F6EFA29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1CD6AE7-22A4-4C9F-B1D1-192AF8E15C3F}" type="pres">
      <dgm:prSet presAssocID="{AE99F058-0C30-4CC2-B344-7A2819AD20EF}" presName="circ2" presStyleLbl="vennNode1" presStyleIdx="1" presStyleCnt="6"/>
      <dgm:spPr/>
    </dgm:pt>
    <dgm:pt modelId="{668FB754-0CD4-4870-9E54-7DB75E373B59}" type="pres">
      <dgm:prSet presAssocID="{AE99F058-0C30-4CC2-B344-7A2819AD20E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F64E91B-6C69-4F31-803B-3D52905385E6}" type="pres">
      <dgm:prSet presAssocID="{DF8D2FEB-EB87-42D7-9179-FA976239DFB5}" presName="circ3" presStyleLbl="vennNode1" presStyleIdx="2" presStyleCnt="6"/>
      <dgm:spPr/>
    </dgm:pt>
    <dgm:pt modelId="{3308B2FB-2C30-4400-BAD3-6CA0450B6144}" type="pres">
      <dgm:prSet presAssocID="{DF8D2FEB-EB87-42D7-9179-FA976239DFB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2A51BB5-E6F1-4009-ACB1-4A2D07624AB6}" type="pres">
      <dgm:prSet presAssocID="{4FD5D97C-8DDD-4D65-BCD5-B6500455286C}" presName="circ4" presStyleLbl="vennNode1" presStyleIdx="3" presStyleCnt="6"/>
      <dgm:spPr/>
    </dgm:pt>
    <dgm:pt modelId="{6FD8BD94-653B-4F27-90BB-5C74B1372D88}" type="pres">
      <dgm:prSet presAssocID="{4FD5D97C-8DDD-4D65-BCD5-B6500455286C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261E9C9-B239-4178-B0B7-930BCEFB5F87}" type="pres">
      <dgm:prSet presAssocID="{DD6F1F8C-5396-4F7D-9655-E1D38B49463C}" presName="circ5" presStyleLbl="vennNode1" presStyleIdx="4" presStyleCnt="6"/>
      <dgm:spPr/>
    </dgm:pt>
    <dgm:pt modelId="{C49D94AC-C675-46CC-8400-B18439A19D0D}" type="pres">
      <dgm:prSet presAssocID="{DD6F1F8C-5396-4F7D-9655-E1D38B49463C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5932DD-0EA9-43F3-9F45-36F624268EF2}" type="pres">
      <dgm:prSet presAssocID="{401D102C-1237-4FC9-AD9F-B9C28CE4BD50}" presName="circ6" presStyleLbl="vennNode1" presStyleIdx="5" presStyleCnt="6"/>
      <dgm:spPr/>
    </dgm:pt>
    <dgm:pt modelId="{105DD320-0E87-4B85-9047-4D8C6FE078CC}" type="pres">
      <dgm:prSet presAssocID="{401D102C-1237-4FC9-AD9F-B9C28CE4BD50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99318F9B-C710-4545-8F0A-E20077C1711B}" type="presOf" srcId="{BB7EEC4E-5FD0-482D-B5C0-CA350BA4A9B7}" destId="{5D9BF937-B8E2-4FAE-B7C6-87CEF712238C}" srcOrd="0" destOrd="0" presId="urn:microsoft.com/office/officeart/2005/8/layout/venn1"/>
    <dgm:cxn modelId="{A93FAD50-B4A4-4A07-8FEB-A1C802281A13}" type="presOf" srcId="{DD6F1F8C-5396-4F7D-9655-E1D38B49463C}" destId="{C49D94AC-C675-46CC-8400-B18439A19D0D}" srcOrd="0" destOrd="0" presId="urn:microsoft.com/office/officeart/2005/8/layout/venn1"/>
    <dgm:cxn modelId="{CE53BA17-FBAC-40F9-9E74-FD081912CF27}" srcId="{BB7EEC4E-5FD0-482D-B5C0-CA350BA4A9B7}" destId="{DD6F1F8C-5396-4F7D-9655-E1D38B49463C}" srcOrd="4" destOrd="0" parTransId="{10F80461-BDE5-493B-A31D-00B1D250FC53}" sibTransId="{8261D883-B754-4A2B-A2E0-02763F750AF4}"/>
    <dgm:cxn modelId="{BD6A6008-D7A9-4FFC-9828-C0A1260DEFA2}" type="presOf" srcId="{4FD5D97C-8DDD-4D65-BCD5-B6500455286C}" destId="{6FD8BD94-653B-4F27-90BB-5C74B1372D88}" srcOrd="0" destOrd="0" presId="urn:microsoft.com/office/officeart/2005/8/layout/venn1"/>
    <dgm:cxn modelId="{04FEF47D-0EC2-4A13-A2BD-B4C5073CD84B}" srcId="{BB7EEC4E-5FD0-482D-B5C0-CA350BA4A9B7}" destId="{4FD5D97C-8DDD-4D65-BCD5-B6500455286C}" srcOrd="3" destOrd="0" parTransId="{2931A1C1-71D9-47C3-8F3B-701E97E893F7}" sibTransId="{F0F7C178-6D65-41F0-B40D-CA9A33F4AFB4}"/>
    <dgm:cxn modelId="{794C4C6F-86AA-4434-AA97-F107E6051ED6}" type="presOf" srcId="{401D102C-1237-4FC9-AD9F-B9C28CE4BD50}" destId="{105DD320-0E87-4B85-9047-4D8C6FE078CC}" srcOrd="0" destOrd="0" presId="urn:microsoft.com/office/officeart/2005/8/layout/venn1"/>
    <dgm:cxn modelId="{E00BDA6D-A973-457B-89F1-AA25ACFA5035}" srcId="{BB7EEC4E-5FD0-482D-B5C0-CA350BA4A9B7}" destId="{AE99F058-0C30-4CC2-B344-7A2819AD20EF}" srcOrd="1" destOrd="0" parTransId="{EEBD0A6E-FDFD-4697-93A2-6A80AED5F549}" sibTransId="{9CA9116F-76DA-4D79-85C7-920F7B6419D9}"/>
    <dgm:cxn modelId="{AD724397-F407-4B0B-B66D-6041B99BE2C1}" srcId="{BB7EEC4E-5FD0-482D-B5C0-CA350BA4A9B7}" destId="{DF8D2FEB-EB87-42D7-9179-FA976239DFB5}" srcOrd="2" destOrd="0" parTransId="{DE88DFE1-1788-4856-B2D3-8B51456B2562}" sibTransId="{64F2B4F2-7C99-468E-A552-F344ED683D0E}"/>
    <dgm:cxn modelId="{312A2929-18A4-4F22-9E76-9C776969A5DC}" type="presOf" srcId="{DF8D2FEB-EB87-42D7-9179-FA976239DFB5}" destId="{3308B2FB-2C30-4400-BAD3-6CA0450B6144}" srcOrd="0" destOrd="0" presId="urn:microsoft.com/office/officeart/2005/8/layout/venn1"/>
    <dgm:cxn modelId="{BE3A5F8D-0881-44C7-8B3C-966EA66C6FFF}" type="presOf" srcId="{2879F6DB-79B2-43D1-BFE9-8EBD2F6EFA29}" destId="{0AF0A5B5-B7BE-4F8B-B709-2D9C1836B46F}" srcOrd="0" destOrd="0" presId="urn:microsoft.com/office/officeart/2005/8/layout/venn1"/>
    <dgm:cxn modelId="{F9D843B7-0E50-49DC-9FD4-A530B8B56853}" type="presOf" srcId="{AE99F058-0C30-4CC2-B344-7A2819AD20EF}" destId="{668FB754-0CD4-4870-9E54-7DB75E373B59}" srcOrd="0" destOrd="0" presId="urn:microsoft.com/office/officeart/2005/8/layout/venn1"/>
    <dgm:cxn modelId="{BE619661-BD4B-426C-B119-6FC029BED6B4}" srcId="{BB7EEC4E-5FD0-482D-B5C0-CA350BA4A9B7}" destId="{2879F6DB-79B2-43D1-BFE9-8EBD2F6EFA29}" srcOrd="0" destOrd="0" parTransId="{2AB6F016-8CA6-4F94-A251-07BF6D31EE84}" sibTransId="{B15A2066-8C51-4BB2-A53E-0D89832625C8}"/>
    <dgm:cxn modelId="{B2284C51-7B8A-494A-981B-CF14F2962EA4}" srcId="{BB7EEC4E-5FD0-482D-B5C0-CA350BA4A9B7}" destId="{401D102C-1237-4FC9-AD9F-B9C28CE4BD50}" srcOrd="5" destOrd="0" parTransId="{BDF57F24-6998-4C5E-AA86-46EC4FC0F364}" sibTransId="{265C151F-9039-455C-A04E-9122705DB28C}"/>
    <dgm:cxn modelId="{452BB3AA-72E5-4C81-B698-66053C0586B7}" type="presParOf" srcId="{5D9BF937-B8E2-4FAE-B7C6-87CEF712238C}" destId="{9CAFFC0B-4CE3-4F9A-AA00-C8865475BB48}" srcOrd="0" destOrd="0" presId="urn:microsoft.com/office/officeart/2005/8/layout/venn1"/>
    <dgm:cxn modelId="{D7703127-224D-4834-B3D5-AEABAEBB3F70}" type="presParOf" srcId="{5D9BF937-B8E2-4FAE-B7C6-87CEF712238C}" destId="{0AF0A5B5-B7BE-4F8B-B709-2D9C1836B46F}" srcOrd="1" destOrd="0" presId="urn:microsoft.com/office/officeart/2005/8/layout/venn1"/>
    <dgm:cxn modelId="{284469BC-1A6C-4D75-968D-56F65731D3DE}" type="presParOf" srcId="{5D9BF937-B8E2-4FAE-B7C6-87CEF712238C}" destId="{41CD6AE7-22A4-4C9F-B1D1-192AF8E15C3F}" srcOrd="2" destOrd="0" presId="urn:microsoft.com/office/officeart/2005/8/layout/venn1"/>
    <dgm:cxn modelId="{95157599-C653-4EEE-93D1-13DFD2988936}" type="presParOf" srcId="{5D9BF937-B8E2-4FAE-B7C6-87CEF712238C}" destId="{668FB754-0CD4-4870-9E54-7DB75E373B59}" srcOrd="3" destOrd="0" presId="urn:microsoft.com/office/officeart/2005/8/layout/venn1"/>
    <dgm:cxn modelId="{5B22234E-E1E8-406A-BD51-3E8A5ED08010}" type="presParOf" srcId="{5D9BF937-B8E2-4FAE-B7C6-87CEF712238C}" destId="{2F64E91B-6C69-4F31-803B-3D52905385E6}" srcOrd="4" destOrd="0" presId="urn:microsoft.com/office/officeart/2005/8/layout/venn1"/>
    <dgm:cxn modelId="{B0AAB2FB-F90A-45A4-8842-6DB200EFF830}" type="presParOf" srcId="{5D9BF937-B8E2-4FAE-B7C6-87CEF712238C}" destId="{3308B2FB-2C30-4400-BAD3-6CA0450B6144}" srcOrd="5" destOrd="0" presId="urn:microsoft.com/office/officeart/2005/8/layout/venn1"/>
    <dgm:cxn modelId="{287D73C6-5D32-42A7-9A3D-FA9E6A1EE195}" type="presParOf" srcId="{5D9BF937-B8E2-4FAE-B7C6-87CEF712238C}" destId="{52A51BB5-E6F1-4009-ACB1-4A2D07624AB6}" srcOrd="6" destOrd="0" presId="urn:microsoft.com/office/officeart/2005/8/layout/venn1"/>
    <dgm:cxn modelId="{9A6429DC-7AA5-4627-A101-91164157FD5D}" type="presParOf" srcId="{5D9BF937-B8E2-4FAE-B7C6-87CEF712238C}" destId="{6FD8BD94-653B-4F27-90BB-5C74B1372D88}" srcOrd="7" destOrd="0" presId="urn:microsoft.com/office/officeart/2005/8/layout/venn1"/>
    <dgm:cxn modelId="{2B87D643-BF61-4D5D-AE34-61395C8E3501}" type="presParOf" srcId="{5D9BF937-B8E2-4FAE-B7C6-87CEF712238C}" destId="{5261E9C9-B239-4178-B0B7-930BCEFB5F87}" srcOrd="8" destOrd="0" presId="urn:microsoft.com/office/officeart/2005/8/layout/venn1"/>
    <dgm:cxn modelId="{A0C78CA6-5BA3-49C0-BD74-D8CC2C58CE04}" type="presParOf" srcId="{5D9BF937-B8E2-4FAE-B7C6-87CEF712238C}" destId="{C49D94AC-C675-46CC-8400-B18439A19D0D}" srcOrd="9" destOrd="0" presId="urn:microsoft.com/office/officeart/2005/8/layout/venn1"/>
    <dgm:cxn modelId="{63F5115B-2A84-4D06-BAB8-53DED29B6BE5}" type="presParOf" srcId="{5D9BF937-B8E2-4FAE-B7C6-87CEF712238C}" destId="{005932DD-0EA9-43F3-9F45-36F624268EF2}" srcOrd="10" destOrd="0" presId="urn:microsoft.com/office/officeart/2005/8/layout/venn1"/>
    <dgm:cxn modelId="{B25E3020-E96A-4FC4-9648-0A78A893B258}" type="presParOf" srcId="{5D9BF937-B8E2-4FAE-B7C6-87CEF712238C}" destId="{105DD320-0E87-4B85-9047-4D8C6FE078CC}" srcOrd="11" destOrd="0" presId="urn:microsoft.com/office/officeart/2005/8/layout/ven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3D16140-6617-4F37-8C4A-C255F6DC0470}" type="doc">
      <dgm:prSet loTypeId="urn:microsoft.com/office/officeart/2005/8/layout/target3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B7ED2AE-4E56-4DA0-8F42-1949CC219A48}">
      <dgm:prSet/>
      <dgm:spPr/>
      <dgm:t>
        <a:bodyPr/>
        <a:lstStyle/>
        <a:p>
          <a:pPr rtl="0"/>
          <a:r>
            <a:rPr lang="en-US" b="1" smtClean="0"/>
            <a:t>Visual:</a:t>
          </a:r>
          <a:r>
            <a:rPr lang="en-US" smtClean="0"/>
            <a:t> Show a word cloud generated from the job titles .</a:t>
          </a:r>
          <a:endParaRPr lang="en-US"/>
        </a:p>
      </dgm:t>
    </dgm:pt>
    <dgm:pt modelId="{64D53231-CF57-4A8E-ABD0-663B4245D3E1}" type="parTrans" cxnId="{B679DC13-1D09-45DE-B4B5-13A7E958E405}">
      <dgm:prSet/>
      <dgm:spPr/>
      <dgm:t>
        <a:bodyPr/>
        <a:lstStyle/>
        <a:p>
          <a:endParaRPr lang="en-US"/>
        </a:p>
      </dgm:t>
    </dgm:pt>
    <dgm:pt modelId="{9FF15423-F6C1-4F6E-BF8B-47A613897C0D}" type="sibTrans" cxnId="{B679DC13-1D09-45DE-B4B5-13A7E958E405}">
      <dgm:prSet/>
      <dgm:spPr/>
      <dgm:t>
        <a:bodyPr/>
        <a:lstStyle/>
        <a:p>
          <a:endParaRPr lang="en-US"/>
        </a:p>
      </dgm:t>
    </dgm:pt>
    <dgm:pt modelId="{7A814BF0-71EB-4421-9B7A-D28AFB7DD4B5}">
      <dgm:prSet/>
      <dgm:spPr/>
      <dgm:t>
        <a:bodyPr/>
        <a:lstStyle/>
        <a:p>
          <a:pPr rtl="0"/>
          <a:r>
            <a:rPr lang="en-US" b="1" smtClean="0"/>
            <a:t>Explanation:</a:t>
          </a:r>
          <a:r>
            <a:rPr lang="en-US" smtClean="0"/>
            <a:t> Describe what a word cloud is and how it visually represents the most frequent terms in the dataset.</a:t>
          </a:r>
          <a:endParaRPr lang="en-US"/>
        </a:p>
      </dgm:t>
    </dgm:pt>
    <dgm:pt modelId="{27CCAC6A-422E-4DDC-958E-58161138F30B}" type="parTrans" cxnId="{7AFFD8FB-05AC-4FCD-A491-3D1BA17B3E46}">
      <dgm:prSet/>
      <dgm:spPr/>
      <dgm:t>
        <a:bodyPr/>
        <a:lstStyle/>
        <a:p>
          <a:endParaRPr lang="en-US"/>
        </a:p>
      </dgm:t>
    </dgm:pt>
    <dgm:pt modelId="{1BF9957B-BE30-4A6B-A97B-B216F609EB15}" type="sibTrans" cxnId="{7AFFD8FB-05AC-4FCD-A491-3D1BA17B3E46}">
      <dgm:prSet/>
      <dgm:spPr/>
      <dgm:t>
        <a:bodyPr/>
        <a:lstStyle/>
        <a:p>
          <a:endParaRPr lang="en-US"/>
        </a:p>
      </dgm:t>
    </dgm:pt>
    <dgm:pt modelId="{28AB0B9C-DCE1-43CE-BC0C-61FAB97B93A3}">
      <dgm:prSet/>
      <dgm:spPr/>
      <dgm:t>
        <a:bodyPr/>
        <a:lstStyle/>
        <a:p>
          <a:pPr rtl="0"/>
          <a:r>
            <a:rPr lang="en-US" b="1" smtClean="0"/>
            <a:t>Key Takeaway:</a:t>
          </a:r>
          <a:r>
            <a:rPr lang="en-US" smtClean="0"/>
            <a:t> Summarize the main themes and job types that are most prominent.</a:t>
          </a:r>
          <a:endParaRPr lang="en-US"/>
        </a:p>
      </dgm:t>
    </dgm:pt>
    <dgm:pt modelId="{3FB6CB13-C642-41DF-828D-C4B2217EB8B2}" type="parTrans" cxnId="{B6AAC6F0-4945-4597-B452-C6D058A0744C}">
      <dgm:prSet/>
      <dgm:spPr/>
      <dgm:t>
        <a:bodyPr/>
        <a:lstStyle/>
        <a:p>
          <a:endParaRPr lang="en-US"/>
        </a:p>
      </dgm:t>
    </dgm:pt>
    <dgm:pt modelId="{F5F11532-AD6C-4F7D-957F-5BC0E54B7CAA}" type="sibTrans" cxnId="{B6AAC6F0-4945-4597-B452-C6D058A0744C}">
      <dgm:prSet/>
      <dgm:spPr/>
      <dgm:t>
        <a:bodyPr/>
        <a:lstStyle/>
        <a:p>
          <a:endParaRPr lang="en-US"/>
        </a:p>
      </dgm:t>
    </dgm:pt>
    <dgm:pt modelId="{AFDF29AC-A214-43FD-9823-EF54A99223A8}" type="pres">
      <dgm:prSet presAssocID="{03D16140-6617-4F37-8C4A-C255F6DC047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27650813-250A-4E67-920D-27F9040D8726}" type="pres">
      <dgm:prSet presAssocID="{4B7ED2AE-4E56-4DA0-8F42-1949CC219A48}" presName="circle1" presStyleLbl="node1" presStyleIdx="0" presStyleCnt="3"/>
      <dgm:spPr/>
    </dgm:pt>
    <dgm:pt modelId="{8A8E17E8-C0AF-4762-9CB3-F9511D94B007}" type="pres">
      <dgm:prSet presAssocID="{4B7ED2AE-4E56-4DA0-8F42-1949CC219A48}" presName="space" presStyleCnt="0"/>
      <dgm:spPr/>
    </dgm:pt>
    <dgm:pt modelId="{F0CE2F4E-2D56-4BC7-A215-0A35858E33D3}" type="pres">
      <dgm:prSet presAssocID="{4B7ED2AE-4E56-4DA0-8F42-1949CC219A48}" presName="rect1" presStyleLbl="alignAcc1" presStyleIdx="0" presStyleCnt="3"/>
      <dgm:spPr/>
    </dgm:pt>
    <dgm:pt modelId="{6915B408-1A7B-4BB3-8F21-90376EA8A5BE}" type="pres">
      <dgm:prSet presAssocID="{7A814BF0-71EB-4421-9B7A-D28AFB7DD4B5}" presName="vertSpace2" presStyleLbl="node1" presStyleIdx="0" presStyleCnt="3"/>
      <dgm:spPr/>
    </dgm:pt>
    <dgm:pt modelId="{D72E2C78-1329-4E4E-8CF2-E21F6B1AD0FE}" type="pres">
      <dgm:prSet presAssocID="{7A814BF0-71EB-4421-9B7A-D28AFB7DD4B5}" presName="circle2" presStyleLbl="node1" presStyleIdx="1" presStyleCnt="3"/>
      <dgm:spPr/>
    </dgm:pt>
    <dgm:pt modelId="{343D0260-2E48-42B2-80A2-A5F56C7909CB}" type="pres">
      <dgm:prSet presAssocID="{7A814BF0-71EB-4421-9B7A-D28AFB7DD4B5}" presName="rect2" presStyleLbl="alignAcc1" presStyleIdx="1" presStyleCnt="3"/>
      <dgm:spPr/>
    </dgm:pt>
    <dgm:pt modelId="{95A96A40-E126-440B-900C-02B612CC1310}" type="pres">
      <dgm:prSet presAssocID="{28AB0B9C-DCE1-43CE-BC0C-61FAB97B93A3}" presName="vertSpace3" presStyleLbl="node1" presStyleIdx="1" presStyleCnt="3"/>
      <dgm:spPr/>
    </dgm:pt>
    <dgm:pt modelId="{69242AE0-D293-4478-B401-111E4B7A044A}" type="pres">
      <dgm:prSet presAssocID="{28AB0B9C-DCE1-43CE-BC0C-61FAB97B93A3}" presName="circle3" presStyleLbl="node1" presStyleIdx="2" presStyleCnt="3"/>
      <dgm:spPr/>
    </dgm:pt>
    <dgm:pt modelId="{31BA8F1C-31F9-4F9D-AB23-5156340C2883}" type="pres">
      <dgm:prSet presAssocID="{28AB0B9C-DCE1-43CE-BC0C-61FAB97B93A3}" presName="rect3" presStyleLbl="alignAcc1" presStyleIdx="2" presStyleCnt="3"/>
      <dgm:spPr/>
    </dgm:pt>
    <dgm:pt modelId="{A68CD909-A99F-49EC-9BB6-EBB5A03EAA58}" type="pres">
      <dgm:prSet presAssocID="{4B7ED2AE-4E56-4DA0-8F42-1949CC219A48}" presName="rect1ParTxNoCh" presStyleLbl="alignAcc1" presStyleIdx="2" presStyleCnt="3">
        <dgm:presLayoutVars>
          <dgm:chMax val="1"/>
          <dgm:bulletEnabled val="1"/>
        </dgm:presLayoutVars>
      </dgm:prSet>
      <dgm:spPr/>
    </dgm:pt>
    <dgm:pt modelId="{517AAC1F-9DB4-46A4-BF76-EA41F177DE55}" type="pres">
      <dgm:prSet presAssocID="{7A814BF0-71EB-4421-9B7A-D28AFB7DD4B5}" presName="rect2ParTxNoCh" presStyleLbl="alignAcc1" presStyleIdx="2" presStyleCnt="3">
        <dgm:presLayoutVars>
          <dgm:chMax val="1"/>
          <dgm:bulletEnabled val="1"/>
        </dgm:presLayoutVars>
      </dgm:prSet>
      <dgm:spPr/>
    </dgm:pt>
    <dgm:pt modelId="{D7CA358B-B0D9-49B9-A445-72DA91A52877}" type="pres">
      <dgm:prSet presAssocID="{28AB0B9C-DCE1-43CE-BC0C-61FAB97B93A3}" presName="rect3ParTxNoCh" presStyleLbl="alignAcc1" presStyleIdx="2" presStyleCnt="3">
        <dgm:presLayoutVars>
          <dgm:chMax val="1"/>
          <dgm:bulletEnabled val="1"/>
        </dgm:presLayoutVars>
      </dgm:prSet>
      <dgm:spPr/>
    </dgm:pt>
  </dgm:ptLst>
  <dgm:cxnLst>
    <dgm:cxn modelId="{CE7A1F06-30BE-487F-938E-DA804B63BD26}" type="presOf" srcId="{28AB0B9C-DCE1-43CE-BC0C-61FAB97B93A3}" destId="{31BA8F1C-31F9-4F9D-AB23-5156340C2883}" srcOrd="0" destOrd="0" presId="urn:microsoft.com/office/officeart/2005/8/layout/target3"/>
    <dgm:cxn modelId="{DA1BAA36-DDD3-416D-B2FF-1D730A8500CD}" type="presOf" srcId="{03D16140-6617-4F37-8C4A-C255F6DC0470}" destId="{AFDF29AC-A214-43FD-9823-EF54A99223A8}" srcOrd="0" destOrd="0" presId="urn:microsoft.com/office/officeart/2005/8/layout/target3"/>
    <dgm:cxn modelId="{B6AAC6F0-4945-4597-B452-C6D058A0744C}" srcId="{03D16140-6617-4F37-8C4A-C255F6DC0470}" destId="{28AB0B9C-DCE1-43CE-BC0C-61FAB97B93A3}" srcOrd="2" destOrd="0" parTransId="{3FB6CB13-C642-41DF-828D-C4B2217EB8B2}" sibTransId="{F5F11532-AD6C-4F7D-957F-5BC0E54B7CAA}"/>
    <dgm:cxn modelId="{294CB0E2-6AFD-4243-96D9-9735C2E4C1DE}" type="presOf" srcId="{4B7ED2AE-4E56-4DA0-8F42-1949CC219A48}" destId="{A68CD909-A99F-49EC-9BB6-EBB5A03EAA58}" srcOrd="1" destOrd="0" presId="urn:microsoft.com/office/officeart/2005/8/layout/target3"/>
    <dgm:cxn modelId="{36C001E1-12A8-407E-AE15-35C24BE5B6AD}" type="presOf" srcId="{28AB0B9C-DCE1-43CE-BC0C-61FAB97B93A3}" destId="{D7CA358B-B0D9-49B9-A445-72DA91A52877}" srcOrd="1" destOrd="0" presId="urn:microsoft.com/office/officeart/2005/8/layout/target3"/>
    <dgm:cxn modelId="{7AFFD8FB-05AC-4FCD-A491-3D1BA17B3E46}" srcId="{03D16140-6617-4F37-8C4A-C255F6DC0470}" destId="{7A814BF0-71EB-4421-9B7A-D28AFB7DD4B5}" srcOrd="1" destOrd="0" parTransId="{27CCAC6A-422E-4DDC-958E-58161138F30B}" sibTransId="{1BF9957B-BE30-4A6B-A97B-B216F609EB15}"/>
    <dgm:cxn modelId="{B679DC13-1D09-45DE-B4B5-13A7E958E405}" srcId="{03D16140-6617-4F37-8C4A-C255F6DC0470}" destId="{4B7ED2AE-4E56-4DA0-8F42-1949CC219A48}" srcOrd="0" destOrd="0" parTransId="{64D53231-CF57-4A8E-ABD0-663B4245D3E1}" sibTransId="{9FF15423-F6C1-4F6E-BF8B-47A613897C0D}"/>
    <dgm:cxn modelId="{0B73C0CB-85A6-44DD-8B39-FB2445A4609B}" type="presOf" srcId="{7A814BF0-71EB-4421-9B7A-D28AFB7DD4B5}" destId="{517AAC1F-9DB4-46A4-BF76-EA41F177DE55}" srcOrd="1" destOrd="0" presId="urn:microsoft.com/office/officeart/2005/8/layout/target3"/>
    <dgm:cxn modelId="{DA16FA12-84E5-4583-8E91-2BD0EC14A72D}" type="presOf" srcId="{7A814BF0-71EB-4421-9B7A-D28AFB7DD4B5}" destId="{343D0260-2E48-42B2-80A2-A5F56C7909CB}" srcOrd="0" destOrd="0" presId="urn:microsoft.com/office/officeart/2005/8/layout/target3"/>
    <dgm:cxn modelId="{3990AB72-683C-4F71-AC44-35599CA31F63}" type="presOf" srcId="{4B7ED2AE-4E56-4DA0-8F42-1949CC219A48}" destId="{F0CE2F4E-2D56-4BC7-A215-0A35858E33D3}" srcOrd="0" destOrd="0" presId="urn:microsoft.com/office/officeart/2005/8/layout/target3"/>
    <dgm:cxn modelId="{6B0BDA90-848B-4B96-ABA6-634EDBD354D5}" type="presParOf" srcId="{AFDF29AC-A214-43FD-9823-EF54A99223A8}" destId="{27650813-250A-4E67-920D-27F9040D8726}" srcOrd="0" destOrd="0" presId="urn:microsoft.com/office/officeart/2005/8/layout/target3"/>
    <dgm:cxn modelId="{AD618D6D-D35B-4B38-A2E2-20FE6E2C5CD2}" type="presParOf" srcId="{AFDF29AC-A214-43FD-9823-EF54A99223A8}" destId="{8A8E17E8-C0AF-4762-9CB3-F9511D94B007}" srcOrd="1" destOrd="0" presId="urn:microsoft.com/office/officeart/2005/8/layout/target3"/>
    <dgm:cxn modelId="{A861F696-1257-4F6E-9F23-9E82A62F3DB1}" type="presParOf" srcId="{AFDF29AC-A214-43FD-9823-EF54A99223A8}" destId="{F0CE2F4E-2D56-4BC7-A215-0A35858E33D3}" srcOrd="2" destOrd="0" presId="urn:microsoft.com/office/officeart/2005/8/layout/target3"/>
    <dgm:cxn modelId="{E0609EB8-2620-4CD7-9443-3436551C7BBF}" type="presParOf" srcId="{AFDF29AC-A214-43FD-9823-EF54A99223A8}" destId="{6915B408-1A7B-4BB3-8F21-90376EA8A5BE}" srcOrd="3" destOrd="0" presId="urn:microsoft.com/office/officeart/2005/8/layout/target3"/>
    <dgm:cxn modelId="{5E7309F1-4821-4AF4-8665-9A856C09AB07}" type="presParOf" srcId="{AFDF29AC-A214-43FD-9823-EF54A99223A8}" destId="{D72E2C78-1329-4E4E-8CF2-E21F6B1AD0FE}" srcOrd="4" destOrd="0" presId="urn:microsoft.com/office/officeart/2005/8/layout/target3"/>
    <dgm:cxn modelId="{EF8501EE-392C-45C4-9B5E-2534078E5CD2}" type="presParOf" srcId="{AFDF29AC-A214-43FD-9823-EF54A99223A8}" destId="{343D0260-2E48-42B2-80A2-A5F56C7909CB}" srcOrd="5" destOrd="0" presId="urn:microsoft.com/office/officeart/2005/8/layout/target3"/>
    <dgm:cxn modelId="{0F63F889-092F-4C90-A07A-DFB188BCDCD6}" type="presParOf" srcId="{AFDF29AC-A214-43FD-9823-EF54A99223A8}" destId="{95A96A40-E126-440B-900C-02B612CC1310}" srcOrd="6" destOrd="0" presId="urn:microsoft.com/office/officeart/2005/8/layout/target3"/>
    <dgm:cxn modelId="{A5668BB2-5CCB-4BFC-914C-FDC262523F61}" type="presParOf" srcId="{AFDF29AC-A214-43FD-9823-EF54A99223A8}" destId="{69242AE0-D293-4478-B401-111E4B7A044A}" srcOrd="7" destOrd="0" presId="urn:microsoft.com/office/officeart/2005/8/layout/target3"/>
    <dgm:cxn modelId="{DC4D4305-CF6A-4A3D-91B8-390423150252}" type="presParOf" srcId="{AFDF29AC-A214-43FD-9823-EF54A99223A8}" destId="{31BA8F1C-31F9-4F9D-AB23-5156340C2883}" srcOrd="8" destOrd="0" presId="urn:microsoft.com/office/officeart/2005/8/layout/target3"/>
    <dgm:cxn modelId="{DBAB7FB4-B9C8-4421-BC16-98B1A8D6AA2B}" type="presParOf" srcId="{AFDF29AC-A214-43FD-9823-EF54A99223A8}" destId="{A68CD909-A99F-49EC-9BB6-EBB5A03EAA58}" srcOrd="9" destOrd="0" presId="urn:microsoft.com/office/officeart/2005/8/layout/target3"/>
    <dgm:cxn modelId="{7F139064-0602-494F-A8C5-BCDF2567F736}" type="presParOf" srcId="{AFDF29AC-A214-43FD-9823-EF54A99223A8}" destId="{517AAC1F-9DB4-46A4-BF76-EA41F177DE55}" srcOrd="10" destOrd="0" presId="urn:microsoft.com/office/officeart/2005/8/layout/target3"/>
    <dgm:cxn modelId="{2AB889C1-E6F0-4470-8FE9-80438D48850B}" type="presParOf" srcId="{AFDF29AC-A214-43FD-9823-EF54A99223A8}" destId="{D7CA358B-B0D9-49B9-A445-72DA91A52877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36800CC-FD5D-4D41-92BA-02A6368B9C60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69F476A-E8BD-402F-91AF-E2F19A9834DB}">
      <dgm:prSet/>
      <dgm:spPr/>
      <dgm:t>
        <a:bodyPr/>
        <a:lstStyle/>
        <a:p>
          <a:pPr rtl="0"/>
          <a:r>
            <a:rPr lang="en-US" b="1" smtClean="0"/>
            <a:t>Visualization:</a:t>
          </a:r>
          <a:r>
            <a:rPr lang="en-US" smtClean="0"/>
            <a:t> A </a:t>
          </a:r>
          <a:r>
            <a:rPr lang="en-US" b="1" smtClean="0"/>
            <a:t>pie chart</a:t>
          </a:r>
          <a:r>
            <a:rPr lang="en-US" smtClean="0"/>
            <a:t> or a </a:t>
          </a:r>
          <a:r>
            <a:rPr lang="en-US" b="1" smtClean="0"/>
            <a:t>bar chart</a:t>
          </a:r>
          <a:r>
            <a:rPr lang="en-US" smtClean="0"/>
            <a:t> is perfect for this. A pie chart shows the proportion of Hourly versus Fixed-Price jobs, while a bar chart can show the absolute counts of each.</a:t>
          </a:r>
          <a:endParaRPr lang="en-US"/>
        </a:p>
      </dgm:t>
    </dgm:pt>
    <dgm:pt modelId="{D388086B-4A31-4CAD-BA06-4B5CF3CE0294}" type="parTrans" cxnId="{C1A6F5E3-50D2-43C7-8AFE-EBADE7C2411E}">
      <dgm:prSet/>
      <dgm:spPr/>
      <dgm:t>
        <a:bodyPr/>
        <a:lstStyle/>
        <a:p>
          <a:endParaRPr lang="en-US"/>
        </a:p>
      </dgm:t>
    </dgm:pt>
    <dgm:pt modelId="{529C5EC5-55FE-44B0-A09A-5372D66C5CB3}" type="sibTrans" cxnId="{C1A6F5E3-50D2-43C7-8AFE-EBADE7C2411E}">
      <dgm:prSet/>
      <dgm:spPr/>
      <dgm:t>
        <a:bodyPr/>
        <a:lstStyle/>
        <a:p>
          <a:endParaRPr lang="en-US"/>
        </a:p>
      </dgm:t>
    </dgm:pt>
    <dgm:pt modelId="{C280CF15-5EC7-48E2-9747-F5881C802A44}">
      <dgm:prSet/>
      <dgm:spPr/>
      <dgm:t>
        <a:bodyPr/>
        <a:lstStyle/>
        <a:p>
          <a:pPr rtl="0"/>
          <a:r>
            <a:rPr lang="en-US" b="1" smtClean="0"/>
            <a:t>Insight:</a:t>
          </a:r>
          <a:r>
            <a:rPr lang="en-US" smtClean="0"/>
            <a:t> This visualization clarifies which payment model is more common on Upwork, a critical piece of information for both freelancers and clients.</a:t>
          </a:r>
          <a:endParaRPr lang="en-US"/>
        </a:p>
      </dgm:t>
    </dgm:pt>
    <dgm:pt modelId="{85F989F5-426A-46EA-9069-A6EC5A4C8085}" type="parTrans" cxnId="{4F5CEA10-AD5A-425C-B1EF-429D3CFFB4D7}">
      <dgm:prSet/>
      <dgm:spPr/>
      <dgm:t>
        <a:bodyPr/>
        <a:lstStyle/>
        <a:p>
          <a:endParaRPr lang="en-US"/>
        </a:p>
      </dgm:t>
    </dgm:pt>
    <dgm:pt modelId="{5DD20ECD-4161-4995-9C2A-E3D9F45571ED}" type="sibTrans" cxnId="{4F5CEA10-AD5A-425C-B1EF-429D3CFFB4D7}">
      <dgm:prSet/>
      <dgm:spPr/>
      <dgm:t>
        <a:bodyPr/>
        <a:lstStyle/>
        <a:p>
          <a:endParaRPr lang="en-US"/>
        </a:p>
      </dgm:t>
    </dgm:pt>
    <dgm:pt modelId="{F9BE091B-F2F2-4AC7-AE7D-0D612F3E09BA}" type="pres">
      <dgm:prSet presAssocID="{136800CC-FD5D-4D41-92BA-02A6368B9C60}" presName="cycle" presStyleCnt="0">
        <dgm:presLayoutVars>
          <dgm:dir/>
          <dgm:resizeHandles val="exact"/>
        </dgm:presLayoutVars>
      </dgm:prSet>
      <dgm:spPr/>
    </dgm:pt>
    <dgm:pt modelId="{CC60B7EC-FEF0-4874-B641-AF956D8F73D6}" type="pres">
      <dgm:prSet presAssocID="{269F476A-E8BD-402F-91AF-E2F19A9834DB}" presName="node" presStyleLbl="node1" presStyleIdx="0" presStyleCnt="2">
        <dgm:presLayoutVars>
          <dgm:bulletEnabled val="1"/>
        </dgm:presLayoutVars>
      </dgm:prSet>
      <dgm:spPr/>
    </dgm:pt>
    <dgm:pt modelId="{B86405F1-C107-418A-A8E3-9ECA611C61B6}" type="pres">
      <dgm:prSet presAssocID="{269F476A-E8BD-402F-91AF-E2F19A9834DB}" presName="spNode" presStyleCnt="0"/>
      <dgm:spPr/>
    </dgm:pt>
    <dgm:pt modelId="{DA1F03FC-4B51-4599-8176-E9F516093B1F}" type="pres">
      <dgm:prSet presAssocID="{529C5EC5-55FE-44B0-A09A-5372D66C5CB3}" presName="sibTrans" presStyleLbl="sibTrans1D1" presStyleIdx="0" presStyleCnt="2"/>
      <dgm:spPr/>
    </dgm:pt>
    <dgm:pt modelId="{AFA1A6F1-68BA-4026-99AF-AC54440AED38}" type="pres">
      <dgm:prSet presAssocID="{C280CF15-5EC7-48E2-9747-F5881C802A44}" presName="node" presStyleLbl="node1" presStyleIdx="1" presStyleCnt="2">
        <dgm:presLayoutVars>
          <dgm:bulletEnabled val="1"/>
        </dgm:presLayoutVars>
      </dgm:prSet>
      <dgm:spPr/>
    </dgm:pt>
    <dgm:pt modelId="{30906E3B-5B5A-4E44-9195-816B9E2D9AD8}" type="pres">
      <dgm:prSet presAssocID="{C280CF15-5EC7-48E2-9747-F5881C802A44}" presName="spNode" presStyleCnt="0"/>
      <dgm:spPr/>
    </dgm:pt>
    <dgm:pt modelId="{0E6B6CE2-239C-4094-BF5F-7106F065FFEF}" type="pres">
      <dgm:prSet presAssocID="{5DD20ECD-4161-4995-9C2A-E3D9F45571ED}" presName="sibTrans" presStyleLbl="sibTrans1D1" presStyleIdx="1" presStyleCnt="2"/>
      <dgm:spPr/>
    </dgm:pt>
  </dgm:ptLst>
  <dgm:cxnLst>
    <dgm:cxn modelId="{10C534EF-B870-44D7-BBF3-DA391DA25603}" type="presOf" srcId="{5DD20ECD-4161-4995-9C2A-E3D9F45571ED}" destId="{0E6B6CE2-239C-4094-BF5F-7106F065FFEF}" srcOrd="0" destOrd="0" presId="urn:microsoft.com/office/officeart/2005/8/layout/cycle5"/>
    <dgm:cxn modelId="{C1A6F5E3-50D2-43C7-8AFE-EBADE7C2411E}" srcId="{136800CC-FD5D-4D41-92BA-02A6368B9C60}" destId="{269F476A-E8BD-402F-91AF-E2F19A9834DB}" srcOrd="0" destOrd="0" parTransId="{D388086B-4A31-4CAD-BA06-4B5CF3CE0294}" sibTransId="{529C5EC5-55FE-44B0-A09A-5372D66C5CB3}"/>
    <dgm:cxn modelId="{55821EDD-8D82-4F9B-BE13-01ED3A436B04}" type="presOf" srcId="{C280CF15-5EC7-48E2-9747-F5881C802A44}" destId="{AFA1A6F1-68BA-4026-99AF-AC54440AED38}" srcOrd="0" destOrd="0" presId="urn:microsoft.com/office/officeart/2005/8/layout/cycle5"/>
    <dgm:cxn modelId="{47014DAF-ED80-4B93-8141-27FE2579792C}" type="presOf" srcId="{269F476A-E8BD-402F-91AF-E2F19A9834DB}" destId="{CC60B7EC-FEF0-4874-B641-AF956D8F73D6}" srcOrd="0" destOrd="0" presId="urn:microsoft.com/office/officeart/2005/8/layout/cycle5"/>
    <dgm:cxn modelId="{4F5CEA10-AD5A-425C-B1EF-429D3CFFB4D7}" srcId="{136800CC-FD5D-4D41-92BA-02A6368B9C60}" destId="{C280CF15-5EC7-48E2-9747-F5881C802A44}" srcOrd="1" destOrd="0" parTransId="{85F989F5-426A-46EA-9069-A6EC5A4C8085}" sibTransId="{5DD20ECD-4161-4995-9C2A-E3D9F45571ED}"/>
    <dgm:cxn modelId="{91DABFC4-CD43-443E-A6CC-70824DC504D8}" type="presOf" srcId="{529C5EC5-55FE-44B0-A09A-5372D66C5CB3}" destId="{DA1F03FC-4B51-4599-8176-E9F516093B1F}" srcOrd="0" destOrd="0" presId="urn:microsoft.com/office/officeart/2005/8/layout/cycle5"/>
    <dgm:cxn modelId="{825C9F47-B13E-473B-8DDB-7F58D7171D05}" type="presOf" srcId="{136800CC-FD5D-4D41-92BA-02A6368B9C60}" destId="{F9BE091B-F2F2-4AC7-AE7D-0D612F3E09BA}" srcOrd="0" destOrd="0" presId="urn:microsoft.com/office/officeart/2005/8/layout/cycle5"/>
    <dgm:cxn modelId="{BAFF2618-EE92-4038-9CD6-E5324DA6412E}" type="presParOf" srcId="{F9BE091B-F2F2-4AC7-AE7D-0D612F3E09BA}" destId="{CC60B7EC-FEF0-4874-B641-AF956D8F73D6}" srcOrd="0" destOrd="0" presId="urn:microsoft.com/office/officeart/2005/8/layout/cycle5"/>
    <dgm:cxn modelId="{349DDF52-B0BE-4836-844D-3D7C99558EDD}" type="presParOf" srcId="{F9BE091B-F2F2-4AC7-AE7D-0D612F3E09BA}" destId="{B86405F1-C107-418A-A8E3-9ECA611C61B6}" srcOrd="1" destOrd="0" presId="urn:microsoft.com/office/officeart/2005/8/layout/cycle5"/>
    <dgm:cxn modelId="{FA86A88F-AF5C-4127-9E5A-C51A371EC436}" type="presParOf" srcId="{F9BE091B-F2F2-4AC7-AE7D-0D612F3E09BA}" destId="{DA1F03FC-4B51-4599-8176-E9F516093B1F}" srcOrd="2" destOrd="0" presId="urn:microsoft.com/office/officeart/2005/8/layout/cycle5"/>
    <dgm:cxn modelId="{1F8D3A73-E8B0-4510-BA31-AC1657EADAA6}" type="presParOf" srcId="{F9BE091B-F2F2-4AC7-AE7D-0D612F3E09BA}" destId="{AFA1A6F1-68BA-4026-99AF-AC54440AED38}" srcOrd="3" destOrd="0" presId="urn:microsoft.com/office/officeart/2005/8/layout/cycle5"/>
    <dgm:cxn modelId="{6D9B82D5-D9F2-41AB-B5D5-7A6CBC31DD89}" type="presParOf" srcId="{F9BE091B-F2F2-4AC7-AE7D-0D612F3E09BA}" destId="{30906E3B-5B5A-4E44-9195-816B9E2D9AD8}" srcOrd="4" destOrd="0" presId="urn:microsoft.com/office/officeart/2005/8/layout/cycle5"/>
    <dgm:cxn modelId="{85FB4FD8-FE9A-431B-B2E8-3C2E559C0A4D}" type="presParOf" srcId="{F9BE091B-F2F2-4AC7-AE7D-0D612F3E09BA}" destId="{0E6B6CE2-239C-4094-BF5F-7106F065FFEF}" srcOrd="5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32A91A6-E8DF-41A7-A6E9-39D156D30EA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8796BA9-5E5C-4755-93D5-9E1B29D31E82}">
      <dgm:prSet/>
      <dgm:spPr/>
      <dgm:t>
        <a:bodyPr/>
        <a:lstStyle/>
        <a:p>
          <a:pPr rtl="0"/>
          <a:r>
            <a:rPr lang="en-US" b="1" smtClean="0"/>
            <a:t>Visualization:</a:t>
          </a:r>
          <a:r>
            <a:rPr lang="en-US" smtClean="0"/>
            <a:t> A </a:t>
          </a:r>
          <a:r>
            <a:rPr lang="en-US" b="1" smtClean="0"/>
            <a:t>horizontal bar chart</a:t>
          </a:r>
          <a:r>
            <a:rPr lang="en-US" smtClean="0"/>
            <a:t> is excellent for this purpose. The y-axis would list the keywords, and the x-axis would show the average salary. Sorting the bars from highest to lowest salary makes it easy to identify the most lucrative keywords.</a:t>
          </a:r>
          <a:endParaRPr lang="en-US"/>
        </a:p>
      </dgm:t>
    </dgm:pt>
    <dgm:pt modelId="{3977767A-4DC6-467E-B6E3-98C92FCABECA}" type="parTrans" cxnId="{6C158BCC-2672-401B-86D5-48680BD78069}">
      <dgm:prSet/>
      <dgm:spPr/>
      <dgm:t>
        <a:bodyPr/>
        <a:lstStyle/>
        <a:p>
          <a:endParaRPr lang="en-US"/>
        </a:p>
      </dgm:t>
    </dgm:pt>
    <dgm:pt modelId="{E8BC832C-B176-4740-8F75-6F95BBE4E616}" type="sibTrans" cxnId="{6C158BCC-2672-401B-86D5-48680BD78069}">
      <dgm:prSet/>
      <dgm:spPr/>
      <dgm:t>
        <a:bodyPr/>
        <a:lstStyle/>
        <a:p>
          <a:endParaRPr lang="en-US"/>
        </a:p>
      </dgm:t>
    </dgm:pt>
    <dgm:pt modelId="{F90150E8-A649-4344-987D-EEF2ADD05657}">
      <dgm:prSet/>
      <dgm:spPr/>
      <dgm:t>
        <a:bodyPr/>
        <a:lstStyle/>
        <a:p>
          <a:pPr rtl="0"/>
          <a:r>
            <a:rPr lang="en-US" b="1" smtClean="0"/>
            <a:t>Insight:</a:t>
          </a:r>
          <a:r>
            <a:rPr lang="en-US" smtClean="0"/>
            <a:t> This chart directly links skills to earning potential, revealing which specializations command the highest average pay.</a:t>
          </a:r>
          <a:endParaRPr lang="en-US"/>
        </a:p>
      </dgm:t>
    </dgm:pt>
    <dgm:pt modelId="{18FD782B-D199-46E2-BD7F-18697F116550}" type="parTrans" cxnId="{D0AB74D4-6F01-4B6D-8572-3E5A0A9B5973}">
      <dgm:prSet/>
      <dgm:spPr/>
      <dgm:t>
        <a:bodyPr/>
        <a:lstStyle/>
        <a:p>
          <a:endParaRPr lang="en-US"/>
        </a:p>
      </dgm:t>
    </dgm:pt>
    <dgm:pt modelId="{53E0A897-3515-4384-BD0E-A1601DD2D67C}" type="sibTrans" cxnId="{D0AB74D4-6F01-4B6D-8572-3E5A0A9B5973}">
      <dgm:prSet/>
      <dgm:spPr/>
      <dgm:t>
        <a:bodyPr/>
        <a:lstStyle/>
        <a:p>
          <a:endParaRPr lang="en-US"/>
        </a:p>
      </dgm:t>
    </dgm:pt>
    <dgm:pt modelId="{DEFC0236-3FAD-4DE4-A468-8D34EAED793D}" type="pres">
      <dgm:prSet presAssocID="{B32A91A6-E8DF-41A7-A6E9-39D156D30EA5}" presName="compositeShape" presStyleCnt="0">
        <dgm:presLayoutVars>
          <dgm:chMax val="7"/>
          <dgm:dir/>
          <dgm:resizeHandles val="exact"/>
        </dgm:presLayoutVars>
      </dgm:prSet>
      <dgm:spPr/>
    </dgm:pt>
    <dgm:pt modelId="{D7B5733E-A380-4EE8-99CB-A5F0E22E58E2}" type="pres">
      <dgm:prSet presAssocID="{78796BA9-5E5C-4755-93D5-9E1B29D31E82}" presName="circ1" presStyleLbl="vennNode1" presStyleIdx="0" presStyleCnt="2"/>
      <dgm:spPr/>
    </dgm:pt>
    <dgm:pt modelId="{A62F833F-4286-40E5-A9A7-7E305E6422E4}" type="pres">
      <dgm:prSet presAssocID="{78796BA9-5E5C-4755-93D5-9E1B29D31E8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4588109-1B2C-4223-917B-7EB762F4D9E6}" type="pres">
      <dgm:prSet presAssocID="{F90150E8-A649-4344-987D-EEF2ADD05657}" presName="circ2" presStyleLbl="vennNode1" presStyleIdx="1" presStyleCnt="2"/>
      <dgm:spPr/>
    </dgm:pt>
    <dgm:pt modelId="{F801C50B-FAC6-42E3-871A-C43D1D3489A3}" type="pres">
      <dgm:prSet presAssocID="{F90150E8-A649-4344-987D-EEF2ADD0565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C158BCC-2672-401B-86D5-48680BD78069}" srcId="{B32A91A6-E8DF-41A7-A6E9-39D156D30EA5}" destId="{78796BA9-5E5C-4755-93D5-9E1B29D31E82}" srcOrd="0" destOrd="0" parTransId="{3977767A-4DC6-467E-B6E3-98C92FCABECA}" sibTransId="{E8BC832C-B176-4740-8F75-6F95BBE4E616}"/>
    <dgm:cxn modelId="{5F2BAF94-4CE7-409B-A9DD-18FA6D1F1AC9}" type="presOf" srcId="{F90150E8-A649-4344-987D-EEF2ADD05657}" destId="{F801C50B-FAC6-42E3-871A-C43D1D3489A3}" srcOrd="1" destOrd="0" presId="urn:microsoft.com/office/officeart/2005/8/layout/venn1"/>
    <dgm:cxn modelId="{F1FEC9E8-9D4C-4AFC-A971-E73ADE4F5B71}" type="presOf" srcId="{78796BA9-5E5C-4755-93D5-9E1B29D31E82}" destId="{D7B5733E-A380-4EE8-99CB-A5F0E22E58E2}" srcOrd="0" destOrd="0" presId="urn:microsoft.com/office/officeart/2005/8/layout/venn1"/>
    <dgm:cxn modelId="{D0AB74D4-6F01-4B6D-8572-3E5A0A9B5973}" srcId="{B32A91A6-E8DF-41A7-A6E9-39D156D30EA5}" destId="{F90150E8-A649-4344-987D-EEF2ADD05657}" srcOrd="1" destOrd="0" parTransId="{18FD782B-D199-46E2-BD7F-18697F116550}" sibTransId="{53E0A897-3515-4384-BD0E-A1601DD2D67C}"/>
    <dgm:cxn modelId="{229E3538-44BE-4A88-BC58-6D106CBE2FE2}" type="presOf" srcId="{F90150E8-A649-4344-987D-EEF2ADD05657}" destId="{44588109-1B2C-4223-917B-7EB762F4D9E6}" srcOrd="0" destOrd="0" presId="urn:microsoft.com/office/officeart/2005/8/layout/venn1"/>
    <dgm:cxn modelId="{64DA362B-6A73-4C20-81B6-227BA7D96F2C}" type="presOf" srcId="{78796BA9-5E5C-4755-93D5-9E1B29D31E82}" destId="{A62F833F-4286-40E5-A9A7-7E305E6422E4}" srcOrd="1" destOrd="0" presId="urn:microsoft.com/office/officeart/2005/8/layout/venn1"/>
    <dgm:cxn modelId="{F22641D9-7DB0-4599-A7CC-B0C86773942A}" type="presOf" srcId="{B32A91A6-E8DF-41A7-A6E9-39D156D30EA5}" destId="{DEFC0236-3FAD-4DE4-A468-8D34EAED793D}" srcOrd="0" destOrd="0" presId="urn:microsoft.com/office/officeart/2005/8/layout/venn1"/>
    <dgm:cxn modelId="{75C5237C-2DE6-43DE-87A7-1CC3D23C707E}" type="presParOf" srcId="{DEFC0236-3FAD-4DE4-A468-8D34EAED793D}" destId="{D7B5733E-A380-4EE8-99CB-A5F0E22E58E2}" srcOrd="0" destOrd="0" presId="urn:microsoft.com/office/officeart/2005/8/layout/venn1"/>
    <dgm:cxn modelId="{B59468FE-D8D1-46F4-AE51-B5C5ED697F2D}" type="presParOf" srcId="{DEFC0236-3FAD-4DE4-A468-8D34EAED793D}" destId="{A62F833F-4286-40E5-A9A7-7E305E6422E4}" srcOrd="1" destOrd="0" presId="urn:microsoft.com/office/officeart/2005/8/layout/venn1"/>
    <dgm:cxn modelId="{48FC8E21-3075-452E-94C1-9B322666A22D}" type="presParOf" srcId="{DEFC0236-3FAD-4DE4-A468-8D34EAED793D}" destId="{44588109-1B2C-4223-917B-7EB762F4D9E6}" srcOrd="2" destOrd="0" presId="urn:microsoft.com/office/officeart/2005/8/layout/venn1"/>
    <dgm:cxn modelId="{60DF873A-39CA-4527-912F-1DE042D06495}" type="presParOf" srcId="{DEFC0236-3FAD-4DE4-A468-8D34EAED793D}" destId="{F801C50B-FAC6-42E3-871A-C43D1D3489A3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09F35DC-85DD-4632-BE8C-D07182B643A0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C87765-E195-4C3C-A5F9-48C4F6FED12F}">
      <dgm:prSet custT="1"/>
      <dgm:spPr>
        <a:solidFill>
          <a:schemeClr val="accent3">
            <a:lumMod val="50000"/>
          </a:schemeClr>
        </a:solidFill>
      </dgm:spPr>
      <dgm:t>
        <a:bodyPr/>
        <a:lstStyle/>
        <a:p>
          <a:pPr rtl="0"/>
          <a:r>
            <a:rPr lang="en-US" sz="1200" b="1" smtClean="0"/>
            <a:t>Objective: Explain how the project uses job posting patterns over time to forecast high-demand job roles.</a:t>
          </a:r>
          <a:endParaRPr lang="en-US" sz="1200" b="1"/>
        </a:p>
      </dgm:t>
    </dgm:pt>
    <dgm:pt modelId="{17721FD6-FF6B-4186-81AD-A174C4D36A84}" type="parTrans" cxnId="{B941B68E-FC2F-4439-BC81-DEE30DC1E89F}">
      <dgm:prSet/>
      <dgm:spPr/>
      <dgm:t>
        <a:bodyPr/>
        <a:lstStyle/>
        <a:p>
          <a:endParaRPr lang="en-US"/>
        </a:p>
      </dgm:t>
    </dgm:pt>
    <dgm:pt modelId="{F88920E5-E4C0-48A3-B62B-B4110DC084DC}" type="sibTrans" cxnId="{B941B68E-FC2F-4439-BC81-DEE30DC1E89F}">
      <dgm:prSet/>
      <dgm:spPr/>
      <dgm:t>
        <a:bodyPr/>
        <a:lstStyle/>
        <a:p>
          <a:endParaRPr lang="en-US"/>
        </a:p>
      </dgm:t>
    </dgm:pt>
    <dgm:pt modelId="{89905CD0-4071-41D4-A90A-AA34998355F8}">
      <dgm:prSet custT="1"/>
      <dgm:spPr>
        <a:solidFill>
          <a:srgbClr val="00B050"/>
        </a:solidFill>
      </dgm:spPr>
      <dgm:t>
        <a:bodyPr/>
        <a:lstStyle/>
        <a:p>
          <a:pPr rtl="0"/>
          <a:r>
            <a:rPr lang="en-US" sz="1200" b="1" smtClean="0"/>
            <a:t>Process: Briefly describe the predictive model and the features it uses (e.g., TF-IDF vectors from titles, numeric data).</a:t>
          </a:r>
          <a:endParaRPr lang="en-US" sz="1200" b="1"/>
        </a:p>
      </dgm:t>
    </dgm:pt>
    <dgm:pt modelId="{C9B92EAE-286B-4388-AF4E-699ECEAC28A0}" type="parTrans" cxnId="{69D2CE43-7219-4160-9E54-BAF31978D8B4}">
      <dgm:prSet/>
      <dgm:spPr/>
      <dgm:t>
        <a:bodyPr/>
        <a:lstStyle/>
        <a:p>
          <a:endParaRPr lang="en-US"/>
        </a:p>
      </dgm:t>
    </dgm:pt>
    <dgm:pt modelId="{67B793EB-9D3A-490A-B202-857A75D1BCD0}" type="sibTrans" cxnId="{69D2CE43-7219-4160-9E54-BAF31978D8B4}">
      <dgm:prSet/>
      <dgm:spPr/>
      <dgm:t>
        <a:bodyPr/>
        <a:lstStyle/>
        <a:p>
          <a:endParaRPr lang="en-US"/>
        </a:p>
      </dgm:t>
    </dgm:pt>
    <dgm:pt modelId="{EAC4F021-6DD4-43E4-8465-6D1C5BF954EB}">
      <dgm:prSet custT="1"/>
      <dgm:spPr>
        <a:solidFill>
          <a:schemeClr val="bg2">
            <a:lumMod val="75000"/>
            <a:lumOff val="25000"/>
          </a:schemeClr>
        </a:solidFill>
      </dgm:spPr>
      <dgm:t>
        <a:bodyPr/>
        <a:lstStyle/>
        <a:p>
          <a:pPr rtl="0"/>
          <a:r>
            <a:rPr lang="en-US" sz="1200" b="1" smtClean="0"/>
            <a:t>Result: Discuss the predictive model's ability to forecast future demand, with a mention of the accuracy metrics used (e.g., MAE).</a:t>
          </a:r>
          <a:endParaRPr lang="en-US" sz="1200" b="1"/>
        </a:p>
      </dgm:t>
    </dgm:pt>
    <dgm:pt modelId="{5892AFC4-3C6C-49CC-8AAC-AA4A0B21681B}" type="parTrans" cxnId="{A19CDF2F-220D-43F0-AD5C-D36C03E951DE}">
      <dgm:prSet/>
      <dgm:spPr/>
      <dgm:t>
        <a:bodyPr/>
        <a:lstStyle/>
        <a:p>
          <a:endParaRPr lang="en-US"/>
        </a:p>
      </dgm:t>
    </dgm:pt>
    <dgm:pt modelId="{824C18EE-29B7-4B43-8275-6E33111A98C2}" type="sibTrans" cxnId="{A19CDF2F-220D-43F0-AD5C-D36C03E951DE}">
      <dgm:prSet/>
      <dgm:spPr/>
      <dgm:t>
        <a:bodyPr/>
        <a:lstStyle/>
        <a:p>
          <a:endParaRPr lang="en-US"/>
        </a:p>
      </dgm:t>
    </dgm:pt>
    <dgm:pt modelId="{51455B2D-4C50-4BF8-BF75-96AAB6C21829}" type="pres">
      <dgm:prSet presAssocID="{809F35DC-85DD-4632-BE8C-D07182B643A0}" presName="compositeShape" presStyleCnt="0">
        <dgm:presLayoutVars>
          <dgm:chMax val="7"/>
          <dgm:dir/>
          <dgm:resizeHandles val="exact"/>
        </dgm:presLayoutVars>
      </dgm:prSet>
      <dgm:spPr/>
    </dgm:pt>
    <dgm:pt modelId="{734BB9F7-09F0-4769-89AC-F53D4F039EA4}" type="pres">
      <dgm:prSet presAssocID="{809F35DC-85DD-4632-BE8C-D07182B643A0}" presName="wedge1" presStyleLbl="node1" presStyleIdx="0" presStyleCnt="3"/>
      <dgm:spPr/>
    </dgm:pt>
    <dgm:pt modelId="{34F6A1ED-AE20-49F8-9C69-3B7467169126}" type="pres">
      <dgm:prSet presAssocID="{809F35DC-85DD-4632-BE8C-D07182B643A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702199C-6ECC-48D4-8CA7-CA66D3A30762}" type="pres">
      <dgm:prSet presAssocID="{809F35DC-85DD-4632-BE8C-D07182B643A0}" presName="wedge2" presStyleLbl="node1" presStyleIdx="1" presStyleCnt="3"/>
      <dgm:spPr/>
    </dgm:pt>
    <dgm:pt modelId="{52C5F9B6-6024-4519-9325-9A2B30560A8E}" type="pres">
      <dgm:prSet presAssocID="{809F35DC-85DD-4632-BE8C-D07182B643A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FA48EEF-5311-4905-9CF2-89AE478CCDAA}" type="pres">
      <dgm:prSet presAssocID="{809F35DC-85DD-4632-BE8C-D07182B643A0}" presName="wedge3" presStyleLbl="node1" presStyleIdx="2" presStyleCnt="3"/>
      <dgm:spPr/>
    </dgm:pt>
    <dgm:pt modelId="{B6713A50-1AE6-421D-9D93-EC31D5BEA83E}" type="pres">
      <dgm:prSet presAssocID="{809F35DC-85DD-4632-BE8C-D07182B643A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941B68E-FC2F-4439-BC81-DEE30DC1E89F}" srcId="{809F35DC-85DD-4632-BE8C-D07182B643A0}" destId="{5FC87765-E195-4C3C-A5F9-48C4F6FED12F}" srcOrd="0" destOrd="0" parTransId="{17721FD6-FF6B-4186-81AD-A174C4D36A84}" sibTransId="{F88920E5-E4C0-48A3-B62B-B4110DC084DC}"/>
    <dgm:cxn modelId="{69D2CE43-7219-4160-9E54-BAF31978D8B4}" srcId="{809F35DC-85DD-4632-BE8C-D07182B643A0}" destId="{89905CD0-4071-41D4-A90A-AA34998355F8}" srcOrd="1" destOrd="0" parTransId="{C9B92EAE-286B-4388-AF4E-699ECEAC28A0}" sibTransId="{67B793EB-9D3A-490A-B202-857A75D1BCD0}"/>
    <dgm:cxn modelId="{83544C69-2B5E-4132-BCD7-F923CB048417}" type="presOf" srcId="{809F35DC-85DD-4632-BE8C-D07182B643A0}" destId="{51455B2D-4C50-4BF8-BF75-96AAB6C21829}" srcOrd="0" destOrd="0" presId="urn:microsoft.com/office/officeart/2005/8/layout/chart3"/>
    <dgm:cxn modelId="{31DBFD48-8F51-458D-860C-E2090F239B63}" type="presOf" srcId="{89905CD0-4071-41D4-A90A-AA34998355F8}" destId="{B702199C-6ECC-48D4-8CA7-CA66D3A30762}" srcOrd="0" destOrd="0" presId="urn:microsoft.com/office/officeart/2005/8/layout/chart3"/>
    <dgm:cxn modelId="{CC501733-92BB-4E4C-854F-9FE19B72C974}" type="presOf" srcId="{EAC4F021-6DD4-43E4-8465-6D1C5BF954EB}" destId="{DFA48EEF-5311-4905-9CF2-89AE478CCDAA}" srcOrd="0" destOrd="0" presId="urn:microsoft.com/office/officeart/2005/8/layout/chart3"/>
    <dgm:cxn modelId="{074B9223-5544-4046-B0B2-66280BFFE3B5}" type="presOf" srcId="{EAC4F021-6DD4-43E4-8465-6D1C5BF954EB}" destId="{B6713A50-1AE6-421D-9D93-EC31D5BEA83E}" srcOrd="1" destOrd="0" presId="urn:microsoft.com/office/officeart/2005/8/layout/chart3"/>
    <dgm:cxn modelId="{A19CDF2F-220D-43F0-AD5C-D36C03E951DE}" srcId="{809F35DC-85DD-4632-BE8C-D07182B643A0}" destId="{EAC4F021-6DD4-43E4-8465-6D1C5BF954EB}" srcOrd="2" destOrd="0" parTransId="{5892AFC4-3C6C-49CC-8AAC-AA4A0B21681B}" sibTransId="{824C18EE-29B7-4B43-8275-6E33111A98C2}"/>
    <dgm:cxn modelId="{4AF502CA-9D27-4156-B721-6B1F7195E031}" type="presOf" srcId="{5FC87765-E195-4C3C-A5F9-48C4F6FED12F}" destId="{34F6A1ED-AE20-49F8-9C69-3B7467169126}" srcOrd="1" destOrd="0" presId="urn:microsoft.com/office/officeart/2005/8/layout/chart3"/>
    <dgm:cxn modelId="{3F6691F9-F910-4AC9-9F2B-EE4B39BE824B}" type="presOf" srcId="{89905CD0-4071-41D4-A90A-AA34998355F8}" destId="{52C5F9B6-6024-4519-9325-9A2B30560A8E}" srcOrd="1" destOrd="0" presId="urn:microsoft.com/office/officeart/2005/8/layout/chart3"/>
    <dgm:cxn modelId="{B43721EB-5A3E-4F39-A3B8-BEB7700ED8FD}" type="presOf" srcId="{5FC87765-E195-4C3C-A5F9-48C4F6FED12F}" destId="{734BB9F7-09F0-4769-89AC-F53D4F039EA4}" srcOrd="0" destOrd="0" presId="urn:microsoft.com/office/officeart/2005/8/layout/chart3"/>
    <dgm:cxn modelId="{6F4FDF22-9CD4-41DF-A9DF-67CDA3E2B065}" type="presParOf" srcId="{51455B2D-4C50-4BF8-BF75-96AAB6C21829}" destId="{734BB9F7-09F0-4769-89AC-F53D4F039EA4}" srcOrd="0" destOrd="0" presId="urn:microsoft.com/office/officeart/2005/8/layout/chart3"/>
    <dgm:cxn modelId="{EDE6D5D5-D657-4AA8-B42B-1E5D1773075C}" type="presParOf" srcId="{51455B2D-4C50-4BF8-BF75-96AAB6C21829}" destId="{34F6A1ED-AE20-49F8-9C69-3B7467169126}" srcOrd="1" destOrd="0" presId="urn:microsoft.com/office/officeart/2005/8/layout/chart3"/>
    <dgm:cxn modelId="{0EF072A9-E33D-4EE0-98D5-E7823CC52D89}" type="presParOf" srcId="{51455B2D-4C50-4BF8-BF75-96AAB6C21829}" destId="{B702199C-6ECC-48D4-8CA7-CA66D3A30762}" srcOrd="2" destOrd="0" presId="urn:microsoft.com/office/officeart/2005/8/layout/chart3"/>
    <dgm:cxn modelId="{5BDF13F9-3D20-4AB5-A4C7-5401FC044DC1}" type="presParOf" srcId="{51455B2D-4C50-4BF8-BF75-96AAB6C21829}" destId="{52C5F9B6-6024-4519-9325-9A2B30560A8E}" srcOrd="3" destOrd="0" presId="urn:microsoft.com/office/officeart/2005/8/layout/chart3"/>
    <dgm:cxn modelId="{EA5D8698-B4CD-4B8E-9699-46D651B8C3D0}" type="presParOf" srcId="{51455B2D-4C50-4BF8-BF75-96AAB6C21829}" destId="{DFA48EEF-5311-4905-9CF2-89AE478CCDAA}" srcOrd="4" destOrd="0" presId="urn:microsoft.com/office/officeart/2005/8/layout/chart3"/>
    <dgm:cxn modelId="{782E85CF-CC62-4F4C-B0FE-199169C47BFC}" type="presParOf" srcId="{51455B2D-4C50-4BF8-BF75-96AAB6C21829}" destId="{B6713A50-1AE6-421D-9D93-EC31D5BEA83E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4D362A6-6F96-486B-B7F5-D83D39C51BD4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A975B17-E114-49AF-AD86-0C553D7E0709}">
      <dgm:prSet/>
      <dgm:spPr/>
      <dgm:t>
        <a:bodyPr/>
        <a:lstStyle/>
        <a:p>
          <a:pPr rtl="0"/>
          <a:r>
            <a:rPr lang="en-US" b="1" smtClean="0"/>
            <a:t>Objective:</a:t>
          </a:r>
          <a:r>
            <a:rPr lang="en-US" smtClean="0"/>
            <a:t> To develop a personalized job recommendation engine based on the analysis.</a:t>
          </a:r>
          <a:endParaRPr lang="en-US"/>
        </a:p>
      </dgm:t>
    </dgm:pt>
    <dgm:pt modelId="{BB8276CA-3BDB-44A6-BAD4-AC2187106953}" type="parTrans" cxnId="{19F26763-2A80-4BA1-BE6D-2800FEA7CBD5}">
      <dgm:prSet/>
      <dgm:spPr/>
      <dgm:t>
        <a:bodyPr/>
        <a:lstStyle/>
        <a:p>
          <a:endParaRPr lang="en-US"/>
        </a:p>
      </dgm:t>
    </dgm:pt>
    <dgm:pt modelId="{B8EA1F2A-0CE3-42A6-98DC-201A36A310B4}" type="sibTrans" cxnId="{19F26763-2A80-4BA1-BE6D-2800FEA7CBD5}">
      <dgm:prSet/>
      <dgm:spPr/>
      <dgm:t>
        <a:bodyPr/>
        <a:lstStyle/>
        <a:p>
          <a:endParaRPr lang="en-US"/>
        </a:p>
      </dgm:t>
    </dgm:pt>
    <dgm:pt modelId="{458F6364-1419-48CF-A3DB-6F32A9367ACC}">
      <dgm:prSet/>
      <dgm:spPr/>
      <dgm:t>
        <a:bodyPr/>
        <a:lstStyle/>
        <a:p>
          <a:pPr rtl="0"/>
          <a:r>
            <a:rPr lang="en-US" b="1" smtClean="0"/>
            <a:t>Functionality:</a:t>
          </a:r>
          <a:r>
            <a:rPr lang="en-US" smtClean="0"/>
            <a:t> Explain how the engine would work (e.g., matching user profiles to job keywords and salary data).</a:t>
          </a:r>
          <a:endParaRPr lang="en-US"/>
        </a:p>
      </dgm:t>
    </dgm:pt>
    <dgm:pt modelId="{CA674F00-DEF7-4356-82C4-4B32C3D6E653}" type="parTrans" cxnId="{4EC96E6A-4AA5-4594-9B63-47EBD3EA66F9}">
      <dgm:prSet/>
      <dgm:spPr/>
      <dgm:t>
        <a:bodyPr/>
        <a:lstStyle/>
        <a:p>
          <a:endParaRPr lang="en-US"/>
        </a:p>
      </dgm:t>
    </dgm:pt>
    <dgm:pt modelId="{53C73FED-315C-4A34-95FF-BFF72B636A13}" type="sibTrans" cxnId="{4EC96E6A-4AA5-4594-9B63-47EBD3EA66F9}">
      <dgm:prSet/>
      <dgm:spPr/>
      <dgm:t>
        <a:bodyPr/>
        <a:lstStyle/>
        <a:p>
          <a:endParaRPr lang="en-US"/>
        </a:p>
      </dgm:t>
    </dgm:pt>
    <dgm:pt modelId="{09D351E9-FE15-45F2-9777-3F151E129699}">
      <dgm:prSet/>
      <dgm:spPr/>
      <dgm:t>
        <a:bodyPr/>
        <a:lstStyle/>
        <a:p>
          <a:pPr rtl="0"/>
          <a:r>
            <a:rPr lang="en-US" b="1" smtClean="0"/>
            <a:t>Deployment:</a:t>
          </a:r>
          <a:r>
            <a:rPr lang="en-US" smtClean="0"/>
            <a:t> Briefly touch on the use of </a:t>
          </a:r>
          <a:r>
            <a:rPr lang="en-US" b="1" smtClean="0"/>
            <a:t>Docker</a:t>
          </a:r>
          <a:r>
            <a:rPr lang="en-US" smtClean="0"/>
            <a:t> and </a:t>
          </a:r>
          <a:r>
            <a:rPr lang="en-US" b="1" smtClean="0"/>
            <a:t>Streamlit</a:t>
          </a:r>
          <a:r>
            <a:rPr lang="en-US" smtClean="0"/>
            <a:t> to package and deploy the model for a user-friendly experience.</a:t>
          </a:r>
          <a:endParaRPr lang="en-US"/>
        </a:p>
      </dgm:t>
    </dgm:pt>
    <dgm:pt modelId="{38CA9438-DFDE-4A30-B8FC-E37C7B99621A}" type="parTrans" cxnId="{0A17DD82-174C-4ECD-AE44-AFA8312372FB}">
      <dgm:prSet/>
      <dgm:spPr/>
      <dgm:t>
        <a:bodyPr/>
        <a:lstStyle/>
        <a:p>
          <a:endParaRPr lang="en-US"/>
        </a:p>
      </dgm:t>
    </dgm:pt>
    <dgm:pt modelId="{9F765A34-B0F4-4490-980C-3CF5F5DD547E}" type="sibTrans" cxnId="{0A17DD82-174C-4ECD-AE44-AFA8312372FB}">
      <dgm:prSet/>
      <dgm:spPr/>
      <dgm:t>
        <a:bodyPr/>
        <a:lstStyle/>
        <a:p>
          <a:endParaRPr lang="en-US"/>
        </a:p>
      </dgm:t>
    </dgm:pt>
    <dgm:pt modelId="{3441A610-0AA4-442A-BC68-DB34F6657DB9}" type="pres">
      <dgm:prSet presAssocID="{84D362A6-6F96-486B-B7F5-D83D39C51BD4}" presName="vert0" presStyleCnt="0">
        <dgm:presLayoutVars>
          <dgm:dir/>
          <dgm:animOne val="branch"/>
          <dgm:animLvl val="lvl"/>
        </dgm:presLayoutVars>
      </dgm:prSet>
      <dgm:spPr/>
    </dgm:pt>
    <dgm:pt modelId="{77400D9E-29AE-4D90-98A0-2DCE2598B40A}" type="pres">
      <dgm:prSet presAssocID="{9A975B17-E114-49AF-AD86-0C553D7E0709}" presName="thickLine" presStyleLbl="alignNode1" presStyleIdx="0" presStyleCnt="3"/>
      <dgm:spPr/>
    </dgm:pt>
    <dgm:pt modelId="{96747D80-A6B3-42B2-84D9-A05DD0216761}" type="pres">
      <dgm:prSet presAssocID="{9A975B17-E114-49AF-AD86-0C553D7E0709}" presName="horz1" presStyleCnt="0"/>
      <dgm:spPr/>
    </dgm:pt>
    <dgm:pt modelId="{D92A2527-9D78-4108-BA32-6E6AB0A6B43B}" type="pres">
      <dgm:prSet presAssocID="{9A975B17-E114-49AF-AD86-0C553D7E0709}" presName="tx1" presStyleLbl="revTx" presStyleIdx="0" presStyleCnt="3"/>
      <dgm:spPr/>
    </dgm:pt>
    <dgm:pt modelId="{31912924-A86E-479F-B266-7A2769DC51B3}" type="pres">
      <dgm:prSet presAssocID="{9A975B17-E114-49AF-AD86-0C553D7E0709}" presName="vert1" presStyleCnt="0"/>
      <dgm:spPr/>
    </dgm:pt>
    <dgm:pt modelId="{69EBE901-9001-45D7-843F-E9C5F6A897F2}" type="pres">
      <dgm:prSet presAssocID="{458F6364-1419-48CF-A3DB-6F32A9367ACC}" presName="thickLine" presStyleLbl="alignNode1" presStyleIdx="1" presStyleCnt="3"/>
      <dgm:spPr/>
    </dgm:pt>
    <dgm:pt modelId="{11CC6306-6CDD-43C9-AAB4-2118F86268A9}" type="pres">
      <dgm:prSet presAssocID="{458F6364-1419-48CF-A3DB-6F32A9367ACC}" presName="horz1" presStyleCnt="0"/>
      <dgm:spPr/>
    </dgm:pt>
    <dgm:pt modelId="{83195E1A-04FF-4464-8E3D-CF19113EF3E2}" type="pres">
      <dgm:prSet presAssocID="{458F6364-1419-48CF-A3DB-6F32A9367ACC}" presName="tx1" presStyleLbl="revTx" presStyleIdx="1" presStyleCnt="3"/>
      <dgm:spPr/>
    </dgm:pt>
    <dgm:pt modelId="{18F6BB0C-306A-4072-9A40-EF621BF0F985}" type="pres">
      <dgm:prSet presAssocID="{458F6364-1419-48CF-A3DB-6F32A9367ACC}" presName="vert1" presStyleCnt="0"/>
      <dgm:spPr/>
    </dgm:pt>
    <dgm:pt modelId="{7EA6A021-F7B4-4B72-B630-575AB0ECDA42}" type="pres">
      <dgm:prSet presAssocID="{09D351E9-FE15-45F2-9777-3F151E129699}" presName="thickLine" presStyleLbl="alignNode1" presStyleIdx="2" presStyleCnt="3"/>
      <dgm:spPr/>
    </dgm:pt>
    <dgm:pt modelId="{ACEF51E5-34A0-4FA7-BB59-D1769746EFA2}" type="pres">
      <dgm:prSet presAssocID="{09D351E9-FE15-45F2-9777-3F151E129699}" presName="horz1" presStyleCnt="0"/>
      <dgm:spPr/>
    </dgm:pt>
    <dgm:pt modelId="{03FD59E4-6F28-4CDF-9BD8-99A0A5A08A65}" type="pres">
      <dgm:prSet presAssocID="{09D351E9-FE15-45F2-9777-3F151E129699}" presName="tx1" presStyleLbl="revTx" presStyleIdx="2" presStyleCnt="3"/>
      <dgm:spPr/>
    </dgm:pt>
    <dgm:pt modelId="{687D140A-B460-4B29-A650-99646765248B}" type="pres">
      <dgm:prSet presAssocID="{09D351E9-FE15-45F2-9777-3F151E129699}" presName="vert1" presStyleCnt="0"/>
      <dgm:spPr/>
    </dgm:pt>
  </dgm:ptLst>
  <dgm:cxnLst>
    <dgm:cxn modelId="{0A17DD82-174C-4ECD-AE44-AFA8312372FB}" srcId="{84D362A6-6F96-486B-B7F5-D83D39C51BD4}" destId="{09D351E9-FE15-45F2-9777-3F151E129699}" srcOrd="2" destOrd="0" parTransId="{38CA9438-DFDE-4A30-B8FC-E37C7B99621A}" sibTransId="{9F765A34-B0F4-4490-980C-3CF5F5DD547E}"/>
    <dgm:cxn modelId="{1E568456-79B4-45AF-A071-6BA227761508}" type="presOf" srcId="{84D362A6-6F96-486B-B7F5-D83D39C51BD4}" destId="{3441A610-0AA4-442A-BC68-DB34F6657DB9}" srcOrd="0" destOrd="0" presId="urn:microsoft.com/office/officeart/2008/layout/LinedList"/>
    <dgm:cxn modelId="{27E1159D-9F2B-4141-86ED-68BA9CB579BB}" type="presOf" srcId="{458F6364-1419-48CF-A3DB-6F32A9367ACC}" destId="{83195E1A-04FF-4464-8E3D-CF19113EF3E2}" srcOrd="0" destOrd="0" presId="urn:microsoft.com/office/officeart/2008/layout/LinedList"/>
    <dgm:cxn modelId="{19F26763-2A80-4BA1-BE6D-2800FEA7CBD5}" srcId="{84D362A6-6F96-486B-B7F5-D83D39C51BD4}" destId="{9A975B17-E114-49AF-AD86-0C553D7E0709}" srcOrd="0" destOrd="0" parTransId="{BB8276CA-3BDB-44A6-BAD4-AC2187106953}" sibTransId="{B8EA1F2A-0CE3-42A6-98DC-201A36A310B4}"/>
    <dgm:cxn modelId="{4EC96E6A-4AA5-4594-9B63-47EBD3EA66F9}" srcId="{84D362A6-6F96-486B-B7F5-D83D39C51BD4}" destId="{458F6364-1419-48CF-A3DB-6F32A9367ACC}" srcOrd="1" destOrd="0" parTransId="{CA674F00-DEF7-4356-82C4-4B32C3D6E653}" sibTransId="{53C73FED-315C-4A34-95FF-BFF72B636A13}"/>
    <dgm:cxn modelId="{6B74944A-794F-4593-97CE-253B00745EB7}" type="presOf" srcId="{09D351E9-FE15-45F2-9777-3F151E129699}" destId="{03FD59E4-6F28-4CDF-9BD8-99A0A5A08A65}" srcOrd="0" destOrd="0" presId="urn:microsoft.com/office/officeart/2008/layout/LinedList"/>
    <dgm:cxn modelId="{4F6996F3-9DB5-4465-9D5F-E1FC4A9479EA}" type="presOf" srcId="{9A975B17-E114-49AF-AD86-0C553D7E0709}" destId="{D92A2527-9D78-4108-BA32-6E6AB0A6B43B}" srcOrd="0" destOrd="0" presId="urn:microsoft.com/office/officeart/2008/layout/LinedList"/>
    <dgm:cxn modelId="{DFFF1699-B6E4-490D-A17C-27D238E54B8D}" type="presParOf" srcId="{3441A610-0AA4-442A-BC68-DB34F6657DB9}" destId="{77400D9E-29AE-4D90-98A0-2DCE2598B40A}" srcOrd="0" destOrd="0" presId="urn:microsoft.com/office/officeart/2008/layout/LinedList"/>
    <dgm:cxn modelId="{505CEE1A-702E-49DA-8D28-F1F35ADA0712}" type="presParOf" srcId="{3441A610-0AA4-442A-BC68-DB34F6657DB9}" destId="{96747D80-A6B3-42B2-84D9-A05DD0216761}" srcOrd="1" destOrd="0" presId="urn:microsoft.com/office/officeart/2008/layout/LinedList"/>
    <dgm:cxn modelId="{1DA70F17-C47E-4146-8A9D-37F70E6C3E8D}" type="presParOf" srcId="{96747D80-A6B3-42B2-84D9-A05DD0216761}" destId="{D92A2527-9D78-4108-BA32-6E6AB0A6B43B}" srcOrd="0" destOrd="0" presId="urn:microsoft.com/office/officeart/2008/layout/LinedList"/>
    <dgm:cxn modelId="{15DA2D2F-922A-4946-BBC0-9F570B75B29B}" type="presParOf" srcId="{96747D80-A6B3-42B2-84D9-A05DD0216761}" destId="{31912924-A86E-479F-B266-7A2769DC51B3}" srcOrd="1" destOrd="0" presId="urn:microsoft.com/office/officeart/2008/layout/LinedList"/>
    <dgm:cxn modelId="{39FF274F-B4F1-4B53-A3EA-A73625B8FB1D}" type="presParOf" srcId="{3441A610-0AA4-442A-BC68-DB34F6657DB9}" destId="{69EBE901-9001-45D7-843F-E9C5F6A897F2}" srcOrd="2" destOrd="0" presId="urn:microsoft.com/office/officeart/2008/layout/LinedList"/>
    <dgm:cxn modelId="{C063B7DA-7DCB-478D-954E-49B2AFD60C83}" type="presParOf" srcId="{3441A610-0AA4-442A-BC68-DB34F6657DB9}" destId="{11CC6306-6CDD-43C9-AAB4-2118F86268A9}" srcOrd="3" destOrd="0" presId="urn:microsoft.com/office/officeart/2008/layout/LinedList"/>
    <dgm:cxn modelId="{E4A32E42-C1A3-4DE6-AF7C-76AFF66250DE}" type="presParOf" srcId="{11CC6306-6CDD-43C9-AAB4-2118F86268A9}" destId="{83195E1A-04FF-4464-8E3D-CF19113EF3E2}" srcOrd="0" destOrd="0" presId="urn:microsoft.com/office/officeart/2008/layout/LinedList"/>
    <dgm:cxn modelId="{B187E97B-58BD-4FE8-8FFA-01947CBC31A0}" type="presParOf" srcId="{11CC6306-6CDD-43C9-AAB4-2118F86268A9}" destId="{18F6BB0C-306A-4072-9A40-EF621BF0F985}" srcOrd="1" destOrd="0" presId="urn:microsoft.com/office/officeart/2008/layout/LinedList"/>
    <dgm:cxn modelId="{A4669276-1833-4511-8933-1F28F5FEA34D}" type="presParOf" srcId="{3441A610-0AA4-442A-BC68-DB34F6657DB9}" destId="{7EA6A021-F7B4-4B72-B630-575AB0ECDA42}" srcOrd="4" destOrd="0" presId="urn:microsoft.com/office/officeart/2008/layout/LinedList"/>
    <dgm:cxn modelId="{C9D4DDBC-19B9-4D9B-863F-1F0ED35EF3A7}" type="presParOf" srcId="{3441A610-0AA4-442A-BC68-DB34F6657DB9}" destId="{ACEF51E5-34A0-4FA7-BB59-D1769746EFA2}" srcOrd="5" destOrd="0" presId="urn:microsoft.com/office/officeart/2008/layout/LinedList"/>
    <dgm:cxn modelId="{6178D72C-0D06-4AB8-8BAB-D1314E626ABE}" type="presParOf" srcId="{ACEF51E5-34A0-4FA7-BB59-D1769746EFA2}" destId="{03FD59E4-6F28-4CDF-9BD8-99A0A5A08A65}" srcOrd="0" destOrd="0" presId="urn:microsoft.com/office/officeart/2008/layout/LinedList"/>
    <dgm:cxn modelId="{3FDF6C0C-2DF5-43A6-9C83-38432D37E096}" type="presParOf" srcId="{ACEF51E5-34A0-4FA7-BB59-D1769746EFA2}" destId="{687D140A-B460-4B29-A650-99646765248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8E7DB73-889A-41B0-ADDC-6A56D819F25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A83CC2-E4F2-4544-93F3-29C6D317814B}">
      <dgm:prSet/>
      <dgm:spPr>
        <a:solidFill>
          <a:srgbClr val="FF0000"/>
        </a:solidFill>
      </dgm:spPr>
      <dgm:t>
        <a:bodyPr/>
        <a:lstStyle/>
        <a:p>
          <a:pPr rtl="0"/>
          <a:r>
            <a:rPr lang="en-US" b="1" smtClean="0"/>
            <a:t>Summary:</a:t>
          </a:r>
          <a:r>
            <a:rPr lang="en-US" smtClean="0"/>
            <a:t> Briefly recap the most important findings from the analysis.</a:t>
          </a:r>
          <a:endParaRPr lang="en-US"/>
        </a:p>
      </dgm:t>
    </dgm:pt>
    <dgm:pt modelId="{D65A9241-466F-47BB-AC9C-DF413445C51F}" type="parTrans" cxnId="{795B16D5-87A3-4644-873D-4F9FFDED5592}">
      <dgm:prSet/>
      <dgm:spPr/>
      <dgm:t>
        <a:bodyPr/>
        <a:lstStyle/>
        <a:p>
          <a:endParaRPr lang="en-US"/>
        </a:p>
      </dgm:t>
    </dgm:pt>
    <dgm:pt modelId="{62DEB405-185D-4F78-9748-E163FF953F26}" type="sibTrans" cxnId="{795B16D5-87A3-4644-873D-4F9FFDED5592}">
      <dgm:prSet/>
      <dgm:spPr/>
      <dgm:t>
        <a:bodyPr/>
        <a:lstStyle/>
        <a:p>
          <a:endParaRPr lang="en-US"/>
        </a:p>
      </dgm:t>
    </dgm:pt>
    <dgm:pt modelId="{2186C60F-5424-4E8F-B30E-02DA66B2981E}">
      <dgm:prSet/>
      <dgm:spPr>
        <a:solidFill>
          <a:srgbClr val="92D050"/>
        </a:solidFill>
      </dgm:spPr>
      <dgm:t>
        <a:bodyPr/>
        <a:lstStyle/>
        <a:p>
          <a:pPr rtl="0"/>
          <a:r>
            <a:rPr lang="en-US" smtClean="0"/>
            <a:t>The top skills and niches on the platform.</a:t>
          </a:r>
          <a:endParaRPr lang="en-US"/>
        </a:p>
      </dgm:t>
    </dgm:pt>
    <dgm:pt modelId="{C714701F-08F2-4407-B2A4-29C4920BB903}" type="parTrans" cxnId="{B0FC991F-B929-46F8-AC39-3BB518EE1FC8}">
      <dgm:prSet/>
      <dgm:spPr/>
      <dgm:t>
        <a:bodyPr/>
        <a:lstStyle/>
        <a:p>
          <a:endParaRPr lang="en-US"/>
        </a:p>
      </dgm:t>
    </dgm:pt>
    <dgm:pt modelId="{A732EAF4-FA5D-4470-B517-43A4C414295F}" type="sibTrans" cxnId="{B0FC991F-B929-46F8-AC39-3BB518EE1FC8}">
      <dgm:prSet/>
      <dgm:spPr/>
      <dgm:t>
        <a:bodyPr/>
        <a:lstStyle/>
        <a:p>
          <a:endParaRPr lang="en-US"/>
        </a:p>
      </dgm:t>
    </dgm:pt>
    <dgm:pt modelId="{89931255-F3E8-4E07-BE81-673F7FB1950A}">
      <dgm:prSet/>
      <dgm:spPr>
        <a:solidFill>
          <a:srgbClr val="00B0F0"/>
        </a:solidFill>
      </dgm:spPr>
      <dgm:t>
        <a:bodyPr/>
        <a:lstStyle/>
        <a:p>
          <a:pPr rtl="0"/>
          <a:r>
            <a:rPr lang="en-US" smtClean="0"/>
            <a:t>The most profitable keywords.</a:t>
          </a:r>
          <a:endParaRPr lang="en-US"/>
        </a:p>
      </dgm:t>
    </dgm:pt>
    <dgm:pt modelId="{6BE5EA11-004A-44BB-9FC6-6EC792C5C2A9}" type="parTrans" cxnId="{F8E16EB0-DED8-4B37-8E33-CE0AFD69391E}">
      <dgm:prSet/>
      <dgm:spPr/>
      <dgm:t>
        <a:bodyPr/>
        <a:lstStyle/>
        <a:p>
          <a:endParaRPr lang="en-US"/>
        </a:p>
      </dgm:t>
    </dgm:pt>
    <dgm:pt modelId="{D1E02A94-18FF-4384-B479-E498CDB89D1F}" type="sibTrans" cxnId="{F8E16EB0-DED8-4B37-8E33-CE0AFD69391E}">
      <dgm:prSet/>
      <dgm:spPr/>
      <dgm:t>
        <a:bodyPr/>
        <a:lstStyle/>
        <a:p>
          <a:endParaRPr lang="en-US"/>
        </a:p>
      </dgm:t>
    </dgm:pt>
    <dgm:pt modelId="{14B08AEF-5C4A-408B-A794-EC0612F4FF8A}">
      <dgm:prSet/>
      <dgm:spPr>
        <a:solidFill>
          <a:srgbClr val="002060"/>
        </a:solidFill>
      </dgm:spPr>
      <dgm:t>
        <a:bodyPr/>
        <a:lstStyle/>
        <a:p>
          <a:pPr rtl="0"/>
          <a:r>
            <a:rPr lang="en-US" smtClean="0"/>
            <a:t>The most prevalent job types and geographical locations.</a:t>
          </a:r>
          <a:endParaRPr lang="en-US"/>
        </a:p>
      </dgm:t>
    </dgm:pt>
    <dgm:pt modelId="{05FC75C3-278D-4962-8CA7-C5E5623742EA}" type="parTrans" cxnId="{9D2BD489-9A63-464F-875E-C6DFA5EDCBB7}">
      <dgm:prSet/>
      <dgm:spPr/>
      <dgm:t>
        <a:bodyPr/>
        <a:lstStyle/>
        <a:p>
          <a:endParaRPr lang="en-US"/>
        </a:p>
      </dgm:t>
    </dgm:pt>
    <dgm:pt modelId="{507B23F3-1B27-4E30-81AB-A8A4F2D6F091}" type="sibTrans" cxnId="{9D2BD489-9A63-464F-875E-C6DFA5EDCBB7}">
      <dgm:prSet/>
      <dgm:spPr/>
      <dgm:t>
        <a:bodyPr/>
        <a:lstStyle/>
        <a:p>
          <a:endParaRPr lang="en-US"/>
        </a:p>
      </dgm:t>
    </dgm:pt>
    <dgm:pt modelId="{E6F7EFD4-E4C6-4E60-92A2-C03406DC3483}">
      <dgm:prSet/>
      <dgm:spPr>
        <a:solidFill>
          <a:schemeClr val="bg2">
            <a:lumMod val="75000"/>
            <a:lumOff val="25000"/>
          </a:schemeClr>
        </a:solidFill>
      </dgm:spPr>
      <dgm:t>
        <a:bodyPr/>
        <a:lstStyle/>
        <a:p>
          <a:pPr rtl="0"/>
          <a:r>
            <a:rPr lang="en-US" b="1" smtClean="0"/>
            <a:t>Overall Project Takeaway:</a:t>
          </a:r>
          <a:r>
            <a:rPr lang="en-US" smtClean="0"/>
            <a:t> Summarize what the analysis reveals about the current state of the Upwork freelance market and the project's value.</a:t>
          </a:r>
          <a:endParaRPr lang="en-US"/>
        </a:p>
      </dgm:t>
    </dgm:pt>
    <dgm:pt modelId="{3048A1DB-BE0C-4797-897B-78630396E160}" type="parTrans" cxnId="{35AD7DD3-6179-4742-B77F-B0988241A4CB}">
      <dgm:prSet/>
      <dgm:spPr/>
      <dgm:t>
        <a:bodyPr/>
        <a:lstStyle/>
        <a:p>
          <a:endParaRPr lang="en-US"/>
        </a:p>
      </dgm:t>
    </dgm:pt>
    <dgm:pt modelId="{7C79017A-369F-41BF-B96D-391A6E773CD8}" type="sibTrans" cxnId="{35AD7DD3-6179-4742-B77F-B0988241A4CB}">
      <dgm:prSet/>
      <dgm:spPr/>
      <dgm:t>
        <a:bodyPr/>
        <a:lstStyle/>
        <a:p>
          <a:endParaRPr lang="en-US"/>
        </a:p>
      </dgm:t>
    </dgm:pt>
    <dgm:pt modelId="{024E8CD0-1A99-48E9-ABAD-4F3B99EC4F57}" type="pres">
      <dgm:prSet presAssocID="{A8E7DB73-889A-41B0-ADDC-6A56D819F257}" presName="outerComposite" presStyleCnt="0">
        <dgm:presLayoutVars>
          <dgm:chMax val="5"/>
          <dgm:dir/>
          <dgm:resizeHandles val="exact"/>
        </dgm:presLayoutVars>
      </dgm:prSet>
      <dgm:spPr/>
    </dgm:pt>
    <dgm:pt modelId="{621DF563-A560-4888-9BBB-BD94D6F8ACE0}" type="pres">
      <dgm:prSet presAssocID="{A8E7DB73-889A-41B0-ADDC-6A56D819F257}" presName="dummyMaxCanvas" presStyleCnt="0">
        <dgm:presLayoutVars/>
      </dgm:prSet>
      <dgm:spPr/>
    </dgm:pt>
    <dgm:pt modelId="{A9C5912D-661C-47FF-999F-B3519EB28B36}" type="pres">
      <dgm:prSet presAssocID="{A8E7DB73-889A-41B0-ADDC-6A56D819F257}" presName="FiveNodes_1" presStyleLbl="node1" presStyleIdx="0" presStyleCnt="5">
        <dgm:presLayoutVars>
          <dgm:bulletEnabled val="1"/>
        </dgm:presLayoutVars>
      </dgm:prSet>
      <dgm:spPr/>
    </dgm:pt>
    <dgm:pt modelId="{F8CE783C-F20B-4F4B-9340-B371505BFC3D}" type="pres">
      <dgm:prSet presAssocID="{A8E7DB73-889A-41B0-ADDC-6A56D819F257}" presName="FiveNodes_2" presStyleLbl="node1" presStyleIdx="1" presStyleCnt="5">
        <dgm:presLayoutVars>
          <dgm:bulletEnabled val="1"/>
        </dgm:presLayoutVars>
      </dgm:prSet>
      <dgm:spPr/>
    </dgm:pt>
    <dgm:pt modelId="{19849E51-788A-4A5E-826B-B878376C92DD}" type="pres">
      <dgm:prSet presAssocID="{A8E7DB73-889A-41B0-ADDC-6A56D819F257}" presName="FiveNodes_3" presStyleLbl="node1" presStyleIdx="2" presStyleCnt="5">
        <dgm:presLayoutVars>
          <dgm:bulletEnabled val="1"/>
        </dgm:presLayoutVars>
      </dgm:prSet>
      <dgm:spPr/>
    </dgm:pt>
    <dgm:pt modelId="{5FB0C54A-8578-4299-950B-244B333F0ACA}" type="pres">
      <dgm:prSet presAssocID="{A8E7DB73-889A-41B0-ADDC-6A56D819F257}" presName="FiveNodes_4" presStyleLbl="node1" presStyleIdx="3" presStyleCnt="5">
        <dgm:presLayoutVars>
          <dgm:bulletEnabled val="1"/>
        </dgm:presLayoutVars>
      </dgm:prSet>
      <dgm:spPr/>
    </dgm:pt>
    <dgm:pt modelId="{59353263-8B75-44A1-8E60-1275B2901FBC}" type="pres">
      <dgm:prSet presAssocID="{A8E7DB73-889A-41B0-ADDC-6A56D819F257}" presName="FiveNodes_5" presStyleLbl="node1" presStyleIdx="4" presStyleCnt="5">
        <dgm:presLayoutVars>
          <dgm:bulletEnabled val="1"/>
        </dgm:presLayoutVars>
      </dgm:prSet>
      <dgm:spPr/>
    </dgm:pt>
    <dgm:pt modelId="{E7FD65FF-28A8-4EE9-8BC7-C94108A21F97}" type="pres">
      <dgm:prSet presAssocID="{A8E7DB73-889A-41B0-ADDC-6A56D819F257}" presName="FiveConn_1-2" presStyleLbl="fgAccFollowNode1" presStyleIdx="0" presStyleCnt="4">
        <dgm:presLayoutVars>
          <dgm:bulletEnabled val="1"/>
        </dgm:presLayoutVars>
      </dgm:prSet>
      <dgm:spPr/>
    </dgm:pt>
    <dgm:pt modelId="{6F72A2B5-A23A-4611-A785-AFAFFF28A5EF}" type="pres">
      <dgm:prSet presAssocID="{A8E7DB73-889A-41B0-ADDC-6A56D819F257}" presName="FiveConn_2-3" presStyleLbl="fgAccFollowNode1" presStyleIdx="1" presStyleCnt="4">
        <dgm:presLayoutVars>
          <dgm:bulletEnabled val="1"/>
        </dgm:presLayoutVars>
      </dgm:prSet>
      <dgm:spPr/>
    </dgm:pt>
    <dgm:pt modelId="{4E686467-6BCA-4FB7-891B-89748CF8BD81}" type="pres">
      <dgm:prSet presAssocID="{A8E7DB73-889A-41B0-ADDC-6A56D819F257}" presName="FiveConn_3-4" presStyleLbl="fgAccFollowNode1" presStyleIdx="2" presStyleCnt="4">
        <dgm:presLayoutVars>
          <dgm:bulletEnabled val="1"/>
        </dgm:presLayoutVars>
      </dgm:prSet>
      <dgm:spPr/>
    </dgm:pt>
    <dgm:pt modelId="{CF123EDB-2688-4549-B042-F9F0944CC89B}" type="pres">
      <dgm:prSet presAssocID="{A8E7DB73-889A-41B0-ADDC-6A56D819F257}" presName="FiveConn_4-5" presStyleLbl="fgAccFollowNode1" presStyleIdx="3" presStyleCnt="4">
        <dgm:presLayoutVars>
          <dgm:bulletEnabled val="1"/>
        </dgm:presLayoutVars>
      </dgm:prSet>
      <dgm:spPr/>
    </dgm:pt>
    <dgm:pt modelId="{AAE2A1FC-510E-4C83-9A0B-DE4AED0CF57E}" type="pres">
      <dgm:prSet presAssocID="{A8E7DB73-889A-41B0-ADDC-6A56D819F257}" presName="FiveNodes_1_text" presStyleLbl="node1" presStyleIdx="4" presStyleCnt="5">
        <dgm:presLayoutVars>
          <dgm:bulletEnabled val="1"/>
        </dgm:presLayoutVars>
      </dgm:prSet>
      <dgm:spPr/>
    </dgm:pt>
    <dgm:pt modelId="{3CA5E8A3-CB06-4300-8C32-CFB1ADBBA26E}" type="pres">
      <dgm:prSet presAssocID="{A8E7DB73-889A-41B0-ADDC-6A56D819F257}" presName="FiveNodes_2_text" presStyleLbl="node1" presStyleIdx="4" presStyleCnt="5">
        <dgm:presLayoutVars>
          <dgm:bulletEnabled val="1"/>
        </dgm:presLayoutVars>
      </dgm:prSet>
      <dgm:spPr/>
    </dgm:pt>
    <dgm:pt modelId="{0F70340D-7AF6-4B24-8F27-220B0024D5AA}" type="pres">
      <dgm:prSet presAssocID="{A8E7DB73-889A-41B0-ADDC-6A56D819F257}" presName="FiveNodes_3_text" presStyleLbl="node1" presStyleIdx="4" presStyleCnt="5">
        <dgm:presLayoutVars>
          <dgm:bulletEnabled val="1"/>
        </dgm:presLayoutVars>
      </dgm:prSet>
      <dgm:spPr/>
    </dgm:pt>
    <dgm:pt modelId="{913F5EE6-3635-401D-B7A6-00608046C35B}" type="pres">
      <dgm:prSet presAssocID="{A8E7DB73-889A-41B0-ADDC-6A56D819F257}" presName="FiveNodes_4_text" presStyleLbl="node1" presStyleIdx="4" presStyleCnt="5">
        <dgm:presLayoutVars>
          <dgm:bulletEnabled val="1"/>
        </dgm:presLayoutVars>
      </dgm:prSet>
      <dgm:spPr/>
    </dgm:pt>
    <dgm:pt modelId="{DA4B56CC-4D11-4966-B93A-4F7091063DFD}" type="pres">
      <dgm:prSet presAssocID="{A8E7DB73-889A-41B0-ADDC-6A56D819F257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F7262F3-FCCB-4640-A12F-7A93EE6503FD}" type="presOf" srcId="{62DEB405-185D-4F78-9748-E163FF953F26}" destId="{E7FD65FF-28A8-4EE9-8BC7-C94108A21F97}" srcOrd="0" destOrd="0" presId="urn:microsoft.com/office/officeart/2005/8/layout/vProcess5"/>
    <dgm:cxn modelId="{9D2BD489-9A63-464F-875E-C6DFA5EDCBB7}" srcId="{A8E7DB73-889A-41B0-ADDC-6A56D819F257}" destId="{14B08AEF-5C4A-408B-A794-EC0612F4FF8A}" srcOrd="3" destOrd="0" parTransId="{05FC75C3-278D-4962-8CA7-C5E5623742EA}" sibTransId="{507B23F3-1B27-4E30-81AB-A8A4F2D6F091}"/>
    <dgm:cxn modelId="{2BA7F327-661A-4901-B435-F9CBFE729AAD}" type="presOf" srcId="{2186C60F-5424-4E8F-B30E-02DA66B2981E}" destId="{3CA5E8A3-CB06-4300-8C32-CFB1ADBBA26E}" srcOrd="1" destOrd="0" presId="urn:microsoft.com/office/officeart/2005/8/layout/vProcess5"/>
    <dgm:cxn modelId="{2E3C257F-3F64-4B32-9DE9-ED0091810C49}" type="presOf" srcId="{D1E02A94-18FF-4384-B479-E498CDB89D1F}" destId="{4E686467-6BCA-4FB7-891B-89748CF8BD81}" srcOrd="0" destOrd="0" presId="urn:microsoft.com/office/officeart/2005/8/layout/vProcess5"/>
    <dgm:cxn modelId="{B0FC991F-B929-46F8-AC39-3BB518EE1FC8}" srcId="{A8E7DB73-889A-41B0-ADDC-6A56D819F257}" destId="{2186C60F-5424-4E8F-B30E-02DA66B2981E}" srcOrd="1" destOrd="0" parTransId="{C714701F-08F2-4407-B2A4-29C4920BB903}" sibTransId="{A732EAF4-FA5D-4470-B517-43A4C414295F}"/>
    <dgm:cxn modelId="{35AD7DD3-6179-4742-B77F-B0988241A4CB}" srcId="{A8E7DB73-889A-41B0-ADDC-6A56D819F257}" destId="{E6F7EFD4-E4C6-4E60-92A2-C03406DC3483}" srcOrd="4" destOrd="0" parTransId="{3048A1DB-BE0C-4797-897B-78630396E160}" sibTransId="{7C79017A-369F-41BF-B96D-391A6E773CD8}"/>
    <dgm:cxn modelId="{147506ED-0D2E-42CC-978D-A5F53CACDF1F}" type="presOf" srcId="{507B23F3-1B27-4E30-81AB-A8A4F2D6F091}" destId="{CF123EDB-2688-4549-B042-F9F0944CC89B}" srcOrd="0" destOrd="0" presId="urn:microsoft.com/office/officeart/2005/8/layout/vProcess5"/>
    <dgm:cxn modelId="{FBD74667-7C03-4AFA-8BA6-CAA01CBE56F8}" type="presOf" srcId="{0FA83CC2-E4F2-4544-93F3-29C6D317814B}" destId="{A9C5912D-661C-47FF-999F-B3519EB28B36}" srcOrd="0" destOrd="0" presId="urn:microsoft.com/office/officeart/2005/8/layout/vProcess5"/>
    <dgm:cxn modelId="{4831F244-E4E5-4990-90F4-5540AA0B5DC3}" type="presOf" srcId="{89931255-F3E8-4E07-BE81-673F7FB1950A}" destId="{19849E51-788A-4A5E-826B-B878376C92DD}" srcOrd="0" destOrd="0" presId="urn:microsoft.com/office/officeart/2005/8/layout/vProcess5"/>
    <dgm:cxn modelId="{50891F04-4010-4ADD-9A63-4B0EB1E85356}" type="presOf" srcId="{14B08AEF-5C4A-408B-A794-EC0612F4FF8A}" destId="{5FB0C54A-8578-4299-950B-244B333F0ACA}" srcOrd="0" destOrd="0" presId="urn:microsoft.com/office/officeart/2005/8/layout/vProcess5"/>
    <dgm:cxn modelId="{9D034BAA-D389-4E29-BBBE-D15505B493B0}" type="presOf" srcId="{E6F7EFD4-E4C6-4E60-92A2-C03406DC3483}" destId="{DA4B56CC-4D11-4966-B93A-4F7091063DFD}" srcOrd="1" destOrd="0" presId="urn:microsoft.com/office/officeart/2005/8/layout/vProcess5"/>
    <dgm:cxn modelId="{B8A11EB5-1907-4317-88A5-85AD0DCBE54B}" type="presOf" srcId="{A8E7DB73-889A-41B0-ADDC-6A56D819F257}" destId="{024E8CD0-1A99-48E9-ABAD-4F3B99EC4F57}" srcOrd="0" destOrd="0" presId="urn:microsoft.com/office/officeart/2005/8/layout/vProcess5"/>
    <dgm:cxn modelId="{DE41E6EE-5887-49C9-8A14-01FB23F666A2}" type="presOf" srcId="{14B08AEF-5C4A-408B-A794-EC0612F4FF8A}" destId="{913F5EE6-3635-401D-B7A6-00608046C35B}" srcOrd="1" destOrd="0" presId="urn:microsoft.com/office/officeart/2005/8/layout/vProcess5"/>
    <dgm:cxn modelId="{002B8E62-8E32-4A98-9E3C-A5D4477B5286}" type="presOf" srcId="{2186C60F-5424-4E8F-B30E-02DA66B2981E}" destId="{F8CE783C-F20B-4F4B-9340-B371505BFC3D}" srcOrd="0" destOrd="0" presId="urn:microsoft.com/office/officeart/2005/8/layout/vProcess5"/>
    <dgm:cxn modelId="{282E8603-56B8-4432-9B7C-8D971C3EFB61}" type="presOf" srcId="{0FA83CC2-E4F2-4544-93F3-29C6D317814B}" destId="{AAE2A1FC-510E-4C83-9A0B-DE4AED0CF57E}" srcOrd="1" destOrd="0" presId="urn:microsoft.com/office/officeart/2005/8/layout/vProcess5"/>
    <dgm:cxn modelId="{F8E16EB0-DED8-4B37-8E33-CE0AFD69391E}" srcId="{A8E7DB73-889A-41B0-ADDC-6A56D819F257}" destId="{89931255-F3E8-4E07-BE81-673F7FB1950A}" srcOrd="2" destOrd="0" parTransId="{6BE5EA11-004A-44BB-9FC6-6EC792C5C2A9}" sibTransId="{D1E02A94-18FF-4384-B479-E498CDB89D1F}"/>
    <dgm:cxn modelId="{795B16D5-87A3-4644-873D-4F9FFDED5592}" srcId="{A8E7DB73-889A-41B0-ADDC-6A56D819F257}" destId="{0FA83CC2-E4F2-4544-93F3-29C6D317814B}" srcOrd="0" destOrd="0" parTransId="{D65A9241-466F-47BB-AC9C-DF413445C51F}" sibTransId="{62DEB405-185D-4F78-9748-E163FF953F26}"/>
    <dgm:cxn modelId="{5B73D603-C786-403A-82FF-0F33D07E2E33}" type="presOf" srcId="{89931255-F3E8-4E07-BE81-673F7FB1950A}" destId="{0F70340D-7AF6-4B24-8F27-220B0024D5AA}" srcOrd="1" destOrd="0" presId="urn:microsoft.com/office/officeart/2005/8/layout/vProcess5"/>
    <dgm:cxn modelId="{D70B38C1-543F-4BA2-AC35-70AEF6043E0B}" type="presOf" srcId="{E6F7EFD4-E4C6-4E60-92A2-C03406DC3483}" destId="{59353263-8B75-44A1-8E60-1275B2901FBC}" srcOrd="0" destOrd="0" presId="urn:microsoft.com/office/officeart/2005/8/layout/vProcess5"/>
    <dgm:cxn modelId="{0A667042-D1B2-4156-93EB-37B0A423AA74}" type="presOf" srcId="{A732EAF4-FA5D-4470-B517-43A4C414295F}" destId="{6F72A2B5-A23A-4611-A785-AFAFFF28A5EF}" srcOrd="0" destOrd="0" presId="urn:microsoft.com/office/officeart/2005/8/layout/vProcess5"/>
    <dgm:cxn modelId="{7C0A1061-EEF6-499F-90DE-1AC0F4B87343}" type="presParOf" srcId="{024E8CD0-1A99-48E9-ABAD-4F3B99EC4F57}" destId="{621DF563-A560-4888-9BBB-BD94D6F8ACE0}" srcOrd="0" destOrd="0" presId="urn:microsoft.com/office/officeart/2005/8/layout/vProcess5"/>
    <dgm:cxn modelId="{744A87B4-E152-4A1C-9E57-DB48822D8784}" type="presParOf" srcId="{024E8CD0-1A99-48E9-ABAD-4F3B99EC4F57}" destId="{A9C5912D-661C-47FF-999F-B3519EB28B36}" srcOrd="1" destOrd="0" presId="urn:microsoft.com/office/officeart/2005/8/layout/vProcess5"/>
    <dgm:cxn modelId="{B711920C-A400-47A2-A9D2-03222C24C874}" type="presParOf" srcId="{024E8CD0-1A99-48E9-ABAD-4F3B99EC4F57}" destId="{F8CE783C-F20B-4F4B-9340-B371505BFC3D}" srcOrd="2" destOrd="0" presId="urn:microsoft.com/office/officeart/2005/8/layout/vProcess5"/>
    <dgm:cxn modelId="{8D0DDF53-5364-43B4-BD66-FD1ECEABCEBD}" type="presParOf" srcId="{024E8CD0-1A99-48E9-ABAD-4F3B99EC4F57}" destId="{19849E51-788A-4A5E-826B-B878376C92DD}" srcOrd="3" destOrd="0" presId="urn:microsoft.com/office/officeart/2005/8/layout/vProcess5"/>
    <dgm:cxn modelId="{75DD28D2-9C0E-4BDD-B23B-4151897E54A7}" type="presParOf" srcId="{024E8CD0-1A99-48E9-ABAD-4F3B99EC4F57}" destId="{5FB0C54A-8578-4299-950B-244B333F0ACA}" srcOrd="4" destOrd="0" presId="urn:microsoft.com/office/officeart/2005/8/layout/vProcess5"/>
    <dgm:cxn modelId="{AA42C386-F6B2-488C-9CBA-627D89C88208}" type="presParOf" srcId="{024E8CD0-1A99-48E9-ABAD-4F3B99EC4F57}" destId="{59353263-8B75-44A1-8E60-1275B2901FBC}" srcOrd="5" destOrd="0" presId="urn:microsoft.com/office/officeart/2005/8/layout/vProcess5"/>
    <dgm:cxn modelId="{3EA4A30B-2304-465A-ABDF-F17DE0ECA40D}" type="presParOf" srcId="{024E8CD0-1A99-48E9-ABAD-4F3B99EC4F57}" destId="{E7FD65FF-28A8-4EE9-8BC7-C94108A21F97}" srcOrd="6" destOrd="0" presId="urn:microsoft.com/office/officeart/2005/8/layout/vProcess5"/>
    <dgm:cxn modelId="{2E2626B4-BE57-4017-8CD1-BDD31BACB3F4}" type="presParOf" srcId="{024E8CD0-1A99-48E9-ABAD-4F3B99EC4F57}" destId="{6F72A2B5-A23A-4611-A785-AFAFFF28A5EF}" srcOrd="7" destOrd="0" presId="urn:microsoft.com/office/officeart/2005/8/layout/vProcess5"/>
    <dgm:cxn modelId="{A9924689-4625-4519-A2F8-9C9AD5D45D94}" type="presParOf" srcId="{024E8CD0-1A99-48E9-ABAD-4F3B99EC4F57}" destId="{4E686467-6BCA-4FB7-891B-89748CF8BD81}" srcOrd="8" destOrd="0" presId="urn:microsoft.com/office/officeart/2005/8/layout/vProcess5"/>
    <dgm:cxn modelId="{CD28B188-71C3-443F-98FF-092E95EB4313}" type="presParOf" srcId="{024E8CD0-1A99-48E9-ABAD-4F3B99EC4F57}" destId="{CF123EDB-2688-4549-B042-F9F0944CC89B}" srcOrd="9" destOrd="0" presId="urn:microsoft.com/office/officeart/2005/8/layout/vProcess5"/>
    <dgm:cxn modelId="{CA947C82-F972-4EBA-AE66-551394AF4DA0}" type="presParOf" srcId="{024E8CD0-1A99-48E9-ABAD-4F3B99EC4F57}" destId="{AAE2A1FC-510E-4C83-9A0B-DE4AED0CF57E}" srcOrd="10" destOrd="0" presId="urn:microsoft.com/office/officeart/2005/8/layout/vProcess5"/>
    <dgm:cxn modelId="{650045C9-9BB1-4E3F-BDEF-52D003998D18}" type="presParOf" srcId="{024E8CD0-1A99-48E9-ABAD-4F3B99EC4F57}" destId="{3CA5E8A3-CB06-4300-8C32-CFB1ADBBA26E}" srcOrd="11" destOrd="0" presId="urn:microsoft.com/office/officeart/2005/8/layout/vProcess5"/>
    <dgm:cxn modelId="{5E035BDE-EC74-4121-9BA2-9917D141BC04}" type="presParOf" srcId="{024E8CD0-1A99-48E9-ABAD-4F3B99EC4F57}" destId="{0F70340D-7AF6-4B24-8F27-220B0024D5AA}" srcOrd="12" destOrd="0" presId="urn:microsoft.com/office/officeart/2005/8/layout/vProcess5"/>
    <dgm:cxn modelId="{54EBA524-AD0C-43CD-BA93-45CDA023EF7A}" type="presParOf" srcId="{024E8CD0-1A99-48E9-ABAD-4F3B99EC4F57}" destId="{913F5EE6-3635-401D-B7A6-00608046C35B}" srcOrd="13" destOrd="0" presId="urn:microsoft.com/office/officeart/2005/8/layout/vProcess5"/>
    <dgm:cxn modelId="{81CC450F-11D7-483C-A6BF-7056D4452E7D}" type="presParOf" srcId="{024E8CD0-1A99-48E9-ABAD-4F3B99EC4F57}" destId="{DA4B56CC-4D11-4966-B93A-4F7091063DFD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AA9B0D-6B7B-4E3A-90A8-1D8CC0495427}" type="doc">
      <dgm:prSet loTypeId="urn:microsoft.com/office/officeart/2005/8/layout/cycle2" loCatId="cycle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6A1D24C0-2476-435F-9233-1D5F1F570A08}">
      <dgm:prSet/>
      <dgm:spPr>
        <a:solidFill>
          <a:srgbClr val="00B050">
            <a:alpha val="90000"/>
          </a:srgbClr>
        </a:solidFill>
      </dgm:spPr>
      <dgm:t>
        <a:bodyPr/>
        <a:lstStyle/>
        <a:p>
          <a:pPr rtl="0"/>
          <a:r>
            <a:rPr lang="en-US" b="1" smtClean="0"/>
            <a:t>Primary Objective:</a:t>
          </a:r>
          <a:endParaRPr lang="en-US"/>
        </a:p>
      </dgm:t>
    </dgm:pt>
    <dgm:pt modelId="{7AD4CEAE-95F8-413A-92AA-DD274DF9CD13}" type="parTrans" cxnId="{8168E936-4395-4922-8574-9E69B68E2142}">
      <dgm:prSet/>
      <dgm:spPr/>
      <dgm:t>
        <a:bodyPr/>
        <a:lstStyle/>
        <a:p>
          <a:endParaRPr lang="en-US"/>
        </a:p>
      </dgm:t>
    </dgm:pt>
    <dgm:pt modelId="{198973AE-E916-4969-A162-C9E55147EB63}" type="sibTrans" cxnId="{8168E936-4395-4922-8574-9E69B68E2142}">
      <dgm:prSet/>
      <dgm:spPr/>
      <dgm:t>
        <a:bodyPr/>
        <a:lstStyle/>
        <a:p>
          <a:endParaRPr lang="en-US"/>
        </a:p>
      </dgm:t>
    </dgm:pt>
    <dgm:pt modelId="{1B7BA871-0244-4448-A906-E4B29914A88D}">
      <dgm:prSet/>
      <dgm:spPr>
        <a:solidFill>
          <a:srgbClr val="FF0000">
            <a:alpha val="82000"/>
          </a:srgbClr>
        </a:solidFill>
      </dgm:spPr>
      <dgm:t>
        <a:bodyPr/>
        <a:lstStyle/>
        <a:p>
          <a:pPr rtl="0"/>
          <a:r>
            <a:rPr lang="en-US" dirty="0" smtClean="0"/>
            <a:t>Analyze job market trends and build a recommendation system for job seekers.</a:t>
          </a:r>
          <a:endParaRPr lang="en-US" dirty="0"/>
        </a:p>
      </dgm:t>
    </dgm:pt>
    <dgm:pt modelId="{CC6B91FA-5CDD-4E19-B5E6-17C783096467}" type="parTrans" cxnId="{2CB66B7B-D4D2-4E11-A5D7-CD52D41C3273}">
      <dgm:prSet/>
      <dgm:spPr/>
      <dgm:t>
        <a:bodyPr/>
        <a:lstStyle/>
        <a:p>
          <a:endParaRPr lang="en-US"/>
        </a:p>
      </dgm:t>
    </dgm:pt>
    <dgm:pt modelId="{60C8AF1B-AC46-4CB8-B9E6-5C53B9793A5E}" type="sibTrans" cxnId="{2CB66B7B-D4D2-4E11-A5D7-CD52D41C3273}">
      <dgm:prSet/>
      <dgm:spPr/>
      <dgm:t>
        <a:bodyPr/>
        <a:lstStyle/>
        <a:p>
          <a:endParaRPr lang="en-US"/>
        </a:p>
      </dgm:t>
    </dgm:pt>
    <dgm:pt modelId="{809F20EB-D174-4E8A-ABF9-7395D9A11634}">
      <dgm:prSet/>
      <dgm:spPr>
        <a:solidFill>
          <a:srgbClr val="7030A0">
            <a:alpha val="74000"/>
          </a:srgbClr>
        </a:solidFill>
      </dgm:spPr>
      <dgm:t>
        <a:bodyPr/>
        <a:lstStyle/>
        <a:p>
          <a:pPr rtl="0"/>
          <a:r>
            <a:rPr lang="en-US" dirty="0" smtClean="0"/>
            <a:t>Identify high-demand job roles, salary trends, and emerging job categories.</a:t>
          </a:r>
          <a:endParaRPr lang="en-US" dirty="0"/>
        </a:p>
      </dgm:t>
    </dgm:pt>
    <dgm:pt modelId="{12605088-0D23-4DF1-BB6F-8E7CE4FF2D48}" type="parTrans" cxnId="{9E92B5E1-1A08-487B-8315-15134B4D1029}">
      <dgm:prSet/>
      <dgm:spPr/>
      <dgm:t>
        <a:bodyPr/>
        <a:lstStyle/>
        <a:p>
          <a:endParaRPr lang="en-US"/>
        </a:p>
      </dgm:t>
    </dgm:pt>
    <dgm:pt modelId="{844BCFC3-1ECB-4CE1-AE58-F6978832D2AD}" type="sibTrans" cxnId="{9E92B5E1-1A08-487B-8315-15134B4D1029}">
      <dgm:prSet/>
      <dgm:spPr/>
      <dgm:t>
        <a:bodyPr/>
        <a:lstStyle/>
        <a:p>
          <a:endParaRPr lang="en-US"/>
        </a:p>
      </dgm:t>
    </dgm:pt>
    <dgm:pt modelId="{54408F1B-F151-4DF7-B94E-C9A83402BFA5}">
      <dgm:prSet/>
      <dgm:spPr>
        <a:solidFill>
          <a:srgbClr val="00B0F0">
            <a:alpha val="66000"/>
          </a:srgbClr>
        </a:solidFill>
      </dgm:spPr>
      <dgm:t>
        <a:bodyPr/>
        <a:lstStyle/>
        <a:p>
          <a:pPr rtl="0"/>
          <a:r>
            <a:rPr lang="en-US" dirty="0" smtClean="0"/>
            <a:t>Provide personalized job recommendations using real-time data.</a:t>
          </a:r>
          <a:endParaRPr lang="en-US" dirty="0"/>
        </a:p>
      </dgm:t>
    </dgm:pt>
    <dgm:pt modelId="{DAB2812E-0AF0-4CD8-8D65-25D5D3283880}" type="parTrans" cxnId="{6038070A-1E17-4B19-805C-36F58ED23C2B}">
      <dgm:prSet/>
      <dgm:spPr/>
      <dgm:t>
        <a:bodyPr/>
        <a:lstStyle/>
        <a:p>
          <a:endParaRPr lang="en-US"/>
        </a:p>
      </dgm:t>
    </dgm:pt>
    <dgm:pt modelId="{A374F64F-581D-4CFC-8229-5C108C62F69C}" type="sibTrans" cxnId="{6038070A-1E17-4B19-805C-36F58ED23C2B}">
      <dgm:prSet/>
      <dgm:spPr/>
      <dgm:t>
        <a:bodyPr/>
        <a:lstStyle/>
        <a:p>
          <a:endParaRPr lang="en-US"/>
        </a:p>
      </dgm:t>
    </dgm:pt>
    <dgm:pt modelId="{A15D2164-FA4A-46E3-A04B-04E916A17057}">
      <dgm:prSet/>
      <dgm:spPr>
        <a:solidFill>
          <a:srgbClr val="002060">
            <a:alpha val="58000"/>
          </a:srgbClr>
        </a:solidFill>
      </dgm:spPr>
      <dgm:t>
        <a:bodyPr/>
        <a:lstStyle/>
        <a:p>
          <a:pPr rtl="0"/>
          <a:r>
            <a:rPr lang="en-US" b="1" smtClean="0"/>
            <a:t>Outcome:</a:t>
          </a:r>
          <a:endParaRPr lang="en-US"/>
        </a:p>
      </dgm:t>
    </dgm:pt>
    <dgm:pt modelId="{26CF25D0-B20A-4D3A-BDEB-8F43286CA054}" type="parTrans" cxnId="{85720BFC-D590-4A53-9CE4-122C27200EFA}">
      <dgm:prSet/>
      <dgm:spPr/>
      <dgm:t>
        <a:bodyPr/>
        <a:lstStyle/>
        <a:p>
          <a:endParaRPr lang="en-US"/>
        </a:p>
      </dgm:t>
    </dgm:pt>
    <dgm:pt modelId="{46D725B3-52D0-4FAE-ABDB-646F36D3C862}" type="sibTrans" cxnId="{85720BFC-D590-4A53-9CE4-122C27200EFA}">
      <dgm:prSet/>
      <dgm:spPr/>
      <dgm:t>
        <a:bodyPr/>
        <a:lstStyle/>
        <a:p>
          <a:endParaRPr lang="en-US"/>
        </a:p>
      </dgm:t>
    </dgm:pt>
    <dgm:pt modelId="{15531594-7128-4828-82C3-211DB85DD22B}">
      <dgm:prSet/>
      <dgm:spPr>
        <a:solidFill>
          <a:srgbClr val="FFC000">
            <a:alpha val="49804"/>
          </a:srgbClr>
        </a:solidFill>
      </dgm:spPr>
      <dgm:t>
        <a:bodyPr/>
        <a:lstStyle/>
        <a:p>
          <a:pPr rtl="0"/>
          <a:r>
            <a:rPr lang="en-US" dirty="0" smtClean="0"/>
            <a:t>Empower job seekers and recruiters to make data-driven career decisions.</a:t>
          </a:r>
          <a:endParaRPr lang="en-US" dirty="0"/>
        </a:p>
      </dgm:t>
    </dgm:pt>
    <dgm:pt modelId="{3983B8FF-F536-4C84-AA76-34D64A9C8D43}" type="parTrans" cxnId="{818F2A1C-BC04-41CC-BE10-06975237EE22}">
      <dgm:prSet/>
      <dgm:spPr/>
      <dgm:t>
        <a:bodyPr/>
        <a:lstStyle/>
        <a:p>
          <a:endParaRPr lang="en-US"/>
        </a:p>
      </dgm:t>
    </dgm:pt>
    <dgm:pt modelId="{6ED9211A-4DD4-4B02-9ED4-DCF1B2C77CEA}" type="sibTrans" cxnId="{818F2A1C-BC04-41CC-BE10-06975237EE22}">
      <dgm:prSet/>
      <dgm:spPr/>
      <dgm:t>
        <a:bodyPr/>
        <a:lstStyle/>
        <a:p>
          <a:endParaRPr lang="en-US"/>
        </a:p>
      </dgm:t>
    </dgm:pt>
    <dgm:pt modelId="{F0612428-1059-47BC-8FFE-5BAA9A33AF83}" type="pres">
      <dgm:prSet presAssocID="{9CAA9B0D-6B7B-4E3A-90A8-1D8CC0495427}" presName="cycle" presStyleCnt="0">
        <dgm:presLayoutVars>
          <dgm:dir/>
          <dgm:resizeHandles val="exact"/>
        </dgm:presLayoutVars>
      </dgm:prSet>
      <dgm:spPr/>
    </dgm:pt>
    <dgm:pt modelId="{6496AF1E-A473-450F-8F50-1A0E6C48AE71}" type="pres">
      <dgm:prSet presAssocID="{6A1D24C0-2476-435F-9233-1D5F1F570A08}" presName="node" presStyleLbl="node1" presStyleIdx="0" presStyleCnt="6">
        <dgm:presLayoutVars>
          <dgm:bulletEnabled val="1"/>
        </dgm:presLayoutVars>
      </dgm:prSet>
      <dgm:spPr/>
    </dgm:pt>
    <dgm:pt modelId="{3D09FBEF-8686-4AC8-9EFE-5DF6B6C5A15C}" type="pres">
      <dgm:prSet presAssocID="{198973AE-E916-4969-A162-C9E55147EB63}" presName="sibTrans" presStyleLbl="sibTrans2D1" presStyleIdx="0" presStyleCnt="6"/>
      <dgm:spPr/>
    </dgm:pt>
    <dgm:pt modelId="{280892F9-5A72-4C3C-B3C3-805FFED39BF1}" type="pres">
      <dgm:prSet presAssocID="{198973AE-E916-4969-A162-C9E55147EB63}" presName="connectorText" presStyleLbl="sibTrans2D1" presStyleIdx="0" presStyleCnt="6"/>
      <dgm:spPr/>
    </dgm:pt>
    <dgm:pt modelId="{F2A59001-FD90-4177-9287-4FB5DDC13198}" type="pres">
      <dgm:prSet presAssocID="{1B7BA871-0244-4448-A906-E4B29914A88D}" presName="node" presStyleLbl="node1" presStyleIdx="1" presStyleCnt="6">
        <dgm:presLayoutVars>
          <dgm:bulletEnabled val="1"/>
        </dgm:presLayoutVars>
      </dgm:prSet>
      <dgm:spPr/>
    </dgm:pt>
    <dgm:pt modelId="{9C6AFF43-FF69-4E8B-BEA6-D38DDFEBF06D}" type="pres">
      <dgm:prSet presAssocID="{60C8AF1B-AC46-4CB8-B9E6-5C53B9793A5E}" presName="sibTrans" presStyleLbl="sibTrans2D1" presStyleIdx="1" presStyleCnt="6"/>
      <dgm:spPr/>
    </dgm:pt>
    <dgm:pt modelId="{782EEA82-ACBE-4AFB-99EC-7A6626F14180}" type="pres">
      <dgm:prSet presAssocID="{60C8AF1B-AC46-4CB8-B9E6-5C53B9793A5E}" presName="connectorText" presStyleLbl="sibTrans2D1" presStyleIdx="1" presStyleCnt="6"/>
      <dgm:spPr/>
    </dgm:pt>
    <dgm:pt modelId="{0230B89C-EAF0-4AE7-94A9-FBBC22F2F4BC}" type="pres">
      <dgm:prSet presAssocID="{809F20EB-D174-4E8A-ABF9-7395D9A11634}" presName="node" presStyleLbl="node1" presStyleIdx="2" presStyleCnt="6">
        <dgm:presLayoutVars>
          <dgm:bulletEnabled val="1"/>
        </dgm:presLayoutVars>
      </dgm:prSet>
      <dgm:spPr/>
    </dgm:pt>
    <dgm:pt modelId="{9B1CF39B-C191-4256-B48D-6BC64FBC9123}" type="pres">
      <dgm:prSet presAssocID="{844BCFC3-1ECB-4CE1-AE58-F6978832D2AD}" presName="sibTrans" presStyleLbl="sibTrans2D1" presStyleIdx="2" presStyleCnt="6"/>
      <dgm:spPr/>
    </dgm:pt>
    <dgm:pt modelId="{7039CCA3-7DA0-42AD-B410-A60DB6795FCE}" type="pres">
      <dgm:prSet presAssocID="{844BCFC3-1ECB-4CE1-AE58-F6978832D2AD}" presName="connectorText" presStyleLbl="sibTrans2D1" presStyleIdx="2" presStyleCnt="6"/>
      <dgm:spPr/>
    </dgm:pt>
    <dgm:pt modelId="{686DDBCA-FADC-46DB-9B61-863739DBABBD}" type="pres">
      <dgm:prSet presAssocID="{54408F1B-F151-4DF7-B94E-C9A83402BFA5}" presName="node" presStyleLbl="node1" presStyleIdx="3" presStyleCnt="6">
        <dgm:presLayoutVars>
          <dgm:bulletEnabled val="1"/>
        </dgm:presLayoutVars>
      </dgm:prSet>
      <dgm:spPr/>
    </dgm:pt>
    <dgm:pt modelId="{9BB6AC9C-6978-45DB-A95F-F4440CABA73E}" type="pres">
      <dgm:prSet presAssocID="{A374F64F-581D-4CFC-8229-5C108C62F69C}" presName="sibTrans" presStyleLbl="sibTrans2D1" presStyleIdx="3" presStyleCnt="6"/>
      <dgm:spPr/>
    </dgm:pt>
    <dgm:pt modelId="{2BB4E8CE-B4CE-4D11-AD95-B4C04522D101}" type="pres">
      <dgm:prSet presAssocID="{A374F64F-581D-4CFC-8229-5C108C62F69C}" presName="connectorText" presStyleLbl="sibTrans2D1" presStyleIdx="3" presStyleCnt="6"/>
      <dgm:spPr/>
    </dgm:pt>
    <dgm:pt modelId="{EC28BA83-B89F-4630-9350-ABD23BB95D68}" type="pres">
      <dgm:prSet presAssocID="{A15D2164-FA4A-46E3-A04B-04E916A17057}" presName="node" presStyleLbl="node1" presStyleIdx="4" presStyleCnt="6" custRadScaleRad="95527" custRadScaleInc="-5670">
        <dgm:presLayoutVars>
          <dgm:bulletEnabled val="1"/>
        </dgm:presLayoutVars>
      </dgm:prSet>
      <dgm:spPr/>
    </dgm:pt>
    <dgm:pt modelId="{5D532875-6FC8-4743-BCBA-785D330AF671}" type="pres">
      <dgm:prSet presAssocID="{46D725B3-52D0-4FAE-ABDB-646F36D3C862}" presName="sibTrans" presStyleLbl="sibTrans2D1" presStyleIdx="4" presStyleCnt="6"/>
      <dgm:spPr/>
    </dgm:pt>
    <dgm:pt modelId="{904071D0-3081-42A6-BF01-2E8995732601}" type="pres">
      <dgm:prSet presAssocID="{46D725B3-52D0-4FAE-ABDB-646F36D3C862}" presName="connectorText" presStyleLbl="sibTrans2D1" presStyleIdx="4" presStyleCnt="6"/>
      <dgm:spPr/>
    </dgm:pt>
    <dgm:pt modelId="{198B8B07-8294-4596-8E54-3863B5991E4C}" type="pres">
      <dgm:prSet presAssocID="{15531594-7128-4828-82C3-211DB85DD22B}" presName="node" presStyleLbl="node1" presStyleIdx="5" presStyleCnt="6">
        <dgm:presLayoutVars>
          <dgm:bulletEnabled val="1"/>
        </dgm:presLayoutVars>
      </dgm:prSet>
      <dgm:spPr/>
    </dgm:pt>
    <dgm:pt modelId="{FEF19E6E-8E2D-43EB-803E-0D6FB5E1966F}" type="pres">
      <dgm:prSet presAssocID="{6ED9211A-4DD4-4B02-9ED4-DCF1B2C77CEA}" presName="sibTrans" presStyleLbl="sibTrans2D1" presStyleIdx="5" presStyleCnt="6"/>
      <dgm:spPr/>
    </dgm:pt>
    <dgm:pt modelId="{893494B3-AA16-434E-A797-8082F47F0171}" type="pres">
      <dgm:prSet presAssocID="{6ED9211A-4DD4-4B02-9ED4-DCF1B2C77CEA}" presName="connectorText" presStyleLbl="sibTrans2D1" presStyleIdx="5" presStyleCnt="6"/>
      <dgm:spPr/>
    </dgm:pt>
  </dgm:ptLst>
  <dgm:cxnLst>
    <dgm:cxn modelId="{C96A6248-D20F-4B1F-B439-2FFF0DD1A2D2}" type="presOf" srcId="{A15D2164-FA4A-46E3-A04B-04E916A17057}" destId="{EC28BA83-B89F-4630-9350-ABD23BB95D68}" srcOrd="0" destOrd="0" presId="urn:microsoft.com/office/officeart/2005/8/layout/cycle2"/>
    <dgm:cxn modelId="{8168E936-4395-4922-8574-9E69B68E2142}" srcId="{9CAA9B0D-6B7B-4E3A-90A8-1D8CC0495427}" destId="{6A1D24C0-2476-435F-9233-1D5F1F570A08}" srcOrd="0" destOrd="0" parTransId="{7AD4CEAE-95F8-413A-92AA-DD274DF9CD13}" sibTransId="{198973AE-E916-4969-A162-C9E55147EB63}"/>
    <dgm:cxn modelId="{7D195FAF-6BD2-4DB3-A8F1-98CFCB3E14CF}" type="presOf" srcId="{46D725B3-52D0-4FAE-ABDB-646F36D3C862}" destId="{5D532875-6FC8-4743-BCBA-785D330AF671}" srcOrd="0" destOrd="0" presId="urn:microsoft.com/office/officeart/2005/8/layout/cycle2"/>
    <dgm:cxn modelId="{2CB66B7B-D4D2-4E11-A5D7-CD52D41C3273}" srcId="{9CAA9B0D-6B7B-4E3A-90A8-1D8CC0495427}" destId="{1B7BA871-0244-4448-A906-E4B29914A88D}" srcOrd="1" destOrd="0" parTransId="{CC6B91FA-5CDD-4E19-B5E6-17C783096467}" sibTransId="{60C8AF1B-AC46-4CB8-B9E6-5C53B9793A5E}"/>
    <dgm:cxn modelId="{6038070A-1E17-4B19-805C-36F58ED23C2B}" srcId="{9CAA9B0D-6B7B-4E3A-90A8-1D8CC0495427}" destId="{54408F1B-F151-4DF7-B94E-C9A83402BFA5}" srcOrd="3" destOrd="0" parTransId="{DAB2812E-0AF0-4CD8-8D65-25D5D3283880}" sibTransId="{A374F64F-581D-4CFC-8229-5C108C62F69C}"/>
    <dgm:cxn modelId="{F07B5916-D7A6-47B0-A1C3-CAA4CC65D8C6}" type="presOf" srcId="{15531594-7128-4828-82C3-211DB85DD22B}" destId="{198B8B07-8294-4596-8E54-3863B5991E4C}" srcOrd="0" destOrd="0" presId="urn:microsoft.com/office/officeart/2005/8/layout/cycle2"/>
    <dgm:cxn modelId="{A0F9389F-8086-4DFF-93E1-18E34308A7B1}" type="presOf" srcId="{198973AE-E916-4969-A162-C9E55147EB63}" destId="{280892F9-5A72-4C3C-B3C3-805FFED39BF1}" srcOrd="1" destOrd="0" presId="urn:microsoft.com/office/officeart/2005/8/layout/cycle2"/>
    <dgm:cxn modelId="{43AE2966-62D0-4710-AFAD-F24060FEE473}" type="presOf" srcId="{60C8AF1B-AC46-4CB8-B9E6-5C53B9793A5E}" destId="{9C6AFF43-FF69-4E8B-BEA6-D38DDFEBF06D}" srcOrd="0" destOrd="0" presId="urn:microsoft.com/office/officeart/2005/8/layout/cycle2"/>
    <dgm:cxn modelId="{9E92B5E1-1A08-487B-8315-15134B4D1029}" srcId="{9CAA9B0D-6B7B-4E3A-90A8-1D8CC0495427}" destId="{809F20EB-D174-4E8A-ABF9-7395D9A11634}" srcOrd="2" destOrd="0" parTransId="{12605088-0D23-4DF1-BB6F-8E7CE4FF2D48}" sibTransId="{844BCFC3-1ECB-4CE1-AE58-F6978832D2AD}"/>
    <dgm:cxn modelId="{B2EB602F-A7F4-4592-96BB-AD0A11727A6D}" type="presOf" srcId="{6A1D24C0-2476-435F-9233-1D5F1F570A08}" destId="{6496AF1E-A473-450F-8F50-1A0E6C48AE71}" srcOrd="0" destOrd="0" presId="urn:microsoft.com/office/officeart/2005/8/layout/cycle2"/>
    <dgm:cxn modelId="{DBE304F4-90D8-4EBA-8CE2-6170F2CD783A}" type="presOf" srcId="{1B7BA871-0244-4448-A906-E4B29914A88D}" destId="{F2A59001-FD90-4177-9287-4FB5DDC13198}" srcOrd="0" destOrd="0" presId="urn:microsoft.com/office/officeart/2005/8/layout/cycle2"/>
    <dgm:cxn modelId="{765727E4-0A6E-4462-97D2-4F5AA33FA3EC}" type="presOf" srcId="{809F20EB-D174-4E8A-ABF9-7395D9A11634}" destId="{0230B89C-EAF0-4AE7-94A9-FBBC22F2F4BC}" srcOrd="0" destOrd="0" presId="urn:microsoft.com/office/officeart/2005/8/layout/cycle2"/>
    <dgm:cxn modelId="{818F2A1C-BC04-41CC-BE10-06975237EE22}" srcId="{9CAA9B0D-6B7B-4E3A-90A8-1D8CC0495427}" destId="{15531594-7128-4828-82C3-211DB85DD22B}" srcOrd="5" destOrd="0" parTransId="{3983B8FF-F536-4C84-AA76-34D64A9C8D43}" sibTransId="{6ED9211A-4DD4-4B02-9ED4-DCF1B2C77CEA}"/>
    <dgm:cxn modelId="{C80D6107-474A-4159-B559-15B7023AA6D3}" type="presOf" srcId="{54408F1B-F151-4DF7-B94E-C9A83402BFA5}" destId="{686DDBCA-FADC-46DB-9B61-863739DBABBD}" srcOrd="0" destOrd="0" presId="urn:microsoft.com/office/officeart/2005/8/layout/cycle2"/>
    <dgm:cxn modelId="{74D725CD-3381-4EFC-A1CF-C2FE5F14CF93}" type="presOf" srcId="{844BCFC3-1ECB-4CE1-AE58-F6978832D2AD}" destId="{9B1CF39B-C191-4256-B48D-6BC64FBC9123}" srcOrd="0" destOrd="0" presId="urn:microsoft.com/office/officeart/2005/8/layout/cycle2"/>
    <dgm:cxn modelId="{32466C5B-3655-4C78-AC45-FCBBC1DA06D9}" type="presOf" srcId="{6ED9211A-4DD4-4B02-9ED4-DCF1B2C77CEA}" destId="{FEF19E6E-8E2D-43EB-803E-0D6FB5E1966F}" srcOrd="0" destOrd="0" presId="urn:microsoft.com/office/officeart/2005/8/layout/cycle2"/>
    <dgm:cxn modelId="{85720BFC-D590-4A53-9CE4-122C27200EFA}" srcId="{9CAA9B0D-6B7B-4E3A-90A8-1D8CC0495427}" destId="{A15D2164-FA4A-46E3-A04B-04E916A17057}" srcOrd="4" destOrd="0" parTransId="{26CF25D0-B20A-4D3A-BDEB-8F43286CA054}" sibTransId="{46D725B3-52D0-4FAE-ABDB-646F36D3C862}"/>
    <dgm:cxn modelId="{EBBA0F7F-29B3-4037-B541-3DB60432A4D9}" type="presOf" srcId="{6ED9211A-4DD4-4B02-9ED4-DCF1B2C77CEA}" destId="{893494B3-AA16-434E-A797-8082F47F0171}" srcOrd="1" destOrd="0" presId="urn:microsoft.com/office/officeart/2005/8/layout/cycle2"/>
    <dgm:cxn modelId="{F0ED7FAD-D322-4EEC-8E11-BFF999B84736}" type="presOf" srcId="{46D725B3-52D0-4FAE-ABDB-646F36D3C862}" destId="{904071D0-3081-42A6-BF01-2E8995732601}" srcOrd="1" destOrd="0" presId="urn:microsoft.com/office/officeart/2005/8/layout/cycle2"/>
    <dgm:cxn modelId="{56A30055-C45D-4B36-B056-DC2D8C7011D2}" type="presOf" srcId="{844BCFC3-1ECB-4CE1-AE58-F6978832D2AD}" destId="{7039CCA3-7DA0-42AD-B410-A60DB6795FCE}" srcOrd="1" destOrd="0" presId="urn:microsoft.com/office/officeart/2005/8/layout/cycle2"/>
    <dgm:cxn modelId="{6C878806-95F7-4FFE-87B7-419A051FF362}" type="presOf" srcId="{198973AE-E916-4969-A162-C9E55147EB63}" destId="{3D09FBEF-8686-4AC8-9EFE-5DF6B6C5A15C}" srcOrd="0" destOrd="0" presId="urn:microsoft.com/office/officeart/2005/8/layout/cycle2"/>
    <dgm:cxn modelId="{1E079DB8-52B0-41D5-9019-FCE2F8AE7BBF}" type="presOf" srcId="{A374F64F-581D-4CFC-8229-5C108C62F69C}" destId="{9BB6AC9C-6978-45DB-A95F-F4440CABA73E}" srcOrd="0" destOrd="0" presId="urn:microsoft.com/office/officeart/2005/8/layout/cycle2"/>
    <dgm:cxn modelId="{6088C8B7-2884-4575-A1A7-7C0B8D93898F}" type="presOf" srcId="{60C8AF1B-AC46-4CB8-B9E6-5C53B9793A5E}" destId="{782EEA82-ACBE-4AFB-99EC-7A6626F14180}" srcOrd="1" destOrd="0" presId="urn:microsoft.com/office/officeart/2005/8/layout/cycle2"/>
    <dgm:cxn modelId="{67F3C877-84F9-474E-AF82-EBBF412AEDAD}" type="presOf" srcId="{A374F64F-581D-4CFC-8229-5C108C62F69C}" destId="{2BB4E8CE-B4CE-4D11-AD95-B4C04522D101}" srcOrd="1" destOrd="0" presId="urn:microsoft.com/office/officeart/2005/8/layout/cycle2"/>
    <dgm:cxn modelId="{B33A8BD5-10AB-4A4A-AF8B-69851E3C5700}" type="presOf" srcId="{9CAA9B0D-6B7B-4E3A-90A8-1D8CC0495427}" destId="{F0612428-1059-47BC-8FFE-5BAA9A33AF83}" srcOrd="0" destOrd="0" presId="urn:microsoft.com/office/officeart/2005/8/layout/cycle2"/>
    <dgm:cxn modelId="{42D60539-2255-4CC8-BD10-51FCD551CEDD}" type="presParOf" srcId="{F0612428-1059-47BC-8FFE-5BAA9A33AF83}" destId="{6496AF1E-A473-450F-8F50-1A0E6C48AE71}" srcOrd="0" destOrd="0" presId="urn:microsoft.com/office/officeart/2005/8/layout/cycle2"/>
    <dgm:cxn modelId="{49950F15-8525-468F-A773-F1A39F91C2E7}" type="presParOf" srcId="{F0612428-1059-47BC-8FFE-5BAA9A33AF83}" destId="{3D09FBEF-8686-4AC8-9EFE-5DF6B6C5A15C}" srcOrd="1" destOrd="0" presId="urn:microsoft.com/office/officeart/2005/8/layout/cycle2"/>
    <dgm:cxn modelId="{42182220-D743-4B47-BDBC-CB73F8DB614C}" type="presParOf" srcId="{3D09FBEF-8686-4AC8-9EFE-5DF6B6C5A15C}" destId="{280892F9-5A72-4C3C-B3C3-805FFED39BF1}" srcOrd="0" destOrd="0" presId="urn:microsoft.com/office/officeart/2005/8/layout/cycle2"/>
    <dgm:cxn modelId="{01A4AB47-8A22-4207-B40C-04220C5C8788}" type="presParOf" srcId="{F0612428-1059-47BC-8FFE-5BAA9A33AF83}" destId="{F2A59001-FD90-4177-9287-4FB5DDC13198}" srcOrd="2" destOrd="0" presId="urn:microsoft.com/office/officeart/2005/8/layout/cycle2"/>
    <dgm:cxn modelId="{FE22EB21-8F15-4489-B273-10C39188A978}" type="presParOf" srcId="{F0612428-1059-47BC-8FFE-5BAA9A33AF83}" destId="{9C6AFF43-FF69-4E8B-BEA6-D38DDFEBF06D}" srcOrd="3" destOrd="0" presId="urn:microsoft.com/office/officeart/2005/8/layout/cycle2"/>
    <dgm:cxn modelId="{498B81E1-7EF4-4A78-8523-E0A7DAC30AB5}" type="presParOf" srcId="{9C6AFF43-FF69-4E8B-BEA6-D38DDFEBF06D}" destId="{782EEA82-ACBE-4AFB-99EC-7A6626F14180}" srcOrd="0" destOrd="0" presId="urn:microsoft.com/office/officeart/2005/8/layout/cycle2"/>
    <dgm:cxn modelId="{516B7FBB-C395-4EA1-A00A-43ADE52F112F}" type="presParOf" srcId="{F0612428-1059-47BC-8FFE-5BAA9A33AF83}" destId="{0230B89C-EAF0-4AE7-94A9-FBBC22F2F4BC}" srcOrd="4" destOrd="0" presId="urn:microsoft.com/office/officeart/2005/8/layout/cycle2"/>
    <dgm:cxn modelId="{063FE739-254A-48BD-9E87-4E48310B359D}" type="presParOf" srcId="{F0612428-1059-47BC-8FFE-5BAA9A33AF83}" destId="{9B1CF39B-C191-4256-B48D-6BC64FBC9123}" srcOrd="5" destOrd="0" presId="urn:microsoft.com/office/officeart/2005/8/layout/cycle2"/>
    <dgm:cxn modelId="{E85506AA-01C5-4A74-9D74-7677F8FC8FFF}" type="presParOf" srcId="{9B1CF39B-C191-4256-B48D-6BC64FBC9123}" destId="{7039CCA3-7DA0-42AD-B410-A60DB6795FCE}" srcOrd="0" destOrd="0" presId="urn:microsoft.com/office/officeart/2005/8/layout/cycle2"/>
    <dgm:cxn modelId="{68E7DC84-DCA4-454B-ACE0-3C0EE1013033}" type="presParOf" srcId="{F0612428-1059-47BC-8FFE-5BAA9A33AF83}" destId="{686DDBCA-FADC-46DB-9B61-863739DBABBD}" srcOrd="6" destOrd="0" presId="urn:microsoft.com/office/officeart/2005/8/layout/cycle2"/>
    <dgm:cxn modelId="{9DA34809-E336-4E00-BE99-8268336BF89C}" type="presParOf" srcId="{F0612428-1059-47BC-8FFE-5BAA9A33AF83}" destId="{9BB6AC9C-6978-45DB-A95F-F4440CABA73E}" srcOrd="7" destOrd="0" presId="urn:microsoft.com/office/officeart/2005/8/layout/cycle2"/>
    <dgm:cxn modelId="{B9DB5A24-12A5-4B9A-8D8A-49A4DFAAC744}" type="presParOf" srcId="{9BB6AC9C-6978-45DB-A95F-F4440CABA73E}" destId="{2BB4E8CE-B4CE-4D11-AD95-B4C04522D101}" srcOrd="0" destOrd="0" presId="urn:microsoft.com/office/officeart/2005/8/layout/cycle2"/>
    <dgm:cxn modelId="{42AB7FB5-11AD-4E5A-92A5-F8DC7C1C8226}" type="presParOf" srcId="{F0612428-1059-47BC-8FFE-5BAA9A33AF83}" destId="{EC28BA83-B89F-4630-9350-ABD23BB95D68}" srcOrd="8" destOrd="0" presId="urn:microsoft.com/office/officeart/2005/8/layout/cycle2"/>
    <dgm:cxn modelId="{C0AC9CE7-192D-4F82-A832-7C3D79D19464}" type="presParOf" srcId="{F0612428-1059-47BC-8FFE-5BAA9A33AF83}" destId="{5D532875-6FC8-4743-BCBA-785D330AF671}" srcOrd="9" destOrd="0" presId="urn:microsoft.com/office/officeart/2005/8/layout/cycle2"/>
    <dgm:cxn modelId="{1308F069-7E7B-434F-A343-838A272133A4}" type="presParOf" srcId="{5D532875-6FC8-4743-BCBA-785D330AF671}" destId="{904071D0-3081-42A6-BF01-2E8995732601}" srcOrd="0" destOrd="0" presId="urn:microsoft.com/office/officeart/2005/8/layout/cycle2"/>
    <dgm:cxn modelId="{3B64661B-AD79-4AE9-B8F2-B261E51A49C1}" type="presParOf" srcId="{F0612428-1059-47BC-8FFE-5BAA9A33AF83}" destId="{198B8B07-8294-4596-8E54-3863B5991E4C}" srcOrd="10" destOrd="0" presId="urn:microsoft.com/office/officeart/2005/8/layout/cycle2"/>
    <dgm:cxn modelId="{0722E325-8D88-4EBE-B51D-5E3EB0F07C41}" type="presParOf" srcId="{F0612428-1059-47BC-8FFE-5BAA9A33AF83}" destId="{FEF19E6E-8E2D-43EB-803E-0D6FB5E1966F}" srcOrd="11" destOrd="0" presId="urn:microsoft.com/office/officeart/2005/8/layout/cycle2"/>
    <dgm:cxn modelId="{BB59C1A3-07E2-4FA7-B5F8-BA9055E0D123}" type="presParOf" srcId="{FEF19E6E-8E2D-43EB-803E-0D6FB5E1966F}" destId="{893494B3-AA16-434E-A797-8082F47F017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7FA9F5-2120-4BC8-B67F-B20B50DF9D8B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06B180-FB37-4466-B528-E72167DDBCCB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b="1" smtClean="0"/>
            <a:t>The job market is dynamic, influenced by:</a:t>
          </a:r>
          <a:endParaRPr lang="en-US"/>
        </a:p>
      </dgm:t>
    </dgm:pt>
    <dgm:pt modelId="{CC949BA1-94B8-44BE-8C15-A3192392F8F6}" type="parTrans" cxnId="{6579A0D0-7DE6-43A3-A954-0D47DFBC94D6}">
      <dgm:prSet/>
      <dgm:spPr/>
      <dgm:t>
        <a:bodyPr/>
        <a:lstStyle/>
        <a:p>
          <a:endParaRPr lang="en-US"/>
        </a:p>
      </dgm:t>
    </dgm:pt>
    <dgm:pt modelId="{FE8E4E77-E669-4C29-BB75-2A014BD3667E}" type="sibTrans" cxnId="{6579A0D0-7DE6-43A3-A954-0D47DFBC94D6}">
      <dgm:prSet/>
      <dgm:spPr/>
      <dgm:t>
        <a:bodyPr/>
        <a:lstStyle/>
        <a:p>
          <a:endParaRPr lang="en-US"/>
        </a:p>
      </dgm:t>
    </dgm:pt>
    <dgm:pt modelId="{12EFFDB6-BB44-46A8-9111-80DD0F60972C}">
      <dgm:prSet/>
      <dgm:spPr>
        <a:solidFill>
          <a:srgbClr val="B844D8"/>
        </a:solidFill>
      </dgm:spPr>
      <dgm:t>
        <a:bodyPr/>
        <a:lstStyle/>
        <a:p>
          <a:pPr rtl="0"/>
          <a:r>
            <a:rPr lang="en-US" smtClean="0"/>
            <a:t>Technological advancements</a:t>
          </a:r>
          <a:endParaRPr lang="en-US"/>
        </a:p>
      </dgm:t>
    </dgm:pt>
    <dgm:pt modelId="{661983E7-D3FD-4351-B50C-D71EB3AC1EC6}" type="parTrans" cxnId="{0FBFAF31-A611-4A57-A4C0-3BD814DEA3C6}">
      <dgm:prSet/>
      <dgm:spPr/>
      <dgm:t>
        <a:bodyPr/>
        <a:lstStyle/>
        <a:p>
          <a:endParaRPr lang="en-US"/>
        </a:p>
      </dgm:t>
    </dgm:pt>
    <dgm:pt modelId="{3CD9CD78-2EF7-4C39-B7E9-7383856E6AD3}" type="sibTrans" cxnId="{0FBFAF31-A611-4A57-A4C0-3BD814DEA3C6}">
      <dgm:prSet/>
      <dgm:spPr/>
      <dgm:t>
        <a:bodyPr/>
        <a:lstStyle/>
        <a:p>
          <a:endParaRPr lang="en-US"/>
        </a:p>
      </dgm:t>
    </dgm:pt>
    <dgm:pt modelId="{74D8D5A8-575E-4E53-9302-0570E0B49A65}">
      <dgm:prSet/>
      <dgm:spPr>
        <a:solidFill>
          <a:srgbClr val="002060"/>
        </a:solidFill>
      </dgm:spPr>
      <dgm:t>
        <a:bodyPr/>
        <a:lstStyle/>
        <a:p>
          <a:pPr rtl="0"/>
          <a:r>
            <a:rPr lang="en-US" smtClean="0"/>
            <a:t>Economic shifts</a:t>
          </a:r>
          <a:endParaRPr lang="en-US"/>
        </a:p>
      </dgm:t>
    </dgm:pt>
    <dgm:pt modelId="{056515ED-9DB2-4371-B89B-745DE86A36A8}" type="parTrans" cxnId="{ECA83726-01A4-4F3D-BA42-D56BBFABAB39}">
      <dgm:prSet/>
      <dgm:spPr/>
      <dgm:t>
        <a:bodyPr/>
        <a:lstStyle/>
        <a:p>
          <a:endParaRPr lang="en-US"/>
        </a:p>
      </dgm:t>
    </dgm:pt>
    <dgm:pt modelId="{FD9F4A67-73CD-489F-AF90-3EC931AA6245}" type="sibTrans" cxnId="{ECA83726-01A4-4F3D-BA42-D56BBFABAB39}">
      <dgm:prSet/>
      <dgm:spPr/>
      <dgm:t>
        <a:bodyPr/>
        <a:lstStyle/>
        <a:p>
          <a:endParaRPr lang="en-US"/>
        </a:p>
      </dgm:t>
    </dgm:pt>
    <dgm:pt modelId="{B79C6DCC-52D7-4F89-8F9B-92AA3086D78E}">
      <dgm:prSet/>
      <dgm:spPr>
        <a:solidFill>
          <a:srgbClr val="00B050"/>
        </a:solidFill>
      </dgm:spPr>
      <dgm:t>
        <a:bodyPr/>
        <a:lstStyle/>
        <a:p>
          <a:pPr rtl="0"/>
          <a:r>
            <a:rPr lang="en-US" smtClean="0"/>
            <a:t>Cultural trends</a:t>
          </a:r>
          <a:endParaRPr lang="en-US"/>
        </a:p>
      </dgm:t>
    </dgm:pt>
    <dgm:pt modelId="{DCE85AC2-EE95-4A90-A4A0-7834E78F44B8}" type="parTrans" cxnId="{8BB8FCB1-8F6D-4690-AB0F-6F1C3AAB6BF7}">
      <dgm:prSet/>
      <dgm:spPr/>
      <dgm:t>
        <a:bodyPr/>
        <a:lstStyle/>
        <a:p>
          <a:endParaRPr lang="en-US"/>
        </a:p>
      </dgm:t>
    </dgm:pt>
    <dgm:pt modelId="{256C1170-44EC-4FF8-AC14-CB58745EFD0F}" type="sibTrans" cxnId="{8BB8FCB1-8F6D-4690-AB0F-6F1C3AAB6BF7}">
      <dgm:prSet/>
      <dgm:spPr/>
      <dgm:t>
        <a:bodyPr/>
        <a:lstStyle/>
        <a:p>
          <a:endParaRPr lang="en-US"/>
        </a:p>
      </dgm:t>
    </dgm:pt>
    <dgm:pt modelId="{63EC210D-0193-4853-A4C1-59FBE6167ED8}" type="pres">
      <dgm:prSet presAssocID="{2A7FA9F5-2120-4BC8-B67F-B20B50DF9D8B}" presName="compositeShape" presStyleCnt="0">
        <dgm:presLayoutVars>
          <dgm:chMax val="7"/>
          <dgm:dir/>
          <dgm:resizeHandles val="exact"/>
        </dgm:presLayoutVars>
      </dgm:prSet>
      <dgm:spPr/>
    </dgm:pt>
    <dgm:pt modelId="{0B1EBBCB-A8F5-48A1-9357-21E1A0435F4A}" type="pres">
      <dgm:prSet presAssocID="{2A7FA9F5-2120-4BC8-B67F-B20B50DF9D8B}" presName="wedge1" presStyleLbl="node1" presStyleIdx="0" presStyleCnt="4"/>
      <dgm:spPr/>
    </dgm:pt>
    <dgm:pt modelId="{1C4E6DE0-ED7F-4B6A-9302-ED01C7100756}" type="pres">
      <dgm:prSet presAssocID="{2A7FA9F5-2120-4BC8-B67F-B20B50DF9D8B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F120B6C-4133-4134-A36F-81FA13C763F1}" type="pres">
      <dgm:prSet presAssocID="{2A7FA9F5-2120-4BC8-B67F-B20B50DF9D8B}" presName="wedge2" presStyleLbl="node1" presStyleIdx="1" presStyleCnt="4"/>
      <dgm:spPr/>
    </dgm:pt>
    <dgm:pt modelId="{2A21431A-FE4E-4F71-948E-57BF468B830F}" type="pres">
      <dgm:prSet presAssocID="{2A7FA9F5-2120-4BC8-B67F-B20B50DF9D8B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EC88DCE-A5A6-4741-B348-2C1BBF6EA41A}" type="pres">
      <dgm:prSet presAssocID="{2A7FA9F5-2120-4BC8-B67F-B20B50DF9D8B}" presName="wedge3" presStyleLbl="node1" presStyleIdx="2" presStyleCnt="4"/>
      <dgm:spPr/>
    </dgm:pt>
    <dgm:pt modelId="{5680B458-9425-41EC-AB40-F384089E8D97}" type="pres">
      <dgm:prSet presAssocID="{2A7FA9F5-2120-4BC8-B67F-B20B50DF9D8B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5835684-60B6-4344-806E-318958262ED4}" type="pres">
      <dgm:prSet presAssocID="{2A7FA9F5-2120-4BC8-B67F-B20B50DF9D8B}" presName="wedge4" presStyleLbl="node1" presStyleIdx="3" presStyleCnt="4"/>
      <dgm:spPr/>
    </dgm:pt>
    <dgm:pt modelId="{8D8D2471-E4E8-4541-A46D-17B437CD1F14}" type="pres">
      <dgm:prSet presAssocID="{2A7FA9F5-2120-4BC8-B67F-B20B50DF9D8B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383E081-519A-4D8C-8B19-00DAEEE1F62C}" type="presOf" srcId="{12EFFDB6-BB44-46A8-9111-80DD0F60972C}" destId="{2A21431A-FE4E-4F71-948E-57BF468B830F}" srcOrd="1" destOrd="0" presId="urn:microsoft.com/office/officeart/2005/8/layout/chart3"/>
    <dgm:cxn modelId="{130BE65A-7937-4F39-BFBC-B6D526E61E20}" type="presOf" srcId="{7E06B180-FB37-4466-B528-E72167DDBCCB}" destId="{1C4E6DE0-ED7F-4B6A-9302-ED01C7100756}" srcOrd="1" destOrd="0" presId="urn:microsoft.com/office/officeart/2005/8/layout/chart3"/>
    <dgm:cxn modelId="{8BB8FCB1-8F6D-4690-AB0F-6F1C3AAB6BF7}" srcId="{2A7FA9F5-2120-4BC8-B67F-B20B50DF9D8B}" destId="{B79C6DCC-52D7-4F89-8F9B-92AA3086D78E}" srcOrd="3" destOrd="0" parTransId="{DCE85AC2-EE95-4A90-A4A0-7834E78F44B8}" sibTransId="{256C1170-44EC-4FF8-AC14-CB58745EFD0F}"/>
    <dgm:cxn modelId="{74301321-E299-4189-9510-7102C65E8693}" type="presOf" srcId="{74D8D5A8-575E-4E53-9302-0570E0B49A65}" destId="{9EC88DCE-A5A6-4741-B348-2C1BBF6EA41A}" srcOrd="0" destOrd="0" presId="urn:microsoft.com/office/officeart/2005/8/layout/chart3"/>
    <dgm:cxn modelId="{3FA4E29F-F5BC-4D17-A430-F85752082655}" type="presOf" srcId="{74D8D5A8-575E-4E53-9302-0570E0B49A65}" destId="{5680B458-9425-41EC-AB40-F384089E8D97}" srcOrd="1" destOrd="0" presId="urn:microsoft.com/office/officeart/2005/8/layout/chart3"/>
    <dgm:cxn modelId="{F1B1847E-C12D-4CF7-A597-CF1FD22538D8}" type="presOf" srcId="{12EFFDB6-BB44-46A8-9111-80DD0F60972C}" destId="{BF120B6C-4133-4134-A36F-81FA13C763F1}" srcOrd="0" destOrd="0" presId="urn:microsoft.com/office/officeart/2005/8/layout/chart3"/>
    <dgm:cxn modelId="{ECA83726-01A4-4F3D-BA42-D56BBFABAB39}" srcId="{2A7FA9F5-2120-4BC8-B67F-B20B50DF9D8B}" destId="{74D8D5A8-575E-4E53-9302-0570E0B49A65}" srcOrd="2" destOrd="0" parTransId="{056515ED-9DB2-4371-B89B-745DE86A36A8}" sibTransId="{FD9F4A67-73CD-489F-AF90-3EC931AA6245}"/>
    <dgm:cxn modelId="{0FBFAF31-A611-4A57-A4C0-3BD814DEA3C6}" srcId="{2A7FA9F5-2120-4BC8-B67F-B20B50DF9D8B}" destId="{12EFFDB6-BB44-46A8-9111-80DD0F60972C}" srcOrd="1" destOrd="0" parTransId="{661983E7-D3FD-4351-B50C-D71EB3AC1EC6}" sibTransId="{3CD9CD78-2EF7-4C39-B7E9-7383856E6AD3}"/>
    <dgm:cxn modelId="{6579A0D0-7DE6-43A3-A954-0D47DFBC94D6}" srcId="{2A7FA9F5-2120-4BC8-B67F-B20B50DF9D8B}" destId="{7E06B180-FB37-4466-B528-E72167DDBCCB}" srcOrd="0" destOrd="0" parTransId="{CC949BA1-94B8-44BE-8C15-A3192392F8F6}" sibTransId="{FE8E4E77-E669-4C29-BB75-2A014BD3667E}"/>
    <dgm:cxn modelId="{CDD26F9A-43D9-407D-ACF2-ECEA73F7DB7F}" type="presOf" srcId="{2A7FA9F5-2120-4BC8-B67F-B20B50DF9D8B}" destId="{63EC210D-0193-4853-A4C1-59FBE6167ED8}" srcOrd="0" destOrd="0" presId="urn:microsoft.com/office/officeart/2005/8/layout/chart3"/>
    <dgm:cxn modelId="{AB97708E-8C6B-410D-A554-2611C1C07B58}" type="presOf" srcId="{7E06B180-FB37-4466-B528-E72167DDBCCB}" destId="{0B1EBBCB-A8F5-48A1-9357-21E1A0435F4A}" srcOrd="0" destOrd="0" presId="urn:microsoft.com/office/officeart/2005/8/layout/chart3"/>
    <dgm:cxn modelId="{0D1FCD82-06A2-4D7F-BAF9-53EEA8ECB959}" type="presOf" srcId="{B79C6DCC-52D7-4F89-8F9B-92AA3086D78E}" destId="{15835684-60B6-4344-806E-318958262ED4}" srcOrd="0" destOrd="0" presId="urn:microsoft.com/office/officeart/2005/8/layout/chart3"/>
    <dgm:cxn modelId="{0165D61E-B98A-4F0B-900F-2A4E28466929}" type="presOf" srcId="{B79C6DCC-52D7-4F89-8F9B-92AA3086D78E}" destId="{8D8D2471-E4E8-4541-A46D-17B437CD1F14}" srcOrd="1" destOrd="0" presId="urn:microsoft.com/office/officeart/2005/8/layout/chart3"/>
    <dgm:cxn modelId="{7DD32E6B-7823-4C42-B850-55C448044B8A}" type="presParOf" srcId="{63EC210D-0193-4853-A4C1-59FBE6167ED8}" destId="{0B1EBBCB-A8F5-48A1-9357-21E1A0435F4A}" srcOrd="0" destOrd="0" presId="urn:microsoft.com/office/officeart/2005/8/layout/chart3"/>
    <dgm:cxn modelId="{2E814BC5-AB93-4203-AA1F-433B0FFB6807}" type="presParOf" srcId="{63EC210D-0193-4853-A4C1-59FBE6167ED8}" destId="{1C4E6DE0-ED7F-4B6A-9302-ED01C7100756}" srcOrd="1" destOrd="0" presId="urn:microsoft.com/office/officeart/2005/8/layout/chart3"/>
    <dgm:cxn modelId="{8B977A36-5272-4E02-8F2C-64023474B771}" type="presParOf" srcId="{63EC210D-0193-4853-A4C1-59FBE6167ED8}" destId="{BF120B6C-4133-4134-A36F-81FA13C763F1}" srcOrd="2" destOrd="0" presId="urn:microsoft.com/office/officeart/2005/8/layout/chart3"/>
    <dgm:cxn modelId="{BAD7782E-6E4D-4DB5-894D-0FAEED066B54}" type="presParOf" srcId="{63EC210D-0193-4853-A4C1-59FBE6167ED8}" destId="{2A21431A-FE4E-4F71-948E-57BF468B830F}" srcOrd="3" destOrd="0" presId="urn:microsoft.com/office/officeart/2005/8/layout/chart3"/>
    <dgm:cxn modelId="{E45CBD24-1162-4AB1-8639-97179071BD67}" type="presParOf" srcId="{63EC210D-0193-4853-A4C1-59FBE6167ED8}" destId="{9EC88DCE-A5A6-4741-B348-2C1BBF6EA41A}" srcOrd="4" destOrd="0" presId="urn:microsoft.com/office/officeart/2005/8/layout/chart3"/>
    <dgm:cxn modelId="{D7977332-42ED-400D-B3A7-65C08FCAC18B}" type="presParOf" srcId="{63EC210D-0193-4853-A4C1-59FBE6167ED8}" destId="{5680B458-9425-41EC-AB40-F384089E8D97}" srcOrd="5" destOrd="0" presId="urn:microsoft.com/office/officeart/2005/8/layout/chart3"/>
    <dgm:cxn modelId="{C5B767EB-E910-4476-862A-D4D8CDEB507B}" type="presParOf" srcId="{63EC210D-0193-4853-A4C1-59FBE6167ED8}" destId="{15835684-60B6-4344-806E-318958262ED4}" srcOrd="6" destOrd="0" presId="urn:microsoft.com/office/officeart/2005/8/layout/chart3"/>
    <dgm:cxn modelId="{79BF5BDE-C672-4569-B68E-A38C1D702499}" type="presParOf" srcId="{63EC210D-0193-4853-A4C1-59FBE6167ED8}" destId="{8D8D2471-E4E8-4541-A46D-17B437CD1F14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8F944A-6DA2-428B-BA34-D07982BCD618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854CD5-4071-49D5-99B9-B78DC84576CA}">
      <dgm:prSet/>
      <dgm:spPr>
        <a:solidFill>
          <a:srgbClr val="FF0000">
            <a:alpha val="50000"/>
          </a:srgbClr>
        </a:solidFill>
      </dgm:spPr>
      <dgm:t>
        <a:bodyPr/>
        <a:lstStyle/>
        <a:p>
          <a:pPr rtl="0"/>
          <a:r>
            <a:rPr lang="en-US" b="1" smtClean="0"/>
            <a:t>Need for actionable insights:</a:t>
          </a:r>
          <a:endParaRPr lang="en-US"/>
        </a:p>
      </dgm:t>
    </dgm:pt>
    <dgm:pt modelId="{5E796B62-1970-4ACD-826B-42B391F37281}" type="parTrans" cxnId="{92BCF286-11AA-4A71-89EE-6ED8886EFA84}">
      <dgm:prSet/>
      <dgm:spPr/>
      <dgm:t>
        <a:bodyPr/>
        <a:lstStyle/>
        <a:p>
          <a:endParaRPr lang="en-US"/>
        </a:p>
      </dgm:t>
    </dgm:pt>
    <dgm:pt modelId="{F697A3CD-1C06-4726-A1F3-8C5B0BBF6DEC}" type="sibTrans" cxnId="{92BCF286-11AA-4A71-89EE-6ED8886EFA84}">
      <dgm:prSet/>
      <dgm:spPr/>
      <dgm:t>
        <a:bodyPr/>
        <a:lstStyle/>
        <a:p>
          <a:endParaRPr lang="en-US"/>
        </a:p>
      </dgm:t>
    </dgm:pt>
    <dgm:pt modelId="{CAE94537-66A3-4E28-AEB8-1127386848EE}">
      <dgm:prSet/>
      <dgm:spPr>
        <a:solidFill>
          <a:srgbClr val="FFFF00">
            <a:alpha val="50000"/>
          </a:srgbClr>
        </a:solidFill>
      </dgm:spPr>
      <dgm:t>
        <a:bodyPr/>
        <a:lstStyle/>
        <a:p>
          <a:pPr rtl="0"/>
          <a:r>
            <a:rPr lang="en-US" smtClean="0"/>
            <a:t>Understand market changes</a:t>
          </a:r>
          <a:endParaRPr lang="en-US"/>
        </a:p>
      </dgm:t>
    </dgm:pt>
    <dgm:pt modelId="{092F9B46-9EE8-41AD-BF86-158393993B82}" type="parTrans" cxnId="{C05D91B3-CDD9-42C2-998F-D35FB7591835}">
      <dgm:prSet/>
      <dgm:spPr/>
      <dgm:t>
        <a:bodyPr/>
        <a:lstStyle/>
        <a:p>
          <a:endParaRPr lang="en-US"/>
        </a:p>
      </dgm:t>
    </dgm:pt>
    <dgm:pt modelId="{F710CE6A-4E2D-40C6-8D53-41169E168F9A}" type="sibTrans" cxnId="{C05D91B3-CDD9-42C2-998F-D35FB7591835}">
      <dgm:prSet/>
      <dgm:spPr/>
      <dgm:t>
        <a:bodyPr/>
        <a:lstStyle/>
        <a:p>
          <a:endParaRPr lang="en-US"/>
        </a:p>
      </dgm:t>
    </dgm:pt>
    <dgm:pt modelId="{E42D3D60-4B79-429E-95BE-116621FB1B75}">
      <dgm:prSet/>
      <dgm:spPr>
        <a:solidFill>
          <a:srgbClr val="00B050">
            <a:alpha val="50000"/>
          </a:srgbClr>
        </a:solidFill>
      </dgm:spPr>
      <dgm:t>
        <a:bodyPr/>
        <a:lstStyle/>
        <a:p>
          <a:pPr rtl="0"/>
          <a:r>
            <a:rPr lang="en-US" smtClean="0"/>
            <a:t>Identify opportunities faster</a:t>
          </a:r>
          <a:endParaRPr lang="en-US"/>
        </a:p>
      </dgm:t>
    </dgm:pt>
    <dgm:pt modelId="{53088EE9-ACE0-469C-BC4E-25A941E20E93}" type="parTrans" cxnId="{422B2EDE-DFC3-4B24-9A29-509D17F35BC9}">
      <dgm:prSet/>
      <dgm:spPr/>
      <dgm:t>
        <a:bodyPr/>
        <a:lstStyle/>
        <a:p>
          <a:endParaRPr lang="en-US"/>
        </a:p>
      </dgm:t>
    </dgm:pt>
    <dgm:pt modelId="{75D3A86C-4A8D-4C68-9E78-D0ECBCD4F639}" type="sibTrans" cxnId="{422B2EDE-DFC3-4B24-9A29-509D17F35BC9}">
      <dgm:prSet/>
      <dgm:spPr/>
      <dgm:t>
        <a:bodyPr/>
        <a:lstStyle/>
        <a:p>
          <a:endParaRPr lang="en-US"/>
        </a:p>
      </dgm:t>
    </dgm:pt>
    <dgm:pt modelId="{6F2E3282-76FD-4ECA-9F19-323182C2B691}">
      <dgm:prSet/>
      <dgm:spPr/>
      <dgm:t>
        <a:bodyPr/>
        <a:lstStyle/>
        <a:p>
          <a:pPr rtl="0"/>
          <a:r>
            <a:rPr lang="en-US" smtClean="0"/>
            <a:t>Adapt skillsets to meet demand</a:t>
          </a:r>
          <a:endParaRPr lang="en-US"/>
        </a:p>
      </dgm:t>
    </dgm:pt>
    <dgm:pt modelId="{034A1623-7EE5-4F51-A9FE-2D3BAC06DC45}" type="parTrans" cxnId="{83B17970-02ED-4254-A745-EC1EB41335EA}">
      <dgm:prSet/>
      <dgm:spPr/>
      <dgm:t>
        <a:bodyPr/>
        <a:lstStyle/>
        <a:p>
          <a:endParaRPr lang="en-US"/>
        </a:p>
      </dgm:t>
    </dgm:pt>
    <dgm:pt modelId="{414E57B6-94DD-437E-8A09-C956506771CD}" type="sibTrans" cxnId="{83B17970-02ED-4254-A745-EC1EB41335EA}">
      <dgm:prSet/>
      <dgm:spPr/>
      <dgm:t>
        <a:bodyPr/>
        <a:lstStyle/>
        <a:p>
          <a:endParaRPr lang="en-US"/>
        </a:p>
      </dgm:t>
    </dgm:pt>
    <dgm:pt modelId="{0735004F-8D26-4EED-BF49-417B57066581}" type="pres">
      <dgm:prSet presAssocID="{B78F944A-6DA2-428B-BA34-D07982BCD618}" presName="Name0" presStyleCnt="0">
        <dgm:presLayoutVars>
          <dgm:dir/>
          <dgm:resizeHandles val="exact"/>
        </dgm:presLayoutVars>
      </dgm:prSet>
      <dgm:spPr/>
    </dgm:pt>
    <dgm:pt modelId="{4B1D87EE-B11A-4CBA-A34C-FBA8449F4270}" type="pres">
      <dgm:prSet presAssocID="{33854CD5-4071-49D5-99B9-B78DC84576CA}" presName="Name5" presStyleLbl="vennNode1" presStyleIdx="0" presStyleCnt="4">
        <dgm:presLayoutVars>
          <dgm:bulletEnabled val="1"/>
        </dgm:presLayoutVars>
      </dgm:prSet>
      <dgm:spPr/>
    </dgm:pt>
    <dgm:pt modelId="{1AA03CFA-ECC8-4486-8680-A12BC7A265F3}" type="pres">
      <dgm:prSet presAssocID="{F697A3CD-1C06-4726-A1F3-8C5B0BBF6DEC}" presName="space" presStyleCnt="0"/>
      <dgm:spPr/>
    </dgm:pt>
    <dgm:pt modelId="{9C3C9596-763F-43CA-B725-CA9413D1D6C7}" type="pres">
      <dgm:prSet presAssocID="{CAE94537-66A3-4E28-AEB8-1127386848EE}" presName="Name5" presStyleLbl="vennNode1" presStyleIdx="1" presStyleCnt="4">
        <dgm:presLayoutVars>
          <dgm:bulletEnabled val="1"/>
        </dgm:presLayoutVars>
      </dgm:prSet>
      <dgm:spPr/>
    </dgm:pt>
    <dgm:pt modelId="{00603207-9A40-433E-8B7F-0B752866B6DC}" type="pres">
      <dgm:prSet presAssocID="{F710CE6A-4E2D-40C6-8D53-41169E168F9A}" presName="space" presStyleCnt="0"/>
      <dgm:spPr/>
    </dgm:pt>
    <dgm:pt modelId="{0F8A03CC-1A0B-4C58-9D63-B8E937F5D53D}" type="pres">
      <dgm:prSet presAssocID="{E42D3D60-4B79-429E-95BE-116621FB1B75}" presName="Name5" presStyleLbl="vennNode1" presStyleIdx="2" presStyleCnt="4">
        <dgm:presLayoutVars>
          <dgm:bulletEnabled val="1"/>
        </dgm:presLayoutVars>
      </dgm:prSet>
      <dgm:spPr/>
    </dgm:pt>
    <dgm:pt modelId="{3C4BC6DC-6A9B-4F6D-8F34-E68F870B80EC}" type="pres">
      <dgm:prSet presAssocID="{75D3A86C-4A8D-4C68-9E78-D0ECBCD4F639}" presName="space" presStyleCnt="0"/>
      <dgm:spPr/>
    </dgm:pt>
    <dgm:pt modelId="{6F78B24A-2524-450E-B7FB-81AF5D9A05A3}" type="pres">
      <dgm:prSet presAssocID="{6F2E3282-76FD-4ECA-9F19-323182C2B691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7EDFB79E-FB2C-497A-992F-5C956AE736DD}" type="presOf" srcId="{CAE94537-66A3-4E28-AEB8-1127386848EE}" destId="{9C3C9596-763F-43CA-B725-CA9413D1D6C7}" srcOrd="0" destOrd="0" presId="urn:microsoft.com/office/officeart/2005/8/layout/venn3"/>
    <dgm:cxn modelId="{7750942C-F8A4-4A13-B03E-9CB49BCEB25D}" type="presOf" srcId="{33854CD5-4071-49D5-99B9-B78DC84576CA}" destId="{4B1D87EE-B11A-4CBA-A34C-FBA8449F4270}" srcOrd="0" destOrd="0" presId="urn:microsoft.com/office/officeart/2005/8/layout/venn3"/>
    <dgm:cxn modelId="{422B2EDE-DFC3-4B24-9A29-509D17F35BC9}" srcId="{B78F944A-6DA2-428B-BA34-D07982BCD618}" destId="{E42D3D60-4B79-429E-95BE-116621FB1B75}" srcOrd="2" destOrd="0" parTransId="{53088EE9-ACE0-469C-BC4E-25A941E20E93}" sibTransId="{75D3A86C-4A8D-4C68-9E78-D0ECBCD4F639}"/>
    <dgm:cxn modelId="{449CB67E-AD4E-4867-B95F-44AB2ACD4892}" type="presOf" srcId="{6F2E3282-76FD-4ECA-9F19-323182C2B691}" destId="{6F78B24A-2524-450E-B7FB-81AF5D9A05A3}" srcOrd="0" destOrd="0" presId="urn:microsoft.com/office/officeart/2005/8/layout/venn3"/>
    <dgm:cxn modelId="{9A1099E2-495A-4173-A2B6-6407C600CF0A}" type="presOf" srcId="{E42D3D60-4B79-429E-95BE-116621FB1B75}" destId="{0F8A03CC-1A0B-4C58-9D63-B8E937F5D53D}" srcOrd="0" destOrd="0" presId="urn:microsoft.com/office/officeart/2005/8/layout/venn3"/>
    <dgm:cxn modelId="{A6EA3C6A-11AF-4E01-930C-4B5C029A4F8E}" type="presOf" srcId="{B78F944A-6DA2-428B-BA34-D07982BCD618}" destId="{0735004F-8D26-4EED-BF49-417B57066581}" srcOrd="0" destOrd="0" presId="urn:microsoft.com/office/officeart/2005/8/layout/venn3"/>
    <dgm:cxn modelId="{92BCF286-11AA-4A71-89EE-6ED8886EFA84}" srcId="{B78F944A-6DA2-428B-BA34-D07982BCD618}" destId="{33854CD5-4071-49D5-99B9-B78DC84576CA}" srcOrd="0" destOrd="0" parTransId="{5E796B62-1970-4ACD-826B-42B391F37281}" sibTransId="{F697A3CD-1C06-4726-A1F3-8C5B0BBF6DEC}"/>
    <dgm:cxn modelId="{C05D91B3-CDD9-42C2-998F-D35FB7591835}" srcId="{B78F944A-6DA2-428B-BA34-D07982BCD618}" destId="{CAE94537-66A3-4E28-AEB8-1127386848EE}" srcOrd="1" destOrd="0" parTransId="{092F9B46-9EE8-41AD-BF86-158393993B82}" sibTransId="{F710CE6A-4E2D-40C6-8D53-41169E168F9A}"/>
    <dgm:cxn modelId="{83B17970-02ED-4254-A745-EC1EB41335EA}" srcId="{B78F944A-6DA2-428B-BA34-D07982BCD618}" destId="{6F2E3282-76FD-4ECA-9F19-323182C2B691}" srcOrd="3" destOrd="0" parTransId="{034A1623-7EE5-4F51-A9FE-2D3BAC06DC45}" sibTransId="{414E57B6-94DD-437E-8A09-C956506771CD}"/>
    <dgm:cxn modelId="{85377B11-16A8-4355-B475-7F61E6D1FACC}" type="presParOf" srcId="{0735004F-8D26-4EED-BF49-417B57066581}" destId="{4B1D87EE-B11A-4CBA-A34C-FBA8449F4270}" srcOrd="0" destOrd="0" presId="urn:microsoft.com/office/officeart/2005/8/layout/venn3"/>
    <dgm:cxn modelId="{1BFDCC47-5AF2-4278-9B05-DB2F2E71294C}" type="presParOf" srcId="{0735004F-8D26-4EED-BF49-417B57066581}" destId="{1AA03CFA-ECC8-4486-8680-A12BC7A265F3}" srcOrd="1" destOrd="0" presId="urn:microsoft.com/office/officeart/2005/8/layout/venn3"/>
    <dgm:cxn modelId="{C412E47D-0B38-4298-BE85-51C6593B4921}" type="presParOf" srcId="{0735004F-8D26-4EED-BF49-417B57066581}" destId="{9C3C9596-763F-43CA-B725-CA9413D1D6C7}" srcOrd="2" destOrd="0" presId="urn:microsoft.com/office/officeart/2005/8/layout/venn3"/>
    <dgm:cxn modelId="{5A6D485C-7583-46B8-9490-226151BE47AB}" type="presParOf" srcId="{0735004F-8D26-4EED-BF49-417B57066581}" destId="{00603207-9A40-433E-8B7F-0B752866B6DC}" srcOrd="3" destOrd="0" presId="urn:microsoft.com/office/officeart/2005/8/layout/venn3"/>
    <dgm:cxn modelId="{6B5ACE47-74D5-45AD-BFE8-972F169D4EB7}" type="presParOf" srcId="{0735004F-8D26-4EED-BF49-417B57066581}" destId="{0F8A03CC-1A0B-4C58-9D63-B8E937F5D53D}" srcOrd="4" destOrd="0" presId="urn:microsoft.com/office/officeart/2005/8/layout/venn3"/>
    <dgm:cxn modelId="{BC941799-AB19-4DA0-A5C9-3940D8D4168F}" type="presParOf" srcId="{0735004F-8D26-4EED-BF49-417B57066581}" destId="{3C4BC6DC-6A9B-4F6D-8F34-E68F870B80EC}" srcOrd="5" destOrd="0" presId="urn:microsoft.com/office/officeart/2005/8/layout/venn3"/>
    <dgm:cxn modelId="{69C58801-90BC-4E9E-AA83-D3CC6919FEA0}" type="presParOf" srcId="{0735004F-8D26-4EED-BF49-417B57066581}" destId="{6F78B24A-2524-450E-B7FB-81AF5D9A05A3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4CC9EE-4549-4133-8815-570BC5ACA42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C42C24D-4355-43DB-A9C7-8E98882A4ECE}">
      <dgm:prSet/>
      <dgm:spPr/>
      <dgm:t>
        <a:bodyPr/>
        <a:lstStyle/>
        <a:p>
          <a:pPr rtl="0"/>
          <a:r>
            <a:rPr lang="en-US" b="1" smtClean="0"/>
            <a:t>Approach:</a:t>
          </a:r>
          <a:endParaRPr lang="en-US"/>
        </a:p>
      </dgm:t>
    </dgm:pt>
    <dgm:pt modelId="{E40F27FB-3E47-4554-AAFF-961194BC9A24}" type="parTrans" cxnId="{FEFA4269-2819-4B8A-A293-D360E0E7110E}">
      <dgm:prSet/>
      <dgm:spPr/>
      <dgm:t>
        <a:bodyPr/>
        <a:lstStyle/>
        <a:p>
          <a:endParaRPr lang="en-US"/>
        </a:p>
      </dgm:t>
    </dgm:pt>
    <dgm:pt modelId="{2FB470CE-F2F1-4C53-A87E-EC66A5756C4B}" type="sibTrans" cxnId="{FEFA4269-2819-4B8A-A293-D360E0E7110E}">
      <dgm:prSet/>
      <dgm:spPr/>
      <dgm:t>
        <a:bodyPr/>
        <a:lstStyle/>
        <a:p>
          <a:endParaRPr lang="en-US"/>
        </a:p>
      </dgm:t>
    </dgm:pt>
    <dgm:pt modelId="{EA10489D-5B1B-4117-BBFA-8BC7BB775BEB}">
      <dgm:prSet/>
      <dgm:spPr/>
      <dgm:t>
        <a:bodyPr/>
        <a:lstStyle/>
        <a:p>
          <a:pPr rtl="0"/>
          <a:r>
            <a:rPr lang="en-US" smtClean="0"/>
            <a:t>Use data analytics + machine learning models to uncover trends</a:t>
          </a:r>
          <a:endParaRPr lang="en-US"/>
        </a:p>
      </dgm:t>
    </dgm:pt>
    <dgm:pt modelId="{5F6A24A5-EA35-4349-AA36-09E8352408C7}" type="parTrans" cxnId="{64877B25-B2E4-49A5-A043-FA0DAF4A0710}">
      <dgm:prSet/>
      <dgm:spPr/>
      <dgm:t>
        <a:bodyPr/>
        <a:lstStyle/>
        <a:p>
          <a:endParaRPr lang="en-US"/>
        </a:p>
      </dgm:t>
    </dgm:pt>
    <dgm:pt modelId="{7DD99546-1E86-44CA-A53F-ACCC430025A6}" type="sibTrans" cxnId="{64877B25-B2E4-49A5-A043-FA0DAF4A0710}">
      <dgm:prSet/>
      <dgm:spPr/>
      <dgm:t>
        <a:bodyPr/>
        <a:lstStyle/>
        <a:p>
          <a:endParaRPr lang="en-US"/>
        </a:p>
      </dgm:t>
    </dgm:pt>
    <dgm:pt modelId="{F1B17A9C-5043-4C30-BEB9-E638E4866B81}">
      <dgm:prSet/>
      <dgm:spPr/>
      <dgm:t>
        <a:bodyPr/>
        <a:lstStyle/>
        <a:p>
          <a:pPr rtl="0"/>
          <a:r>
            <a:rPr lang="en-US" dirty="0" smtClean="0"/>
            <a:t>Provide data-driven job recommendations</a:t>
          </a:r>
          <a:endParaRPr lang="en-US" dirty="0"/>
        </a:p>
      </dgm:t>
    </dgm:pt>
    <dgm:pt modelId="{B3B0E32F-6690-4188-A9FC-3D847ED1CC51}" type="parTrans" cxnId="{2282BA68-7431-4C3F-A21C-02CB1FCEA206}">
      <dgm:prSet/>
      <dgm:spPr/>
      <dgm:t>
        <a:bodyPr/>
        <a:lstStyle/>
        <a:p>
          <a:endParaRPr lang="en-US"/>
        </a:p>
      </dgm:t>
    </dgm:pt>
    <dgm:pt modelId="{3A209C71-C94A-47BA-8D51-67C8ECBBC94B}" type="sibTrans" cxnId="{2282BA68-7431-4C3F-A21C-02CB1FCEA206}">
      <dgm:prSet/>
      <dgm:spPr/>
      <dgm:t>
        <a:bodyPr/>
        <a:lstStyle/>
        <a:p>
          <a:endParaRPr lang="en-US"/>
        </a:p>
      </dgm:t>
    </dgm:pt>
    <dgm:pt modelId="{5556AB08-3455-4850-93E3-A966F68D3232}" type="pres">
      <dgm:prSet presAssocID="{BC4CC9EE-4549-4133-8815-570BC5ACA427}" presName="vert0" presStyleCnt="0">
        <dgm:presLayoutVars>
          <dgm:dir/>
          <dgm:animOne val="branch"/>
          <dgm:animLvl val="lvl"/>
        </dgm:presLayoutVars>
      </dgm:prSet>
      <dgm:spPr/>
    </dgm:pt>
    <dgm:pt modelId="{E499B24E-0A55-447E-BDFE-969044DEBD47}" type="pres">
      <dgm:prSet presAssocID="{1C42C24D-4355-43DB-A9C7-8E98882A4ECE}" presName="thickLine" presStyleLbl="alignNode1" presStyleIdx="0" presStyleCnt="3"/>
      <dgm:spPr/>
    </dgm:pt>
    <dgm:pt modelId="{AFB908D8-C197-4A5E-A5FC-36A342A6A7DA}" type="pres">
      <dgm:prSet presAssocID="{1C42C24D-4355-43DB-A9C7-8E98882A4ECE}" presName="horz1" presStyleCnt="0"/>
      <dgm:spPr/>
    </dgm:pt>
    <dgm:pt modelId="{90FD7DB3-0AD6-412E-9111-925BCA016E90}" type="pres">
      <dgm:prSet presAssocID="{1C42C24D-4355-43DB-A9C7-8E98882A4ECE}" presName="tx1" presStyleLbl="revTx" presStyleIdx="0" presStyleCnt="3"/>
      <dgm:spPr/>
    </dgm:pt>
    <dgm:pt modelId="{159A6A70-EF47-4280-9196-187FF705CF85}" type="pres">
      <dgm:prSet presAssocID="{1C42C24D-4355-43DB-A9C7-8E98882A4ECE}" presName="vert1" presStyleCnt="0"/>
      <dgm:spPr/>
    </dgm:pt>
    <dgm:pt modelId="{CBD51BA8-0F45-4291-B5C4-508373754126}" type="pres">
      <dgm:prSet presAssocID="{EA10489D-5B1B-4117-BBFA-8BC7BB775BEB}" presName="thickLine" presStyleLbl="alignNode1" presStyleIdx="1" presStyleCnt="3"/>
      <dgm:spPr/>
    </dgm:pt>
    <dgm:pt modelId="{AF82EBB8-775F-45C7-B3DD-AD83EB9C8FF0}" type="pres">
      <dgm:prSet presAssocID="{EA10489D-5B1B-4117-BBFA-8BC7BB775BEB}" presName="horz1" presStyleCnt="0"/>
      <dgm:spPr/>
    </dgm:pt>
    <dgm:pt modelId="{7BEFF39C-C17A-4926-B7F2-980375F15CF8}" type="pres">
      <dgm:prSet presAssocID="{EA10489D-5B1B-4117-BBFA-8BC7BB775BEB}" presName="tx1" presStyleLbl="revTx" presStyleIdx="1" presStyleCnt="3"/>
      <dgm:spPr/>
    </dgm:pt>
    <dgm:pt modelId="{6E2DE97D-09C8-4FE6-B891-0FEE42061316}" type="pres">
      <dgm:prSet presAssocID="{EA10489D-5B1B-4117-BBFA-8BC7BB775BEB}" presName="vert1" presStyleCnt="0"/>
      <dgm:spPr/>
    </dgm:pt>
    <dgm:pt modelId="{B5C781B2-90B5-436D-8587-5E8B63FADCDD}" type="pres">
      <dgm:prSet presAssocID="{F1B17A9C-5043-4C30-BEB9-E638E4866B81}" presName="thickLine" presStyleLbl="alignNode1" presStyleIdx="2" presStyleCnt="3"/>
      <dgm:spPr/>
    </dgm:pt>
    <dgm:pt modelId="{E7382E07-B338-4506-857D-5EFC2AE2AFA0}" type="pres">
      <dgm:prSet presAssocID="{F1B17A9C-5043-4C30-BEB9-E638E4866B81}" presName="horz1" presStyleCnt="0"/>
      <dgm:spPr/>
    </dgm:pt>
    <dgm:pt modelId="{6AF70A5C-F2E4-45D7-BAA8-BA2B3D9F2B22}" type="pres">
      <dgm:prSet presAssocID="{F1B17A9C-5043-4C30-BEB9-E638E4866B81}" presName="tx1" presStyleLbl="revTx" presStyleIdx="2" presStyleCnt="3"/>
      <dgm:spPr/>
    </dgm:pt>
    <dgm:pt modelId="{4A2F9A1A-6445-4D2B-9D5E-3301696DCD97}" type="pres">
      <dgm:prSet presAssocID="{F1B17A9C-5043-4C30-BEB9-E638E4866B81}" presName="vert1" presStyleCnt="0"/>
      <dgm:spPr/>
    </dgm:pt>
  </dgm:ptLst>
  <dgm:cxnLst>
    <dgm:cxn modelId="{64877B25-B2E4-49A5-A043-FA0DAF4A0710}" srcId="{BC4CC9EE-4549-4133-8815-570BC5ACA427}" destId="{EA10489D-5B1B-4117-BBFA-8BC7BB775BEB}" srcOrd="1" destOrd="0" parTransId="{5F6A24A5-EA35-4349-AA36-09E8352408C7}" sibTransId="{7DD99546-1E86-44CA-A53F-ACCC430025A6}"/>
    <dgm:cxn modelId="{18756E7C-AC25-4351-9E54-F7852DE3EECE}" type="presOf" srcId="{1C42C24D-4355-43DB-A9C7-8E98882A4ECE}" destId="{90FD7DB3-0AD6-412E-9111-925BCA016E90}" srcOrd="0" destOrd="0" presId="urn:microsoft.com/office/officeart/2008/layout/LinedList"/>
    <dgm:cxn modelId="{1746D1CB-7562-4030-B2E8-BE6CDE01A55E}" type="presOf" srcId="{F1B17A9C-5043-4C30-BEB9-E638E4866B81}" destId="{6AF70A5C-F2E4-45D7-BAA8-BA2B3D9F2B22}" srcOrd="0" destOrd="0" presId="urn:microsoft.com/office/officeart/2008/layout/LinedList"/>
    <dgm:cxn modelId="{FEFA4269-2819-4B8A-A293-D360E0E7110E}" srcId="{BC4CC9EE-4549-4133-8815-570BC5ACA427}" destId="{1C42C24D-4355-43DB-A9C7-8E98882A4ECE}" srcOrd="0" destOrd="0" parTransId="{E40F27FB-3E47-4554-AAFF-961194BC9A24}" sibTransId="{2FB470CE-F2F1-4C53-A87E-EC66A5756C4B}"/>
    <dgm:cxn modelId="{7860911C-345B-4D73-9BCD-6CA91B8457D8}" type="presOf" srcId="{BC4CC9EE-4549-4133-8815-570BC5ACA427}" destId="{5556AB08-3455-4850-93E3-A966F68D3232}" srcOrd="0" destOrd="0" presId="urn:microsoft.com/office/officeart/2008/layout/LinedList"/>
    <dgm:cxn modelId="{2282BA68-7431-4C3F-A21C-02CB1FCEA206}" srcId="{BC4CC9EE-4549-4133-8815-570BC5ACA427}" destId="{F1B17A9C-5043-4C30-BEB9-E638E4866B81}" srcOrd="2" destOrd="0" parTransId="{B3B0E32F-6690-4188-A9FC-3D847ED1CC51}" sibTransId="{3A209C71-C94A-47BA-8D51-67C8ECBBC94B}"/>
    <dgm:cxn modelId="{74501E85-FE1B-4CC2-A375-93192613C435}" type="presOf" srcId="{EA10489D-5B1B-4117-BBFA-8BC7BB775BEB}" destId="{7BEFF39C-C17A-4926-B7F2-980375F15CF8}" srcOrd="0" destOrd="0" presId="urn:microsoft.com/office/officeart/2008/layout/LinedList"/>
    <dgm:cxn modelId="{1B6DB34E-E9A8-46C9-B0DE-CDDC31BE194E}" type="presParOf" srcId="{5556AB08-3455-4850-93E3-A966F68D3232}" destId="{E499B24E-0A55-447E-BDFE-969044DEBD47}" srcOrd="0" destOrd="0" presId="urn:microsoft.com/office/officeart/2008/layout/LinedList"/>
    <dgm:cxn modelId="{4B733C81-9BBB-4065-A2EC-702AE55CD16C}" type="presParOf" srcId="{5556AB08-3455-4850-93E3-A966F68D3232}" destId="{AFB908D8-C197-4A5E-A5FC-36A342A6A7DA}" srcOrd="1" destOrd="0" presId="urn:microsoft.com/office/officeart/2008/layout/LinedList"/>
    <dgm:cxn modelId="{6B8A0A9B-C0EE-43F0-A729-0E5EAFA19AE6}" type="presParOf" srcId="{AFB908D8-C197-4A5E-A5FC-36A342A6A7DA}" destId="{90FD7DB3-0AD6-412E-9111-925BCA016E90}" srcOrd="0" destOrd="0" presId="urn:microsoft.com/office/officeart/2008/layout/LinedList"/>
    <dgm:cxn modelId="{9B2D0688-6F8C-44D6-93C6-031A4FC58C72}" type="presParOf" srcId="{AFB908D8-C197-4A5E-A5FC-36A342A6A7DA}" destId="{159A6A70-EF47-4280-9196-187FF705CF85}" srcOrd="1" destOrd="0" presId="urn:microsoft.com/office/officeart/2008/layout/LinedList"/>
    <dgm:cxn modelId="{129CD940-B851-4C89-B20B-117846A95F4B}" type="presParOf" srcId="{5556AB08-3455-4850-93E3-A966F68D3232}" destId="{CBD51BA8-0F45-4291-B5C4-508373754126}" srcOrd="2" destOrd="0" presId="urn:microsoft.com/office/officeart/2008/layout/LinedList"/>
    <dgm:cxn modelId="{ACA8F131-EA2E-4169-9488-44EF9B577B02}" type="presParOf" srcId="{5556AB08-3455-4850-93E3-A966F68D3232}" destId="{AF82EBB8-775F-45C7-B3DD-AD83EB9C8FF0}" srcOrd="3" destOrd="0" presId="urn:microsoft.com/office/officeart/2008/layout/LinedList"/>
    <dgm:cxn modelId="{2CE0E2B5-1981-43D5-B078-38877B1CAEFA}" type="presParOf" srcId="{AF82EBB8-775F-45C7-B3DD-AD83EB9C8FF0}" destId="{7BEFF39C-C17A-4926-B7F2-980375F15CF8}" srcOrd="0" destOrd="0" presId="urn:microsoft.com/office/officeart/2008/layout/LinedList"/>
    <dgm:cxn modelId="{1931EA71-6126-4BE8-9FEE-DDAD196CC3B3}" type="presParOf" srcId="{AF82EBB8-775F-45C7-B3DD-AD83EB9C8FF0}" destId="{6E2DE97D-09C8-4FE6-B891-0FEE42061316}" srcOrd="1" destOrd="0" presId="urn:microsoft.com/office/officeart/2008/layout/LinedList"/>
    <dgm:cxn modelId="{7CC625DC-B96A-49B0-BCA3-BEC977AAE96D}" type="presParOf" srcId="{5556AB08-3455-4850-93E3-A966F68D3232}" destId="{B5C781B2-90B5-436D-8587-5E8B63FADCDD}" srcOrd="4" destOrd="0" presId="urn:microsoft.com/office/officeart/2008/layout/LinedList"/>
    <dgm:cxn modelId="{61D5856D-85AB-4C65-B136-09F8D521379D}" type="presParOf" srcId="{5556AB08-3455-4850-93E3-A966F68D3232}" destId="{E7382E07-B338-4506-857D-5EFC2AE2AFA0}" srcOrd="5" destOrd="0" presId="urn:microsoft.com/office/officeart/2008/layout/LinedList"/>
    <dgm:cxn modelId="{2A1ED9AE-2183-4410-817E-264886973CF1}" type="presParOf" srcId="{E7382E07-B338-4506-857D-5EFC2AE2AFA0}" destId="{6AF70A5C-F2E4-45D7-BAA8-BA2B3D9F2B22}" srcOrd="0" destOrd="0" presId="urn:microsoft.com/office/officeart/2008/layout/LinedList"/>
    <dgm:cxn modelId="{9BB54668-D6B3-4078-93C4-39E4E6B5FA85}" type="presParOf" srcId="{E7382E07-B338-4506-857D-5EFC2AE2AFA0}" destId="{4A2F9A1A-6445-4D2B-9D5E-3301696DCD9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DBC485-9FEA-43AD-84BA-D2D2704A5CED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72D0A9-A2F4-43BF-87CB-BD0A25BD7CAE}">
      <dgm:prSet/>
      <dgm:spPr/>
      <dgm:t>
        <a:bodyPr/>
        <a:lstStyle/>
        <a:p>
          <a:pPr rtl="0"/>
          <a:r>
            <a:rPr lang="en-US" b="1" smtClean="0"/>
            <a:t>Data Sources:</a:t>
          </a:r>
          <a:r>
            <a:rPr lang="en-US" smtClean="0"/>
            <a:t> Mention that the data will be accessed from specified sources.</a:t>
          </a:r>
          <a:endParaRPr lang="en-US"/>
        </a:p>
      </dgm:t>
    </dgm:pt>
    <dgm:pt modelId="{2895064B-187C-4B7B-90BA-3306DCA41AD7}" type="parTrans" cxnId="{9347E12D-686B-464B-B961-4DDC68138A61}">
      <dgm:prSet/>
      <dgm:spPr/>
      <dgm:t>
        <a:bodyPr/>
        <a:lstStyle/>
        <a:p>
          <a:endParaRPr lang="en-US"/>
        </a:p>
      </dgm:t>
    </dgm:pt>
    <dgm:pt modelId="{53379955-751E-42A4-AEFA-D501BDE41529}" type="sibTrans" cxnId="{9347E12D-686B-464B-B961-4DDC68138A61}">
      <dgm:prSet/>
      <dgm:spPr/>
      <dgm:t>
        <a:bodyPr/>
        <a:lstStyle/>
        <a:p>
          <a:endParaRPr lang="en-US"/>
        </a:p>
      </dgm:t>
    </dgm:pt>
    <dgm:pt modelId="{65A6F43D-08FC-4D4A-8503-12E5652370B3}">
      <dgm:prSet/>
      <dgm:spPr/>
      <dgm:t>
        <a:bodyPr/>
        <a:lstStyle/>
        <a:p>
          <a:pPr rtl="0"/>
          <a:r>
            <a:rPr lang="en-US" b="1" smtClean="0"/>
            <a:t>Technology &amp; Tools:</a:t>
          </a:r>
          <a:r>
            <a:rPr lang="en-US" smtClean="0"/>
            <a:t> List the core technologies:</a:t>
          </a:r>
          <a:endParaRPr lang="en-US"/>
        </a:p>
      </dgm:t>
    </dgm:pt>
    <dgm:pt modelId="{D6608B27-1239-44AF-9093-92EA3482ED7C}" type="parTrans" cxnId="{F2063750-1A67-477F-8600-9D82D62F6AE1}">
      <dgm:prSet/>
      <dgm:spPr/>
      <dgm:t>
        <a:bodyPr/>
        <a:lstStyle/>
        <a:p>
          <a:endParaRPr lang="en-US"/>
        </a:p>
      </dgm:t>
    </dgm:pt>
    <dgm:pt modelId="{FF60C4EC-43DE-47E0-B253-A261F661E5A2}" type="sibTrans" cxnId="{F2063750-1A67-477F-8600-9D82D62F6AE1}">
      <dgm:prSet/>
      <dgm:spPr/>
      <dgm:t>
        <a:bodyPr/>
        <a:lstStyle/>
        <a:p>
          <a:endParaRPr lang="en-US"/>
        </a:p>
      </dgm:t>
    </dgm:pt>
    <dgm:pt modelId="{2E7CA63B-8705-455A-BFB6-306AF9B35BA4}">
      <dgm:prSet/>
      <dgm:spPr/>
      <dgm:t>
        <a:bodyPr/>
        <a:lstStyle/>
        <a:p>
          <a:pPr rtl="0"/>
          <a:r>
            <a:rPr lang="en-US" b="1" smtClean="0"/>
            <a:t>Analytics:</a:t>
          </a:r>
          <a:r>
            <a:rPr lang="en-US" smtClean="0"/>
            <a:t> Python, Pandas, Scikit-Learn, TensorFlow.</a:t>
          </a:r>
          <a:endParaRPr lang="en-US"/>
        </a:p>
      </dgm:t>
    </dgm:pt>
    <dgm:pt modelId="{13632563-FF17-4CF4-8D08-B0F994DBCC86}" type="parTrans" cxnId="{5C755669-C0CE-4072-AE28-0C40B4BB1194}">
      <dgm:prSet/>
      <dgm:spPr/>
      <dgm:t>
        <a:bodyPr/>
        <a:lstStyle/>
        <a:p>
          <a:endParaRPr lang="en-US"/>
        </a:p>
      </dgm:t>
    </dgm:pt>
    <dgm:pt modelId="{317A4D40-EF88-4653-82C7-87B890C00047}" type="sibTrans" cxnId="{5C755669-C0CE-4072-AE28-0C40B4BB1194}">
      <dgm:prSet/>
      <dgm:spPr/>
      <dgm:t>
        <a:bodyPr/>
        <a:lstStyle/>
        <a:p>
          <a:endParaRPr lang="en-US"/>
        </a:p>
      </dgm:t>
    </dgm:pt>
    <dgm:pt modelId="{490412F3-D334-4DB1-942B-51028DEC3091}">
      <dgm:prSet/>
      <dgm:spPr/>
      <dgm:t>
        <a:bodyPr/>
        <a:lstStyle/>
        <a:p>
          <a:pPr rtl="0"/>
          <a:r>
            <a:rPr lang="en-US" b="1" smtClean="0"/>
            <a:t>Visualization:</a:t>
          </a:r>
          <a:r>
            <a:rPr lang="en-US" smtClean="0"/>
            <a:t> Matplotlib, Seaborn, Plotly.</a:t>
          </a:r>
          <a:endParaRPr lang="en-US"/>
        </a:p>
      </dgm:t>
    </dgm:pt>
    <dgm:pt modelId="{230BA11C-A86B-465B-9BBA-93E1D3F17A42}" type="parTrans" cxnId="{E3A337CE-BA75-49E4-854D-9E1F1D1FFDEA}">
      <dgm:prSet/>
      <dgm:spPr/>
      <dgm:t>
        <a:bodyPr/>
        <a:lstStyle/>
        <a:p>
          <a:endParaRPr lang="en-US"/>
        </a:p>
      </dgm:t>
    </dgm:pt>
    <dgm:pt modelId="{910BE3D8-525B-43F8-9F8C-E7D1CDE0C970}" type="sibTrans" cxnId="{E3A337CE-BA75-49E4-854D-9E1F1D1FFDEA}">
      <dgm:prSet/>
      <dgm:spPr/>
      <dgm:t>
        <a:bodyPr/>
        <a:lstStyle/>
        <a:p>
          <a:endParaRPr lang="en-US"/>
        </a:p>
      </dgm:t>
    </dgm:pt>
    <dgm:pt modelId="{4FD2A8EF-2CDA-40FA-9AD7-A12D00C9A195}">
      <dgm:prSet/>
      <dgm:spPr/>
      <dgm:t>
        <a:bodyPr/>
        <a:lstStyle/>
        <a:p>
          <a:pPr rtl="0"/>
          <a:r>
            <a:rPr lang="en-US" b="1" smtClean="0"/>
            <a:t>Web:</a:t>
          </a:r>
          <a:r>
            <a:rPr lang="en-US" smtClean="0"/>
            <a:t> Flask or Django.</a:t>
          </a:r>
          <a:endParaRPr lang="en-US"/>
        </a:p>
      </dgm:t>
    </dgm:pt>
    <dgm:pt modelId="{B6F87FE9-7830-4883-BA78-1FF36AE2A12B}" type="parTrans" cxnId="{06B3FC17-9146-4EB2-A979-E2029079A8C5}">
      <dgm:prSet/>
      <dgm:spPr/>
      <dgm:t>
        <a:bodyPr/>
        <a:lstStyle/>
        <a:p>
          <a:endParaRPr lang="en-US"/>
        </a:p>
      </dgm:t>
    </dgm:pt>
    <dgm:pt modelId="{7EDFAB5C-C4C0-41AE-91AD-55585CE3099D}" type="sibTrans" cxnId="{06B3FC17-9146-4EB2-A979-E2029079A8C5}">
      <dgm:prSet/>
      <dgm:spPr/>
      <dgm:t>
        <a:bodyPr/>
        <a:lstStyle/>
        <a:p>
          <a:endParaRPr lang="en-US"/>
        </a:p>
      </dgm:t>
    </dgm:pt>
    <dgm:pt modelId="{5D9ABA32-5791-4696-8F53-BEFAD32D60D7}">
      <dgm:prSet/>
      <dgm:spPr/>
      <dgm:t>
        <a:bodyPr/>
        <a:lstStyle/>
        <a:p>
          <a:pPr rtl="0"/>
          <a:r>
            <a:rPr lang="en-US" b="1" smtClean="0"/>
            <a:t>Containerization:</a:t>
          </a:r>
          <a:r>
            <a:rPr lang="en-US" smtClean="0"/>
            <a:t> Docker.</a:t>
          </a:r>
          <a:endParaRPr lang="en-US"/>
        </a:p>
      </dgm:t>
    </dgm:pt>
    <dgm:pt modelId="{4B44B758-717C-4129-8171-2F52D89A96AF}" type="parTrans" cxnId="{1412323C-1682-4534-9EF7-BCFBAEF1C350}">
      <dgm:prSet/>
      <dgm:spPr/>
      <dgm:t>
        <a:bodyPr/>
        <a:lstStyle/>
        <a:p>
          <a:endParaRPr lang="en-US"/>
        </a:p>
      </dgm:t>
    </dgm:pt>
    <dgm:pt modelId="{94638968-119F-4CE9-AA98-A473EEEEA3D5}" type="sibTrans" cxnId="{1412323C-1682-4534-9EF7-BCFBAEF1C350}">
      <dgm:prSet/>
      <dgm:spPr/>
      <dgm:t>
        <a:bodyPr/>
        <a:lstStyle/>
        <a:p>
          <a:endParaRPr lang="en-US"/>
        </a:p>
      </dgm:t>
    </dgm:pt>
    <dgm:pt modelId="{E0AF3CCC-7AEB-4A49-9532-DA60785176C8}">
      <dgm:prSet/>
      <dgm:spPr/>
      <dgm:t>
        <a:bodyPr/>
        <a:lstStyle/>
        <a:p>
          <a:pPr rtl="0"/>
          <a:r>
            <a:rPr lang="en-US" b="1" smtClean="0"/>
            <a:t>Methodology:</a:t>
          </a:r>
          <a:r>
            <a:rPr lang="en-US" smtClean="0"/>
            <a:t> Briefly describe the approach (Data Analysis -&gt; Predictive Modeling -&gt; Recommendation Engine).</a:t>
          </a:r>
          <a:endParaRPr lang="en-US"/>
        </a:p>
      </dgm:t>
    </dgm:pt>
    <dgm:pt modelId="{6D903755-7E3B-46F7-8029-7AC153669F27}" type="parTrans" cxnId="{2410D472-2E2A-4119-A400-B980BA5564F5}">
      <dgm:prSet/>
      <dgm:spPr/>
      <dgm:t>
        <a:bodyPr/>
        <a:lstStyle/>
        <a:p>
          <a:endParaRPr lang="en-US"/>
        </a:p>
      </dgm:t>
    </dgm:pt>
    <dgm:pt modelId="{BE0BFFCD-9DA0-434E-A996-F31BCDB073F3}" type="sibTrans" cxnId="{2410D472-2E2A-4119-A400-B980BA5564F5}">
      <dgm:prSet/>
      <dgm:spPr/>
      <dgm:t>
        <a:bodyPr/>
        <a:lstStyle/>
        <a:p>
          <a:endParaRPr lang="en-US"/>
        </a:p>
      </dgm:t>
    </dgm:pt>
    <dgm:pt modelId="{EF19502C-578D-4A09-8FD2-CD3E98AD4F31}" type="pres">
      <dgm:prSet presAssocID="{13DBC485-9FEA-43AD-84BA-D2D2704A5CED}" presName="compositeShape" presStyleCnt="0">
        <dgm:presLayoutVars>
          <dgm:dir/>
          <dgm:resizeHandles/>
        </dgm:presLayoutVars>
      </dgm:prSet>
      <dgm:spPr/>
    </dgm:pt>
    <dgm:pt modelId="{B5310F37-46DE-444E-A33B-C3FEF7FD5DBC}" type="pres">
      <dgm:prSet presAssocID="{13DBC485-9FEA-43AD-84BA-D2D2704A5CED}" presName="pyramid" presStyleLbl="node1" presStyleIdx="0" presStyleCnt="1" custScaleX="80714" custScaleY="97143"/>
      <dgm:spPr>
        <a:solidFill>
          <a:srgbClr val="002060"/>
        </a:solidFill>
      </dgm:spPr>
    </dgm:pt>
    <dgm:pt modelId="{5C446017-FBBA-405A-A238-C2B8021600F1}" type="pres">
      <dgm:prSet presAssocID="{13DBC485-9FEA-43AD-84BA-D2D2704A5CED}" presName="theList" presStyleCnt="0"/>
      <dgm:spPr/>
    </dgm:pt>
    <dgm:pt modelId="{099FB1F8-C9FE-4FCB-90E5-E54ED37F1CD3}" type="pres">
      <dgm:prSet presAssocID="{E172D0A9-A2F4-43BF-87CB-BD0A25BD7CAE}" presName="aNode" presStyleLbl="fgAcc1" presStyleIdx="0" presStyleCnt="7">
        <dgm:presLayoutVars>
          <dgm:bulletEnabled val="1"/>
        </dgm:presLayoutVars>
      </dgm:prSet>
      <dgm:spPr/>
    </dgm:pt>
    <dgm:pt modelId="{0CDCF409-9A73-4099-ABE7-52B7B011D88C}" type="pres">
      <dgm:prSet presAssocID="{E172D0A9-A2F4-43BF-87CB-BD0A25BD7CAE}" presName="aSpace" presStyleCnt="0"/>
      <dgm:spPr/>
    </dgm:pt>
    <dgm:pt modelId="{F7CBA6A0-3472-42D2-AF58-595811E1908B}" type="pres">
      <dgm:prSet presAssocID="{65A6F43D-08FC-4D4A-8503-12E5652370B3}" presName="aNode" presStyleLbl="fgAcc1" presStyleIdx="1" presStyleCnt="7">
        <dgm:presLayoutVars>
          <dgm:bulletEnabled val="1"/>
        </dgm:presLayoutVars>
      </dgm:prSet>
      <dgm:spPr/>
    </dgm:pt>
    <dgm:pt modelId="{88DA8F65-D882-4A1B-A43B-8E80A44B1014}" type="pres">
      <dgm:prSet presAssocID="{65A6F43D-08FC-4D4A-8503-12E5652370B3}" presName="aSpace" presStyleCnt="0"/>
      <dgm:spPr/>
    </dgm:pt>
    <dgm:pt modelId="{722A6FF7-E57F-47FA-A81A-6171A975FB20}" type="pres">
      <dgm:prSet presAssocID="{2E7CA63B-8705-455A-BFB6-306AF9B35BA4}" presName="aNode" presStyleLbl="fgAcc1" presStyleIdx="2" presStyleCnt="7">
        <dgm:presLayoutVars>
          <dgm:bulletEnabled val="1"/>
        </dgm:presLayoutVars>
      </dgm:prSet>
      <dgm:spPr/>
    </dgm:pt>
    <dgm:pt modelId="{7AB6B367-E7CE-4C07-8964-42C984114581}" type="pres">
      <dgm:prSet presAssocID="{2E7CA63B-8705-455A-BFB6-306AF9B35BA4}" presName="aSpace" presStyleCnt="0"/>
      <dgm:spPr/>
    </dgm:pt>
    <dgm:pt modelId="{0F73DE4B-70DF-4808-B07C-4BF7D5D1F263}" type="pres">
      <dgm:prSet presAssocID="{490412F3-D334-4DB1-942B-51028DEC3091}" presName="aNode" presStyleLbl="fgAcc1" presStyleIdx="3" presStyleCnt="7">
        <dgm:presLayoutVars>
          <dgm:bulletEnabled val="1"/>
        </dgm:presLayoutVars>
      </dgm:prSet>
      <dgm:spPr/>
    </dgm:pt>
    <dgm:pt modelId="{6BA8737B-0651-47C2-A838-DD645110F8D9}" type="pres">
      <dgm:prSet presAssocID="{490412F3-D334-4DB1-942B-51028DEC3091}" presName="aSpace" presStyleCnt="0"/>
      <dgm:spPr/>
    </dgm:pt>
    <dgm:pt modelId="{9CE9924F-2CCA-41B2-8158-1C187BB93DE5}" type="pres">
      <dgm:prSet presAssocID="{4FD2A8EF-2CDA-40FA-9AD7-A12D00C9A195}" presName="aNode" presStyleLbl="fgAcc1" presStyleIdx="4" presStyleCnt="7">
        <dgm:presLayoutVars>
          <dgm:bulletEnabled val="1"/>
        </dgm:presLayoutVars>
      </dgm:prSet>
      <dgm:spPr/>
    </dgm:pt>
    <dgm:pt modelId="{852690F4-C0B1-44F8-83FD-D88EBAB40B5A}" type="pres">
      <dgm:prSet presAssocID="{4FD2A8EF-2CDA-40FA-9AD7-A12D00C9A195}" presName="aSpace" presStyleCnt="0"/>
      <dgm:spPr/>
    </dgm:pt>
    <dgm:pt modelId="{060B579F-9F30-4824-8DE2-1D217D56B5B2}" type="pres">
      <dgm:prSet presAssocID="{5D9ABA32-5791-4696-8F53-BEFAD32D60D7}" presName="aNode" presStyleLbl="fgAcc1" presStyleIdx="5" presStyleCnt="7">
        <dgm:presLayoutVars>
          <dgm:bulletEnabled val="1"/>
        </dgm:presLayoutVars>
      </dgm:prSet>
      <dgm:spPr/>
    </dgm:pt>
    <dgm:pt modelId="{87F37CAE-5673-4CD4-A3E6-A5E00F6E1D65}" type="pres">
      <dgm:prSet presAssocID="{5D9ABA32-5791-4696-8F53-BEFAD32D60D7}" presName="aSpace" presStyleCnt="0"/>
      <dgm:spPr/>
    </dgm:pt>
    <dgm:pt modelId="{39F84035-3EDD-4787-9570-0522D08DC1F1}" type="pres">
      <dgm:prSet presAssocID="{E0AF3CCC-7AEB-4A49-9532-DA60785176C8}" presName="aNode" presStyleLbl="fgAcc1" presStyleIdx="6" presStyleCnt="7">
        <dgm:presLayoutVars>
          <dgm:bulletEnabled val="1"/>
        </dgm:presLayoutVars>
      </dgm:prSet>
      <dgm:spPr/>
    </dgm:pt>
    <dgm:pt modelId="{E1F2F63D-25FE-41B6-830C-EFE424C4771C}" type="pres">
      <dgm:prSet presAssocID="{E0AF3CCC-7AEB-4A49-9532-DA60785176C8}" presName="aSpace" presStyleCnt="0"/>
      <dgm:spPr/>
    </dgm:pt>
  </dgm:ptLst>
  <dgm:cxnLst>
    <dgm:cxn modelId="{1412323C-1682-4534-9EF7-BCFBAEF1C350}" srcId="{13DBC485-9FEA-43AD-84BA-D2D2704A5CED}" destId="{5D9ABA32-5791-4696-8F53-BEFAD32D60D7}" srcOrd="5" destOrd="0" parTransId="{4B44B758-717C-4129-8171-2F52D89A96AF}" sibTransId="{94638968-119F-4CE9-AA98-A473EEEEA3D5}"/>
    <dgm:cxn modelId="{E3A337CE-BA75-49E4-854D-9E1F1D1FFDEA}" srcId="{13DBC485-9FEA-43AD-84BA-D2D2704A5CED}" destId="{490412F3-D334-4DB1-942B-51028DEC3091}" srcOrd="3" destOrd="0" parTransId="{230BA11C-A86B-465B-9BBA-93E1D3F17A42}" sibTransId="{910BE3D8-525B-43F8-9F8C-E7D1CDE0C970}"/>
    <dgm:cxn modelId="{5C755669-C0CE-4072-AE28-0C40B4BB1194}" srcId="{13DBC485-9FEA-43AD-84BA-D2D2704A5CED}" destId="{2E7CA63B-8705-455A-BFB6-306AF9B35BA4}" srcOrd="2" destOrd="0" parTransId="{13632563-FF17-4CF4-8D08-B0F994DBCC86}" sibTransId="{317A4D40-EF88-4653-82C7-87B890C00047}"/>
    <dgm:cxn modelId="{BFE5D794-39B8-45A1-8247-B71E7873A272}" type="presOf" srcId="{65A6F43D-08FC-4D4A-8503-12E5652370B3}" destId="{F7CBA6A0-3472-42D2-AF58-595811E1908B}" srcOrd="0" destOrd="0" presId="urn:microsoft.com/office/officeart/2005/8/layout/pyramid2"/>
    <dgm:cxn modelId="{2A416BAE-EF86-4E4E-BF54-63AE16F7D992}" type="presOf" srcId="{4FD2A8EF-2CDA-40FA-9AD7-A12D00C9A195}" destId="{9CE9924F-2CCA-41B2-8158-1C187BB93DE5}" srcOrd="0" destOrd="0" presId="urn:microsoft.com/office/officeart/2005/8/layout/pyramid2"/>
    <dgm:cxn modelId="{06B3FC17-9146-4EB2-A979-E2029079A8C5}" srcId="{13DBC485-9FEA-43AD-84BA-D2D2704A5CED}" destId="{4FD2A8EF-2CDA-40FA-9AD7-A12D00C9A195}" srcOrd="4" destOrd="0" parTransId="{B6F87FE9-7830-4883-BA78-1FF36AE2A12B}" sibTransId="{7EDFAB5C-C4C0-41AE-91AD-55585CE3099D}"/>
    <dgm:cxn modelId="{8F226442-53BB-40B1-B90F-B2D653E39428}" type="presOf" srcId="{490412F3-D334-4DB1-942B-51028DEC3091}" destId="{0F73DE4B-70DF-4808-B07C-4BF7D5D1F263}" srcOrd="0" destOrd="0" presId="urn:microsoft.com/office/officeart/2005/8/layout/pyramid2"/>
    <dgm:cxn modelId="{4749CB90-3DEA-4C48-A8C3-EAEDE18A32D1}" type="presOf" srcId="{E172D0A9-A2F4-43BF-87CB-BD0A25BD7CAE}" destId="{099FB1F8-C9FE-4FCB-90E5-E54ED37F1CD3}" srcOrd="0" destOrd="0" presId="urn:microsoft.com/office/officeart/2005/8/layout/pyramid2"/>
    <dgm:cxn modelId="{32739BE7-CFDB-4199-8AB3-CA46953F09A9}" type="presOf" srcId="{13DBC485-9FEA-43AD-84BA-D2D2704A5CED}" destId="{EF19502C-578D-4A09-8FD2-CD3E98AD4F31}" srcOrd="0" destOrd="0" presId="urn:microsoft.com/office/officeart/2005/8/layout/pyramid2"/>
    <dgm:cxn modelId="{2410D472-2E2A-4119-A400-B980BA5564F5}" srcId="{13DBC485-9FEA-43AD-84BA-D2D2704A5CED}" destId="{E0AF3CCC-7AEB-4A49-9532-DA60785176C8}" srcOrd="6" destOrd="0" parTransId="{6D903755-7E3B-46F7-8029-7AC153669F27}" sibTransId="{BE0BFFCD-9DA0-434E-A996-F31BCDB073F3}"/>
    <dgm:cxn modelId="{C65BE6C9-38FB-414C-A3B3-6315101F76C6}" type="presOf" srcId="{E0AF3CCC-7AEB-4A49-9532-DA60785176C8}" destId="{39F84035-3EDD-4787-9570-0522D08DC1F1}" srcOrd="0" destOrd="0" presId="urn:microsoft.com/office/officeart/2005/8/layout/pyramid2"/>
    <dgm:cxn modelId="{F24547F3-382D-4D7A-BD4E-0B7DC4831174}" type="presOf" srcId="{2E7CA63B-8705-455A-BFB6-306AF9B35BA4}" destId="{722A6FF7-E57F-47FA-A81A-6171A975FB20}" srcOrd="0" destOrd="0" presId="urn:microsoft.com/office/officeart/2005/8/layout/pyramid2"/>
    <dgm:cxn modelId="{F2063750-1A67-477F-8600-9D82D62F6AE1}" srcId="{13DBC485-9FEA-43AD-84BA-D2D2704A5CED}" destId="{65A6F43D-08FC-4D4A-8503-12E5652370B3}" srcOrd="1" destOrd="0" parTransId="{D6608B27-1239-44AF-9093-92EA3482ED7C}" sibTransId="{FF60C4EC-43DE-47E0-B253-A261F661E5A2}"/>
    <dgm:cxn modelId="{9347E12D-686B-464B-B961-4DDC68138A61}" srcId="{13DBC485-9FEA-43AD-84BA-D2D2704A5CED}" destId="{E172D0A9-A2F4-43BF-87CB-BD0A25BD7CAE}" srcOrd="0" destOrd="0" parTransId="{2895064B-187C-4B7B-90BA-3306DCA41AD7}" sibTransId="{53379955-751E-42A4-AEFA-D501BDE41529}"/>
    <dgm:cxn modelId="{E1879B3C-8A08-4347-BA08-02603F3677C7}" type="presOf" srcId="{5D9ABA32-5791-4696-8F53-BEFAD32D60D7}" destId="{060B579F-9F30-4824-8DE2-1D217D56B5B2}" srcOrd="0" destOrd="0" presId="urn:microsoft.com/office/officeart/2005/8/layout/pyramid2"/>
    <dgm:cxn modelId="{64886382-9AB0-4292-97E5-EF989F0B6390}" type="presParOf" srcId="{EF19502C-578D-4A09-8FD2-CD3E98AD4F31}" destId="{B5310F37-46DE-444E-A33B-C3FEF7FD5DBC}" srcOrd="0" destOrd="0" presId="urn:microsoft.com/office/officeart/2005/8/layout/pyramid2"/>
    <dgm:cxn modelId="{8124A4D2-8B6C-46EB-B8A5-0FEC1EB4E05C}" type="presParOf" srcId="{EF19502C-578D-4A09-8FD2-CD3E98AD4F31}" destId="{5C446017-FBBA-405A-A238-C2B8021600F1}" srcOrd="1" destOrd="0" presId="urn:microsoft.com/office/officeart/2005/8/layout/pyramid2"/>
    <dgm:cxn modelId="{866966C9-7149-4BE0-8230-14E91896BBE2}" type="presParOf" srcId="{5C446017-FBBA-405A-A238-C2B8021600F1}" destId="{099FB1F8-C9FE-4FCB-90E5-E54ED37F1CD3}" srcOrd="0" destOrd="0" presId="urn:microsoft.com/office/officeart/2005/8/layout/pyramid2"/>
    <dgm:cxn modelId="{1F178962-C52A-4C6C-9058-468C2D39B544}" type="presParOf" srcId="{5C446017-FBBA-405A-A238-C2B8021600F1}" destId="{0CDCF409-9A73-4099-ABE7-52B7B011D88C}" srcOrd="1" destOrd="0" presId="urn:microsoft.com/office/officeart/2005/8/layout/pyramid2"/>
    <dgm:cxn modelId="{B8C5EDC3-0C5E-45A8-910A-F2AC672B6E42}" type="presParOf" srcId="{5C446017-FBBA-405A-A238-C2B8021600F1}" destId="{F7CBA6A0-3472-42D2-AF58-595811E1908B}" srcOrd="2" destOrd="0" presId="urn:microsoft.com/office/officeart/2005/8/layout/pyramid2"/>
    <dgm:cxn modelId="{C492EE47-86A3-4FF9-9FCE-F23C0BE8268A}" type="presParOf" srcId="{5C446017-FBBA-405A-A238-C2B8021600F1}" destId="{88DA8F65-D882-4A1B-A43B-8E80A44B1014}" srcOrd="3" destOrd="0" presId="urn:microsoft.com/office/officeart/2005/8/layout/pyramid2"/>
    <dgm:cxn modelId="{D211A58B-EC15-46DC-A899-5B5E08682BD9}" type="presParOf" srcId="{5C446017-FBBA-405A-A238-C2B8021600F1}" destId="{722A6FF7-E57F-47FA-A81A-6171A975FB20}" srcOrd="4" destOrd="0" presId="urn:microsoft.com/office/officeart/2005/8/layout/pyramid2"/>
    <dgm:cxn modelId="{9D392AE3-52A6-444F-8BD7-D4EE65EB0AA1}" type="presParOf" srcId="{5C446017-FBBA-405A-A238-C2B8021600F1}" destId="{7AB6B367-E7CE-4C07-8964-42C984114581}" srcOrd="5" destOrd="0" presId="urn:microsoft.com/office/officeart/2005/8/layout/pyramid2"/>
    <dgm:cxn modelId="{03BB0570-9E0A-4295-9544-9EFB1939FF3B}" type="presParOf" srcId="{5C446017-FBBA-405A-A238-C2B8021600F1}" destId="{0F73DE4B-70DF-4808-B07C-4BF7D5D1F263}" srcOrd="6" destOrd="0" presId="urn:microsoft.com/office/officeart/2005/8/layout/pyramid2"/>
    <dgm:cxn modelId="{5C9E4762-CAC6-48BF-B1A9-189873BEF315}" type="presParOf" srcId="{5C446017-FBBA-405A-A238-C2B8021600F1}" destId="{6BA8737B-0651-47C2-A838-DD645110F8D9}" srcOrd="7" destOrd="0" presId="urn:microsoft.com/office/officeart/2005/8/layout/pyramid2"/>
    <dgm:cxn modelId="{29E23C2D-E745-4157-9EAC-680962D960FB}" type="presParOf" srcId="{5C446017-FBBA-405A-A238-C2B8021600F1}" destId="{9CE9924F-2CCA-41B2-8158-1C187BB93DE5}" srcOrd="8" destOrd="0" presId="urn:microsoft.com/office/officeart/2005/8/layout/pyramid2"/>
    <dgm:cxn modelId="{78D72279-D305-44D3-A737-6285B3AFA811}" type="presParOf" srcId="{5C446017-FBBA-405A-A238-C2B8021600F1}" destId="{852690F4-C0B1-44F8-83FD-D88EBAB40B5A}" srcOrd="9" destOrd="0" presId="urn:microsoft.com/office/officeart/2005/8/layout/pyramid2"/>
    <dgm:cxn modelId="{655EC315-108A-4809-AEB9-605E91F07FF7}" type="presParOf" srcId="{5C446017-FBBA-405A-A238-C2B8021600F1}" destId="{060B579F-9F30-4824-8DE2-1D217D56B5B2}" srcOrd="10" destOrd="0" presId="urn:microsoft.com/office/officeart/2005/8/layout/pyramid2"/>
    <dgm:cxn modelId="{15A9CE1F-562B-4EC7-98EF-F44EFB928F6B}" type="presParOf" srcId="{5C446017-FBBA-405A-A238-C2B8021600F1}" destId="{87F37CAE-5673-4CD4-A3E6-A5E00F6E1D65}" srcOrd="11" destOrd="0" presId="urn:microsoft.com/office/officeart/2005/8/layout/pyramid2"/>
    <dgm:cxn modelId="{541579C0-32B1-4AB2-B1CD-67FE044BDC1B}" type="presParOf" srcId="{5C446017-FBBA-405A-A238-C2B8021600F1}" destId="{39F84035-3EDD-4787-9570-0522D08DC1F1}" srcOrd="12" destOrd="0" presId="urn:microsoft.com/office/officeart/2005/8/layout/pyramid2"/>
    <dgm:cxn modelId="{F4D8EDFB-0A1C-4730-975B-8B9F0926709B}" type="presParOf" srcId="{5C446017-FBBA-405A-A238-C2B8021600F1}" destId="{E1F2F63D-25FE-41B6-830C-EFE424C4771C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297C35-10F0-4792-B612-C185D8AC8E5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742060E-829F-4D5D-A4CA-A1E41F4A5E5C}">
      <dgm:prSet/>
      <dgm:spPr/>
      <dgm:t>
        <a:bodyPr/>
        <a:lstStyle/>
        <a:p>
          <a:pPr rtl="0"/>
          <a:r>
            <a:rPr lang="en-US" b="1" smtClean="0"/>
            <a:t>Objective:</a:t>
          </a:r>
          <a:r>
            <a:rPr lang="en-US" smtClean="0"/>
            <a:t> To analyze the relationship between job title keywords and offered salaries.</a:t>
          </a:r>
          <a:endParaRPr lang="en-US"/>
        </a:p>
      </dgm:t>
    </dgm:pt>
    <dgm:pt modelId="{76367498-269C-45FB-BE25-4CCF589A152F}" type="parTrans" cxnId="{DC7FEAC6-0277-477F-8788-4CB159BFA354}">
      <dgm:prSet/>
      <dgm:spPr/>
      <dgm:t>
        <a:bodyPr/>
        <a:lstStyle/>
        <a:p>
          <a:endParaRPr lang="en-US"/>
        </a:p>
      </dgm:t>
    </dgm:pt>
    <dgm:pt modelId="{FCA8AB26-FA36-4C04-97FA-347BCE06E24F}" type="sibTrans" cxnId="{DC7FEAC6-0277-477F-8788-4CB159BFA354}">
      <dgm:prSet/>
      <dgm:spPr/>
      <dgm:t>
        <a:bodyPr/>
        <a:lstStyle/>
        <a:p>
          <a:endParaRPr lang="en-US"/>
        </a:p>
      </dgm:t>
    </dgm:pt>
    <dgm:pt modelId="{8E7796EA-F649-4CB7-ACFC-9197424782B5}">
      <dgm:prSet/>
      <dgm:spPr/>
      <dgm:t>
        <a:bodyPr/>
        <a:lstStyle/>
        <a:p>
          <a:pPr rtl="0"/>
          <a:r>
            <a:rPr lang="en-US" b="1" smtClean="0"/>
            <a:t>Process:</a:t>
          </a:r>
          <a:r>
            <a:rPr lang="en-US" smtClean="0"/>
            <a:t> Explain the steps taken, such as extracting keywords, normalizing salary data, and performing statistical analysis.</a:t>
          </a:r>
          <a:endParaRPr lang="en-US"/>
        </a:p>
      </dgm:t>
    </dgm:pt>
    <dgm:pt modelId="{BE4D3BD8-7EBC-4154-A11B-FAF687015C13}" type="parTrans" cxnId="{186297DD-EC5D-4B17-8285-FCDDC68F1B7C}">
      <dgm:prSet/>
      <dgm:spPr/>
      <dgm:t>
        <a:bodyPr/>
        <a:lstStyle/>
        <a:p>
          <a:endParaRPr lang="en-US"/>
        </a:p>
      </dgm:t>
    </dgm:pt>
    <dgm:pt modelId="{FB3DF4C7-8233-4884-853E-8A9CB551E66A}" type="sibTrans" cxnId="{186297DD-EC5D-4B17-8285-FCDDC68F1B7C}">
      <dgm:prSet/>
      <dgm:spPr/>
      <dgm:t>
        <a:bodyPr/>
        <a:lstStyle/>
        <a:p>
          <a:endParaRPr lang="en-US"/>
        </a:p>
      </dgm:t>
    </dgm:pt>
    <dgm:pt modelId="{FE63DE4C-87C4-4A57-82EB-7ACF85B97DD3}">
      <dgm:prSet/>
      <dgm:spPr/>
      <dgm:t>
        <a:bodyPr/>
        <a:lstStyle/>
        <a:p>
          <a:pPr rtl="0"/>
          <a:r>
            <a:rPr lang="en-US" b="1" smtClean="0"/>
            <a:t>Deliverable:</a:t>
          </a:r>
          <a:r>
            <a:rPr lang="en-US" smtClean="0"/>
            <a:t> A report with statistical analysis and visualizations of the correlation.</a:t>
          </a:r>
          <a:endParaRPr lang="en-US"/>
        </a:p>
      </dgm:t>
    </dgm:pt>
    <dgm:pt modelId="{5BADC82B-00FC-4910-A91C-5D6D8C1C798B}" type="parTrans" cxnId="{50BD601C-A55A-4C90-BE1B-FCB0AF31AD09}">
      <dgm:prSet/>
      <dgm:spPr/>
      <dgm:t>
        <a:bodyPr/>
        <a:lstStyle/>
        <a:p>
          <a:endParaRPr lang="en-US"/>
        </a:p>
      </dgm:t>
    </dgm:pt>
    <dgm:pt modelId="{18A63024-D8B0-43AF-9154-05654EECA81E}" type="sibTrans" cxnId="{50BD601C-A55A-4C90-BE1B-FCB0AF31AD09}">
      <dgm:prSet/>
      <dgm:spPr/>
      <dgm:t>
        <a:bodyPr/>
        <a:lstStyle/>
        <a:p>
          <a:endParaRPr lang="en-US"/>
        </a:p>
      </dgm:t>
    </dgm:pt>
    <dgm:pt modelId="{CAC33638-1174-4244-8365-30DFFBE74090}">
      <dgm:prSet/>
      <dgm:spPr/>
      <dgm:t>
        <a:bodyPr/>
        <a:lstStyle/>
        <a:p>
          <a:pPr rtl="0"/>
          <a:r>
            <a:rPr lang="en-US" b="1" smtClean="0"/>
            <a:t>Expected Insight:</a:t>
          </a:r>
          <a:r>
            <a:rPr lang="en-US" smtClean="0"/>
            <a:t> Show which skills or job titles are associated with higher salaries.</a:t>
          </a:r>
          <a:endParaRPr lang="en-US"/>
        </a:p>
      </dgm:t>
    </dgm:pt>
    <dgm:pt modelId="{11856121-82CC-4C01-A7BE-4060366E60C3}" type="parTrans" cxnId="{FE8522D9-D787-4549-8D68-BA360443EEA6}">
      <dgm:prSet/>
      <dgm:spPr/>
      <dgm:t>
        <a:bodyPr/>
        <a:lstStyle/>
        <a:p>
          <a:endParaRPr lang="en-US"/>
        </a:p>
      </dgm:t>
    </dgm:pt>
    <dgm:pt modelId="{8AF200AC-C55F-4F95-94EA-10CC10587809}" type="sibTrans" cxnId="{FE8522D9-D787-4549-8D68-BA360443EEA6}">
      <dgm:prSet/>
      <dgm:spPr/>
      <dgm:t>
        <a:bodyPr/>
        <a:lstStyle/>
        <a:p>
          <a:endParaRPr lang="en-US"/>
        </a:p>
      </dgm:t>
    </dgm:pt>
    <dgm:pt modelId="{0EDA10A5-BFF0-4E73-9AC7-7330B6E30136}" type="pres">
      <dgm:prSet presAssocID="{F6297C35-10F0-4792-B612-C185D8AC8E5E}" presName="Name0" presStyleCnt="0">
        <dgm:presLayoutVars>
          <dgm:dir/>
          <dgm:resizeHandles val="exact"/>
        </dgm:presLayoutVars>
      </dgm:prSet>
      <dgm:spPr/>
    </dgm:pt>
    <dgm:pt modelId="{1860BDAC-EC29-403A-93CC-53640361575E}" type="pres">
      <dgm:prSet presAssocID="{F6297C35-10F0-4792-B612-C185D8AC8E5E}" presName="arrow" presStyleLbl="bgShp" presStyleIdx="0" presStyleCnt="1"/>
      <dgm:spPr/>
    </dgm:pt>
    <dgm:pt modelId="{7927AE48-DE73-47F6-BC2E-C3557E41D59A}" type="pres">
      <dgm:prSet presAssocID="{F6297C35-10F0-4792-B612-C185D8AC8E5E}" presName="points" presStyleCnt="0"/>
      <dgm:spPr/>
    </dgm:pt>
    <dgm:pt modelId="{311750FB-AE0D-4FED-9C85-2F0FB5868CA8}" type="pres">
      <dgm:prSet presAssocID="{A742060E-829F-4D5D-A4CA-A1E41F4A5E5C}" presName="compositeA" presStyleCnt="0"/>
      <dgm:spPr/>
    </dgm:pt>
    <dgm:pt modelId="{EC65122C-E3F3-426E-BB61-91A26B5EA19F}" type="pres">
      <dgm:prSet presAssocID="{A742060E-829F-4D5D-A4CA-A1E41F4A5E5C}" presName="textA" presStyleLbl="revTx" presStyleIdx="0" presStyleCnt="4">
        <dgm:presLayoutVars>
          <dgm:bulletEnabled val="1"/>
        </dgm:presLayoutVars>
      </dgm:prSet>
      <dgm:spPr/>
    </dgm:pt>
    <dgm:pt modelId="{646ABFFA-677A-46C4-AA57-A77EA037230F}" type="pres">
      <dgm:prSet presAssocID="{A742060E-829F-4D5D-A4CA-A1E41F4A5E5C}" presName="circleA" presStyleLbl="node1" presStyleIdx="0" presStyleCnt="4"/>
      <dgm:spPr/>
    </dgm:pt>
    <dgm:pt modelId="{A4A546DE-4A6B-493B-9391-0AE1AE18CCD7}" type="pres">
      <dgm:prSet presAssocID="{A742060E-829F-4D5D-A4CA-A1E41F4A5E5C}" presName="spaceA" presStyleCnt="0"/>
      <dgm:spPr/>
    </dgm:pt>
    <dgm:pt modelId="{B83B7860-34D9-435C-922C-B6D515EC7067}" type="pres">
      <dgm:prSet presAssocID="{FCA8AB26-FA36-4C04-97FA-347BCE06E24F}" presName="space" presStyleCnt="0"/>
      <dgm:spPr/>
    </dgm:pt>
    <dgm:pt modelId="{6B902A1A-D23E-4AF2-B48D-9272FAF8EE57}" type="pres">
      <dgm:prSet presAssocID="{8E7796EA-F649-4CB7-ACFC-9197424782B5}" presName="compositeB" presStyleCnt="0"/>
      <dgm:spPr/>
    </dgm:pt>
    <dgm:pt modelId="{91BBEB99-F40D-46A6-95ED-8F203B5B156C}" type="pres">
      <dgm:prSet presAssocID="{8E7796EA-F649-4CB7-ACFC-9197424782B5}" presName="textB" presStyleLbl="revTx" presStyleIdx="1" presStyleCnt="4">
        <dgm:presLayoutVars>
          <dgm:bulletEnabled val="1"/>
        </dgm:presLayoutVars>
      </dgm:prSet>
      <dgm:spPr/>
    </dgm:pt>
    <dgm:pt modelId="{FD355EA3-B2A8-40A0-83B3-DE9A458AFF66}" type="pres">
      <dgm:prSet presAssocID="{8E7796EA-F649-4CB7-ACFC-9197424782B5}" presName="circleB" presStyleLbl="node1" presStyleIdx="1" presStyleCnt="4"/>
      <dgm:spPr/>
    </dgm:pt>
    <dgm:pt modelId="{4F3975F6-49D0-454A-B043-D1E2A611F10C}" type="pres">
      <dgm:prSet presAssocID="{8E7796EA-F649-4CB7-ACFC-9197424782B5}" presName="spaceB" presStyleCnt="0"/>
      <dgm:spPr/>
    </dgm:pt>
    <dgm:pt modelId="{B29A894B-50D6-4A9D-8F62-DC3AF7661D5A}" type="pres">
      <dgm:prSet presAssocID="{FB3DF4C7-8233-4884-853E-8A9CB551E66A}" presName="space" presStyleCnt="0"/>
      <dgm:spPr/>
    </dgm:pt>
    <dgm:pt modelId="{0CA5F661-53AD-406F-8408-F4BEFA51F38A}" type="pres">
      <dgm:prSet presAssocID="{FE63DE4C-87C4-4A57-82EB-7ACF85B97DD3}" presName="compositeA" presStyleCnt="0"/>
      <dgm:spPr/>
    </dgm:pt>
    <dgm:pt modelId="{642B4590-CAB6-4F76-A642-2C9BDEAE82AC}" type="pres">
      <dgm:prSet presAssocID="{FE63DE4C-87C4-4A57-82EB-7ACF85B97DD3}" presName="textA" presStyleLbl="revTx" presStyleIdx="2" presStyleCnt="4">
        <dgm:presLayoutVars>
          <dgm:bulletEnabled val="1"/>
        </dgm:presLayoutVars>
      </dgm:prSet>
      <dgm:spPr/>
    </dgm:pt>
    <dgm:pt modelId="{98D53E51-55A2-49D8-9C92-8CA8385AE0CB}" type="pres">
      <dgm:prSet presAssocID="{FE63DE4C-87C4-4A57-82EB-7ACF85B97DD3}" presName="circleA" presStyleLbl="node1" presStyleIdx="2" presStyleCnt="4"/>
      <dgm:spPr/>
    </dgm:pt>
    <dgm:pt modelId="{8DE23DF0-1393-4525-A38D-A813C929BCA5}" type="pres">
      <dgm:prSet presAssocID="{FE63DE4C-87C4-4A57-82EB-7ACF85B97DD3}" presName="spaceA" presStyleCnt="0"/>
      <dgm:spPr/>
    </dgm:pt>
    <dgm:pt modelId="{AA042792-6DF8-4D5E-9511-DDD79C4658AB}" type="pres">
      <dgm:prSet presAssocID="{18A63024-D8B0-43AF-9154-05654EECA81E}" presName="space" presStyleCnt="0"/>
      <dgm:spPr/>
    </dgm:pt>
    <dgm:pt modelId="{ADEC462C-7427-4C9B-95BA-B9A7C3CC57FC}" type="pres">
      <dgm:prSet presAssocID="{CAC33638-1174-4244-8365-30DFFBE74090}" presName="compositeB" presStyleCnt="0"/>
      <dgm:spPr/>
    </dgm:pt>
    <dgm:pt modelId="{2CD67D93-7511-409F-A1E5-DB720FEF8E67}" type="pres">
      <dgm:prSet presAssocID="{CAC33638-1174-4244-8365-30DFFBE74090}" presName="textB" presStyleLbl="revTx" presStyleIdx="3" presStyleCnt="4">
        <dgm:presLayoutVars>
          <dgm:bulletEnabled val="1"/>
        </dgm:presLayoutVars>
      </dgm:prSet>
      <dgm:spPr/>
    </dgm:pt>
    <dgm:pt modelId="{6EEC228D-AE67-49DC-AEBA-B7950C414DF8}" type="pres">
      <dgm:prSet presAssocID="{CAC33638-1174-4244-8365-30DFFBE74090}" presName="circleB" presStyleLbl="node1" presStyleIdx="3" presStyleCnt="4"/>
      <dgm:spPr/>
    </dgm:pt>
    <dgm:pt modelId="{2DD3FF1D-3E2E-42EC-AD98-E73A1E525AFD}" type="pres">
      <dgm:prSet presAssocID="{CAC33638-1174-4244-8365-30DFFBE74090}" presName="spaceB" presStyleCnt="0"/>
      <dgm:spPr/>
    </dgm:pt>
  </dgm:ptLst>
  <dgm:cxnLst>
    <dgm:cxn modelId="{99005DA5-189F-488F-B5FC-C0A191BE0A36}" type="presOf" srcId="{8E7796EA-F649-4CB7-ACFC-9197424782B5}" destId="{91BBEB99-F40D-46A6-95ED-8F203B5B156C}" srcOrd="0" destOrd="0" presId="urn:microsoft.com/office/officeart/2005/8/layout/hProcess11"/>
    <dgm:cxn modelId="{E8DE7CE9-D1F1-450E-B96A-82F127DE8092}" type="presOf" srcId="{CAC33638-1174-4244-8365-30DFFBE74090}" destId="{2CD67D93-7511-409F-A1E5-DB720FEF8E67}" srcOrd="0" destOrd="0" presId="urn:microsoft.com/office/officeart/2005/8/layout/hProcess11"/>
    <dgm:cxn modelId="{D8E25B4A-81DA-4758-A0DF-1FCCBD046260}" type="presOf" srcId="{FE63DE4C-87C4-4A57-82EB-7ACF85B97DD3}" destId="{642B4590-CAB6-4F76-A642-2C9BDEAE82AC}" srcOrd="0" destOrd="0" presId="urn:microsoft.com/office/officeart/2005/8/layout/hProcess11"/>
    <dgm:cxn modelId="{FE8522D9-D787-4549-8D68-BA360443EEA6}" srcId="{F6297C35-10F0-4792-B612-C185D8AC8E5E}" destId="{CAC33638-1174-4244-8365-30DFFBE74090}" srcOrd="3" destOrd="0" parTransId="{11856121-82CC-4C01-A7BE-4060366E60C3}" sibTransId="{8AF200AC-C55F-4F95-94EA-10CC10587809}"/>
    <dgm:cxn modelId="{DC7FEAC6-0277-477F-8788-4CB159BFA354}" srcId="{F6297C35-10F0-4792-B612-C185D8AC8E5E}" destId="{A742060E-829F-4D5D-A4CA-A1E41F4A5E5C}" srcOrd="0" destOrd="0" parTransId="{76367498-269C-45FB-BE25-4CCF589A152F}" sibTransId="{FCA8AB26-FA36-4C04-97FA-347BCE06E24F}"/>
    <dgm:cxn modelId="{FB0A07D0-A165-4A29-8A9D-3FEFCD5BB700}" type="presOf" srcId="{A742060E-829F-4D5D-A4CA-A1E41F4A5E5C}" destId="{EC65122C-E3F3-426E-BB61-91A26B5EA19F}" srcOrd="0" destOrd="0" presId="urn:microsoft.com/office/officeart/2005/8/layout/hProcess11"/>
    <dgm:cxn modelId="{186297DD-EC5D-4B17-8285-FCDDC68F1B7C}" srcId="{F6297C35-10F0-4792-B612-C185D8AC8E5E}" destId="{8E7796EA-F649-4CB7-ACFC-9197424782B5}" srcOrd="1" destOrd="0" parTransId="{BE4D3BD8-7EBC-4154-A11B-FAF687015C13}" sibTransId="{FB3DF4C7-8233-4884-853E-8A9CB551E66A}"/>
    <dgm:cxn modelId="{50BD601C-A55A-4C90-BE1B-FCB0AF31AD09}" srcId="{F6297C35-10F0-4792-B612-C185D8AC8E5E}" destId="{FE63DE4C-87C4-4A57-82EB-7ACF85B97DD3}" srcOrd="2" destOrd="0" parTransId="{5BADC82B-00FC-4910-A91C-5D6D8C1C798B}" sibTransId="{18A63024-D8B0-43AF-9154-05654EECA81E}"/>
    <dgm:cxn modelId="{AA5A2350-8DA9-4902-A399-73913208A06E}" type="presOf" srcId="{F6297C35-10F0-4792-B612-C185D8AC8E5E}" destId="{0EDA10A5-BFF0-4E73-9AC7-7330B6E30136}" srcOrd="0" destOrd="0" presId="urn:microsoft.com/office/officeart/2005/8/layout/hProcess11"/>
    <dgm:cxn modelId="{7D6E44DD-F1E1-4610-863D-03F9539BD15C}" type="presParOf" srcId="{0EDA10A5-BFF0-4E73-9AC7-7330B6E30136}" destId="{1860BDAC-EC29-403A-93CC-53640361575E}" srcOrd="0" destOrd="0" presId="urn:microsoft.com/office/officeart/2005/8/layout/hProcess11"/>
    <dgm:cxn modelId="{A3C57852-2580-4C3C-909E-6913D5208D1E}" type="presParOf" srcId="{0EDA10A5-BFF0-4E73-9AC7-7330B6E30136}" destId="{7927AE48-DE73-47F6-BC2E-C3557E41D59A}" srcOrd="1" destOrd="0" presId="urn:microsoft.com/office/officeart/2005/8/layout/hProcess11"/>
    <dgm:cxn modelId="{3AADA9A7-827D-44C6-9A2F-D6558B80345F}" type="presParOf" srcId="{7927AE48-DE73-47F6-BC2E-C3557E41D59A}" destId="{311750FB-AE0D-4FED-9C85-2F0FB5868CA8}" srcOrd="0" destOrd="0" presId="urn:microsoft.com/office/officeart/2005/8/layout/hProcess11"/>
    <dgm:cxn modelId="{9776CF8F-4482-4C67-8A86-7D441AA7D2DA}" type="presParOf" srcId="{311750FB-AE0D-4FED-9C85-2F0FB5868CA8}" destId="{EC65122C-E3F3-426E-BB61-91A26B5EA19F}" srcOrd="0" destOrd="0" presId="urn:microsoft.com/office/officeart/2005/8/layout/hProcess11"/>
    <dgm:cxn modelId="{C4A42293-BC64-4A46-AE27-FC95E4E30994}" type="presParOf" srcId="{311750FB-AE0D-4FED-9C85-2F0FB5868CA8}" destId="{646ABFFA-677A-46C4-AA57-A77EA037230F}" srcOrd="1" destOrd="0" presId="urn:microsoft.com/office/officeart/2005/8/layout/hProcess11"/>
    <dgm:cxn modelId="{E537BC5F-7427-43B4-A4F4-66CC2D140303}" type="presParOf" srcId="{311750FB-AE0D-4FED-9C85-2F0FB5868CA8}" destId="{A4A546DE-4A6B-493B-9391-0AE1AE18CCD7}" srcOrd="2" destOrd="0" presId="urn:microsoft.com/office/officeart/2005/8/layout/hProcess11"/>
    <dgm:cxn modelId="{6C721DA1-6022-48E8-8F06-1A97FB6D07D5}" type="presParOf" srcId="{7927AE48-DE73-47F6-BC2E-C3557E41D59A}" destId="{B83B7860-34D9-435C-922C-B6D515EC7067}" srcOrd="1" destOrd="0" presId="urn:microsoft.com/office/officeart/2005/8/layout/hProcess11"/>
    <dgm:cxn modelId="{BE1B6097-377C-4EC1-8E9A-1A069997130C}" type="presParOf" srcId="{7927AE48-DE73-47F6-BC2E-C3557E41D59A}" destId="{6B902A1A-D23E-4AF2-B48D-9272FAF8EE57}" srcOrd="2" destOrd="0" presId="urn:microsoft.com/office/officeart/2005/8/layout/hProcess11"/>
    <dgm:cxn modelId="{739E3E4C-B26A-49C6-8E4D-C50D0C675F34}" type="presParOf" srcId="{6B902A1A-D23E-4AF2-B48D-9272FAF8EE57}" destId="{91BBEB99-F40D-46A6-95ED-8F203B5B156C}" srcOrd="0" destOrd="0" presId="urn:microsoft.com/office/officeart/2005/8/layout/hProcess11"/>
    <dgm:cxn modelId="{33BB07E9-4AE4-4508-9E7B-AD87EACB3F60}" type="presParOf" srcId="{6B902A1A-D23E-4AF2-B48D-9272FAF8EE57}" destId="{FD355EA3-B2A8-40A0-83B3-DE9A458AFF66}" srcOrd="1" destOrd="0" presId="urn:microsoft.com/office/officeart/2005/8/layout/hProcess11"/>
    <dgm:cxn modelId="{49EB5685-9177-425B-8677-0C8D755F80D7}" type="presParOf" srcId="{6B902A1A-D23E-4AF2-B48D-9272FAF8EE57}" destId="{4F3975F6-49D0-454A-B043-D1E2A611F10C}" srcOrd="2" destOrd="0" presId="urn:microsoft.com/office/officeart/2005/8/layout/hProcess11"/>
    <dgm:cxn modelId="{8C3FECB2-DB3D-45CB-98C9-7926829404EC}" type="presParOf" srcId="{7927AE48-DE73-47F6-BC2E-C3557E41D59A}" destId="{B29A894B-50D6-4A9D-8F62-DC3AF7661D5A}" srcOrd="3" destOrd="0" presId="urn:microsoft.com/office/officeart/2005/8/layout/hProcess11"/>
    <dgm:cxn modelId="{D8327F84-D6E5-4FB7-B932-B3DF5A91FD1D}" type="presParOf" srcId="{7927AE48-DE73-47F6-BC2E-C3557E41D59A}" destId="{0CA5F661-53AD-406F-8408-F4BEFA51F38A}" srcOrd="4" destOrd="0" presId="urn:microsoft.com/office/officeart/2005/8/layout/hProcess11"/>
    <dgm:cxn modelId="{35154A1E-7C65-46D2-9B4B-BC4B30FBCAB9}" type="presParOf" srcId="{0CA5F661-53AD-406F-8408-F4BEFA51F38A}" destId="{642B4590-CAB6-4F76-A642-2C9BDEAE82AC}" srcOrd="0" destOrd="0" presId="urn:microsoft.com/office/officeart/2005/8/layout/hProcess11"/>
    <dgm:cxn modelId="{C7B8E622-D391-4B66-B5D6-3140340F94DD}" type="presParOf" srcId="{0CA5F661-53AD-406F-8408-F4BEFA51F38A}" destId="{98D53E51-55A2-49D8-9C92-8CA8385AE0CB}" srcOrd="1" destOrd="0" presId="urn:microsoft.com/office/officeart/2005/8/layout/hProcess11"/>
    <dgm:cxn modelId="{D87DEAA1-7C29-4456-A099-3D16BCCDD8FA}" type="presParOf" srcId="{0CA5F661-53AD-406F-8408-F4BEFA51F38A}" destId="{8DE23DF0-1393-4525-A38D-A813C929BCA5}" srcOrd="2" destOrd="0" presId="urn:microsoft.com/office/officeart/2005/8/layout/hProcess11"/>
    <dgm:cxn modelId="{9D8D8B92-52EE-4BF4-A377-93D11BE7E751}" type="presParOf" srcId="{7927AE48-DE73-47F6-BC2E-C3557E41D59A}" destId="{AA042792-6DF8-4D5E-9511-DDD79C4658AB}" srcOrd="5" destOrd="0" presId="urn:microsoft.com/office/officeart/2005/8/layout/hProcess11"/>
    <dgm:cxn modelId="{6EC69BE6-86DC-44F3-A3ED-EE51B00E4A48}" type="presParOf" srcId="{7927AE48-DE73-47F6-BC2E-C3557E41D59A}" destId="{ADEC462C-7427-4C9B-95BA-B9A7C3CC57FC}" srcOrd="6" destOrd="0" presId="urn:microsoft.com/office/officeart/2005/8/layout/hProcess11"/>
    <dgm:cxn modelId="{4233384C-FCFF-4079-8E35-F7312BA56924}" type="presParOf" srcId="{ADEC462C-7427-4C9B-95BA-B9A7C3CC57FC}" destId="{2CD67D93-7511-409F-A1E5-DB720FEF8E67}" srcOrd="0" destOrd="0" presId="urn:microsoft.com/office/officeart/2005/8/layout/hProcess11"/>
    <dgm:cxn modelId="{0D6517C5-DA74-4013-BC56-AF78C119DEF9}" type="presParOf" srcId="{ADEC462C-7427-4C9B-95BA-B9A7C3CC57FC}" destId="{6EEC228D-AE67-49DC-AEBA-B7950C414DF8}" srcOrd="1" destOrd="0" presId="urn:microsoft.com/office/officeart/2005/8/layout/hProcess11"/>
    <dgm:cxn modelId="{CE9B8D0C-1E0A-4FD9-81D4-CA8266D7E092}" type="presParOf" srcId="{ADEC462C-7427-4C9B-95BA-B9A7C3CC57FC}" destId="{2DD3FF1D-3E2E-42EC-AD98-E73A1E525AF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0050E4B-AB5E-47EA-8BFA-C9CD1D6409E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81AA407-F476-4A33-8984-EF896609CD67}">
      <dgm:prSet/>
      <dgm:spPr/>
      <dgm:t>
        <a:bodyPr/>
        <a:lstStyle/>
        <a:p>
          <a:pPr rtl="0"/>
          <a:r>
            <a:rPr lang="en-US" b="1" smtClean="0"/>
            <a:t>Analysis:</a:t>
          </a:r>
          <a:r>
            <a:rPr lang="en-US" smtClean="0"/>
            <a:t> Show the top 20 most frequent keywords from the job titles.</a:t>
          </a:r>
          <a:endParaRPr lang="en-US"/>
        </a:p>
      </dgm:t>
    </dgm:pt>
    <dgm:pt modelId="{7A6FD2BD-F611-410F-8BD9-82F3C9DECEE7}" type="parTrans" cxnId="{8350B1D8-7D5C-46D0-A12C-F10B3164B9D6}">
      <dgm:prSet/>
      <dgm:spPr/>
      <dgm:t>
        <a:bodyPr/>
        <a:lstStyle/>
        <a:p>
          <a:endParaRPr lang="en-US"/>
        </a:p>
      </dgm:t>
    </dgm:pt>
    <dgm:pt modelId="{77D40EF5-8163-44E9-A376-FE31D63E030E}" type="sibTrans" cxnId="{8350B1D8-7D5C-46D0-A12C-F10B3164B9D6}">
      <dgm:prSet/>
      <dgm:spPr/>
      <dgm:t>
        <a:bodyPr/>
        <a:lstStyle/>
        <a:p>
          <a:endParaRPr lang="en-US"/>
        </a:p>
      </dgm:t>
    </dgm:pt>
    <dgm:pt modelId="{BE883D42-B3F1-4433-B434-3FF7266D1202}">
      <dgm:prSet/>
      <dgm:spPr/>
      <dgm:t>
        <a:bodyPr/>
        <a:lstStyle/>
        <a:p>
          <a:pPr rtl="0"/>
          <a:r>
            <a:rPr lang="en-US" b="1" smtClean="0"/>
            <a:t>Visual:</a:t>
          </a:r>
          <a:r>
            <a:rPr lang="en-US" smtClean="0"/>
            <a:t> Display the output of the keyword frequency analysis. Highlight keywords like 'needed', 'website', 'developer', and 'expert'.</a:t>
          </a:r>
          <a:endParaRPr lang="en-US"/>
        </a:p>
      </dgm:t>
    </dgm:pt>
    <dgm:pt modelId="{625DADF8-ABC0-4DD9-8C88-2E23B5E1360E}" type="parTrans" cxnId="{BE771652-28F1-41E9-B765-92FCF716E813}">
      <dgm:prSet/>
      <dgm:spPr/>
      <dgm:t>
        <a:bodyPr/>
        <a:lstStyle/>
        <a:p>
          <a:endParaRPr lang="en-US"/>
        </a:p>
      </dgm:t>
    </dgm:pt>
    <dgm:pt modelId="{BCE8F79D-3428-41CC-A655-25D77098EA0D}" type="sibTrans" cxnId="{BE771652-28F1-41E9-B765-92FCF716E813}">
      <dgm:prSet/>
      <dgm:spPr/>
      <dgm:t>
        <a:bodyPr/>
        <a:lstStyle/>
        <a:p>
          <a:endParaRPr lang="en-US"/>
        </a:p>
      </dgm:t>
    </dgm:pt>
    <dgm:pt modelId="{EB6C66A2-BC31-45DF-BED8-7B5FA170094D}">
      <dgm:prSet/>
      <dgm:spPr/>
      <dgm:t>
        <a:bodyPr/>
        <a:lstStyle/>
        <a:p>
          <a:pPr rtl="0"/>
          <a:r>
            <a:rPr lang="en-US" b="1" smtClean="0"/>
            <a:t>Insights:</a:t>
          </a:r>
          <a:r>
            <a:rPr lang="en-US" smtClean="0"/>
            <a:t> Discuss what these top keywords reveal about the most in-demand skills or roles on the platform.</a:t>
          </a:r>
          <a:endParaRPr lang="en-US"/>
        </a:p>
      </dgm:t>
    </dgm:pt>
    <dgm:pt modelId="{228DFF6F-E7C6-496E-9EEF-55C9E245590E}" type="parTrans" cxnId="{568BD44F-DDF2-4C76-8034-45127F5D2137}">
      <dgm:prSet/>
      <dgm:spPr/>
      <dgm:t>
        <a:bodyPr/>
        <a:lstStyle/>
        <a:p>
          <a:endParaRPr lang="en-US"/>
        </a:p>
      </dgm:t>
    </dgm:pt>
    <dgm:pt modelId="{214F0C7A-B4B7-49B4-A513-40193789A0FE}" type="sibTrans" cxnId="{568BD44F-DDF2-4C76-8034-45127F5D2137}">
      <dgm:prSet/>
      <dgm:spPr/>
      <dgm:t>
        <a:bodyPr/>
        <a:lstStyle/>
        <a:p>
          <a:endParaRPr lang="en-US"/>
        </a:p>
      </dgm:t>
    </dgm:pt>
    <dgm:pt modelId="{F48A6871-1ED3-4B8A-BFDF-7F1EA5F37609}" type="pres">
      <dgm:prSet presAssocID="{50050E4B-AB5E-47EA-8BFA-C9CD1D6409EA}" presName="outerComposite" presStyleCnt="0">
        <dgm:presLayoutVars>
          <dgm:chMax val="5"/>
          <dgm:dir/>
          <dgm:resizeHandles val="exact"/>
        </dgm:presLayoutVars>
      </dgm:prSet>
      <dgm:spPr/>
    </dgm:pt>
    <dgm:pt modelId="{CB1FC736-5F0A-485E-91EF-37DD1D94B667}" type="pres">
      <dgm:prSet presAssocID="{50050E4B-AB5E-47EA-8BFA-C9CD1D6409EA}" presName="dummyMaxCanvas" presStyleCnt="0">
        <dgm:presLayoutVars/>
      </dgm:prSet>
      <dgm:spPr/>
    </dgm:pt>
    <dgm:pt modelId="{577621D5-3A00-4DD7-9CAE-C0E8BB1EAB58}" type="pres">
      <dgm:prSet presAssocID="{50050E4B-AB5E-47EA-8BFA-C9CD1D6409EA}" presName="ThreeNodes_1" presStyleLbl="node1" presStyleIdx="0" presStyleCnt="3">
        <dgm:presLayoutVars>
          <dgm:bulletEnabled val="1"/>
        </dgm:presLayoutVars>
      </dgm:prSet>
      <dgm:spPr/>
    </dgm:pt>
    <dgm:pt modelId="{B8A033ED-86EF-4413-9535-423231C55896}" type="pres">
      <dgm:prSet presAssocID="{50050E4B-AB5E-47EA-8BFA-C9CD1D6409EA}" presName="ThreeNodes_2" presStyleLbl="node1" presStyleIdx="1" presStyleCnt="3">
        <dgm:presLayoutVars>
          <dgm:bulletEnabled val="1"/>
        </dgm:presLayoutVars>
      </dgm:prSet>
      <dgm:spPr/>
    </dgm:pt>
    <dgm:pt modelId="{44D38EC3-A246-42F5-9649-95DE0A4B2DA0}" type="pres">
      <dgm:prSet presAssocID="{50050E4B-AB5E-47EA-8BFA-C9CD1D6409EA}" presName="ThreeNodes_3" presStyleLbl="node1" presStyleIdx="2" presStyleCnt="3">
        <dgm:presLayoutVars>
          <dgm:bulletEnabled val="1"/>
        </dgm:presLayoutVars>
      </dgm:prSet>
      <dgm:spPr/>
    </dgm:pt>
    <dgm:pt modelId="{E953BDA0-83DF-4291-9656-BBA1FED17968}" type="pres">
      <dgm:prSet presAssocID="{50050E4B-AB5E-47EA-8BFA-C9CD1D6409EA}" presName="ThreeConn_1-2" presStyleLbl="fgAccFollowNode1" presStyleIdx="0" presStyleCnt="2">
        <dgm:presLayoutVars>
          <dgm:bulletEnabled val="1"/>
        </dgm:presLayoutVars>
      </dgm:prSet>
      <dgm:spPr/>
    </dgm:pt>
    <dgm:pt modelId="{C422E826-7964-4A79-87B3-FBAFB586D9FA}" type="pres">
      <dgm:prSet presAssocID="{50050E4B-AB5E-47EA-8BFA-C9CD1D6409EA}" presName="ThreeConn_2-3" presStyleLbl="fgAccFollowNode1" presStyleIdx="1" presStyleCnt="2">
        <dgm:presLayoutVars>
          <dgm:bulletEnabled val="1"/>
        </dgm:presLayoutVars>
      </dgm:prSet>
      <dgm:spPr/>
    </dgm:pt>
    <dgm:pt modelId="{73D1A460-A968-40E3-AC6F-9FF195277AF5}" type="pres">
      <dgm:prSet presAssocID="{50050E4B-AB5E-47EA-8BFA-C9CD1D6409EA}" presName="ThreeNodes_1_text" presStyleLbl="node1" presStyleIdx="2" presStyleCnt="3">
        <dgm:presLayoutVars>
          <dgm:bulletEnabled val="1"/>
        </dgm:presLayoutVars>
      </dgm:prSet>
      <dgm:spPr/>
    </dgm:pt>
    <dgm:pt modelId="{8F3E5F91-017A-40F3-A091-062C871072BB}" type="pres">
      <dgm:prSet presAssocID="{50050E4B-AB5E-47EA-8BFA-C9CD1D6409EA}" presName="ThreeNodes_2_text" presStyleLbl="node1" presStyleIdx="2" presStyleCnt="3">
        <dgm:presLayoutVars>
          <dgm:bulletEnabled val="1"/>
        </dgm:presLayoutVars>
      </dgm:prSet>
      <dgm:spPr/>
    </dgm:pt>
    <dgm:pt modelId="{159CEBFD-69B2-4392-8BBC-F3CDA64F9972}" type="pres">
      <dgm:prSet presAssocID="{50050E4B-AB5E-47EA-8BFA-C9CD1D6409E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A97931A-E3FF-4E88-9AAA-19EB190147DD}" type="presOf" srcId="{EB6C66A2-BC31-45DF-BED8-7B5FA170094D}" destId="{159CEBFD-69B2-4392-8BBC-F3CDA64F9972}" srcOrd="1" destOrd="0" presId="urn:microsoft.com/office/officeart/2005/8/layout/vProcess5"/>
    <dgm:cxn modelId="{1A698651-D73B-479A-A079-A7974399C460}" type="presOf" srcId="{BE883D42-B3F1-4433-B434-3FF7266D1202}" destId="{B8A033ED-86EF-4413-9535-423231C55896}" srcOrd="0" destOrd="0" presId="urn:microsoft.com/office/officeart/2005/8/layout/vProcess5"/>
    <dgm:cxn modelId="{D0806365-2457-4779-AD70-EF6A6C8469BB}" type="presOf" srcId="{BE883D42-B3F1-4433-B434-3FF7266D1202}" destId="{8F3E5F91-017A-40F3-A091-062C871072BB}" srcOrd="1" destOrd="0" presId="urn:microsoft.com/office/officeart/2005/8/layout/vProcess5"/>
    <dgm:cxn modelId="{8350B1D8-7D5C-46D0-A12C-F10B3164B9D6}" srcId="{50050E4B-AB5E-47EA-8BFA-C9CD1D6409EA}" destId="{881AA407-F476-4A33-8984-EF896609CD67}" srcOrd="0" destOrd="0" parTransId="{7A6FD2BD-F611-410F-8BD9-82F3C9DECEE7}" sibTransId="{77D40EF5-8163-44E9-A376-FE31D63E030E}"/>
    <dgm:cxn modelId="{D5FFA36A-77B6-4D6F-BCF8-C40FD873DF5E}" type="presOf" srcId="{BCE8F79D-3428-41CC-A655-25D77098EA0D}" destId="{C422E826-7964-4A79-87B3-FBAFB586D9FA}" srcOrd="0" destOrd="0" presId="urn:microsoft.com/office/officeart/2005/8/layout/vProcess5"/>
    <dgm:cxn modelId="{568BD44F-DDF2-4C76-8034-45127F5D2137}" srcId="{50050E4B-AB5E-47EA-8BFA-C9CD1D6409EA}" destId="{EB6C66A2-BC31-45DF-BED8-7B5FA170094D}" srcOrd="2" destOrd="0" parTransId="{228DFF6F-E7C6-496E-9EEF-55C9E245590E}" sibTransId="{214F0C7A-B4B7-49B4-A513-40193789A0FE}"/>
    <dgm:cxn modelId="{83042B39-6237-4F47-A839-9DD3D46E062B}" type="presOf" srcId="{77D40EF5-8163-44E9-A376-FE31D63E030E}" destId="{E953BDA0-83DF-4291-9656-BBA1FED17968}" srcOrd="0" destOrd="0" presId="urn:microsoft.com/office/officeart/2005/8/layout/vProcess5"/>
    <dgm:cxn modelId="{77E23DCD-91E2-448A-A8A9-9C9ED83ADC0A}" type="presOf" srcId="{881AA407-F476-4A33-8984-EF896609CD67}" destId="{577621D5-3A00-4DD7-9CAE-C0E8BB1EAB58}" srcOrd="0" destOrd="0" presId="urn:microsoft.com/office/officeart/2005/8/layout/vProcess5"/>
    <dgm:cxn modelId="{BE771652-28F1-41E9-B765-92FCF716E813}" srcId="{50050E4B-AB5E-47EA-8BFA-C9CD1D6409EA}" destId="{BE883D42-B3F1-4433-B434-3FF7266D1202}" srcOrd="1" destOrd="0" parTransId="{625DADF8-ABC0-4DD9-8C88-2E23B5E1360E}" sibTransId="{BCE8F79D-3428-41CC-A655-25D77098EA0D}"/>
    <dgm:cxn modelId="{37C348EA-ACC2-46F9-8123-2E613AA5769D}" type="presOf" srcId="{50050E4B-AB5E-47EA-8BFA-C9CD1D6409EA}" destId="{F48A6871-1ED3-4B8A-BFDF-7F1EA5F37609}" srcOrd="0" destOrd="0" presId="urn:microsoft.com/office/officeart/2005/8/layout/vProcess5"/>
    <dgm:cxn modelId="{542CCF6A-D607-4251-85F4-814EA6121165}" type="presOf" srcId="{881AA407-F476-4A33-8984-EF896609CD67}" destId="{73D1A460-A968-40E3-AC6F-9FF195277AF5}" srcOrd="1" destOrd="0" presId="urn:microsoft.com/office/officeart/2005/8/layout/vProcess5"/>
    <dgm:cxn modelId="{81B2AE0D-8A5C-433E-97B9-F076DC38550D}" type="presOf" srcId="{EB6C66A2-BC31-45DF-BED8-7B5FA170094D}" destId="{44D38EC3-A246-42F5-9649-95DE0A4B2DA0}" srcOrd="0" destOrd="0" presId="urn:microsoft.com/office/officeart/2005/8/layout/vProcess5"/>
    <dgm:cxn modelId="{D7748054-D024-4956-A3E4-B6E95A8CC2BF}" type="presParOf" srcId="{F48A6871-1ED3-4B8A-BFDF-7F1EA5F37609}" destId="{CB1FC736-5F0A-485E-91EF-37DD1D94B667}" srcOrd="0" destOrd="0" presId="urn:microsoft.com/office/officeart/2005/8/layout/vProcess5"/>
    <dgm:cxn modelId="{0B2E46F5-5CC8-4EDE-B317-3578B3E89841}" type="presParOf" srcId="{F48A6871-1ED3-4B8A-BFDF-7F1EA5F37609}" destId="{577621D5-3A00-4DD7-9CAE-C0E8BB1EAB58}" srcOrd="1" destOrd="0" presId="urn:microsoft.com/office/officeart/2005/8/layout/vProcess5"/>
    <dgm:cxn modelId="{B8245CB9-9C39-48EE-9BD5-79257C4EF4A5}" type="presParOf" srcId="{F48A6871-1ED3-4B8A-BFDF-7F1EA5F37609}" destId="{B8A033ED-86EF-4413-9535-423231C55896}" srcOrd="2" destOrd="0" presId="urn:microsoft.com/office/officeart/2005/8/layout/vProcess5"/>
    <dgm:cxn modelId="{07D3A407-23E7-4E3D-9307-609F90CF4448}" type="presParOf" srcId="{F48A6871-1ED3-4B8A-BFDF-7F1EA5F37609}" destId="{44D38EC3-A246-42F5-9649-95DE0A4B2DA0}" srcOrd="3" destOrd="0" presId="urn:microsoft.com/office/officeart/2005/8/layout/vProcess5"/>
    <dgm:cxn modelId="{C4BE7D04-A49E-430C-A34C-D626E0E5AF7F}" type="presParOf" srcId="{F48A6871-1ED3-4B8A-BFDF-7F1EA5F37609}" destId="{E953BDA0-83DF-4291-9656-BBA1FED17968}" srcOrd="4" destOrd="0" presId="urn:microsoft.com/office/officeart/2005/8/layout/vProcess5"/>
    <dgm:cxn modelId="{58F2AB3A-8D19-4B35-BB56-C95FE2AE40FE}" type="presParOf" srcId="{F48A6871-1ED3-4B8A-BFDF-7F1EA5F37609}" destId="{C422E826-7964-4A79-87B3-FBAFB586D9FA}" srcOrd="5" destOrd="0" presId="urn:microsoft.com/office/officeart/2005/8/layout/vProcess5"/>
    <dgm:cxn modelId="{61BDAA7D-2EB8-45A3-B314-A71FB239D78A}" type="presParOf" srcId="{F48A6871-1ED3-4B8A-BFDF-7F1EA5F37609}" destId="{73D1A460-A968-40E3-AC6F-9FF195277AF5}" srcOrd="6" destOrd="0" presId="urn:microsoft.com/office/officeart/2005/8/layout/vProcess5"/>
    <dgm:cxn modelId="{ADCA2EAC-38E0-4A7E-ADFE-E7122DB04121}" type="presParOf" srcId="{F48A6871-1ED3-4B8A-BFDF-7F1EA5F37609}" destId="{8F3E5F91-017A-40F3-A091-062C871072BB}" srcOrd="7" destOrd="0" presId="urn:microsoft.com/office/officeart/2005/8/layout/vProcess5"/>
    <dgm:cxn modelId="{D397CE58-72DA-4CB6-BB33-069A8E3AFC67}" type="presParOf" srcId="{F48A6871-1ED3-4B8A-BFDF-7F1EA5F37609}" destId="{159CEBFD-69B2-4392-8BBC-F3CDA64F99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AF8F797-7450-4D21-84FE-5F0CBCF61AE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20A79E6-8665-4FF9-9B12-AD66396F8791}">
      <dgm:prSet/>
      <dgm:spPr/>
      <dgm:t>
        <a:bodyPr/>
        <a:lstStyle/>
        <a:p>
          <a:pPr rtl="0"/>
          <a:r>
            <a:rPr lang="en-US" b="1" smtClean="0"/>
            <a:t>Analysis:</a:t>
          </a:r>
          <a:r>
            <a:rPr lang="en-US" smtClean="0"/>
            <a:t> Present the top 20 most frequent bigrams (two-word phrases).</a:t>
          </a:r>
          <a:endParaRPr lang="en-US"/>
        </a:p>
      </dgm:t>
    </dgm:pt>
    <dgm:pt modelId="{AD4DAB34-F647-4E55-BDC1-237DAAE62BCF}" type="parTrans" cxnId="{02700062-C4E5-4E48-8BBA-8AA415D6D586}">
      <dgm:prSet/>
      <dgm:spPr/>
      <dgm:t>
        <a:bodyPr/>
        <a:lstStyle/>
        <a:p>
          <a:endParaRPr lang="en-US"/>
        </a:p>
      </dgm:t>
    </dgm:pt>
    <dgm:pt modelId="{98C00A96-6521-41EC-99B5-D08ACD4DB401}" type="sibTrans" cxnId="{02700062-C4E5-4E48-8BBA-8AA415D6D586}">
      <dgm:prSet/>
      <dgm:spPr/>
      <dgm:t>
        <a:bodyPr/>
        <a:lstStyle/>
        <a:p>
          <a:endParaRPr lang="en-US"/>
        </a:p>
      </dgm:t>
    </dgm:pt>
    <dgm:pt modelId="{8B930EF4-554B-4745-8B1F-EBA96A5E0108}">
      <dgm:prSet/>
      <dgm:spPr/>
      <dgm:t>
        <a:bodyPr/>
        <a:lstStyle/>
        <a:p>
          <a:pPr rtl="0"/>
          <a:r>
            <a:rPr lang="en-US" b="1" smtClean="0"/>
            <a:t>Visual:</a:t>
          </a:r>
          <a:r>
            <a:rPr lang="en-US" smtClean="0"/>
            <a:t> Display the output of the bigram frequency analysis. Highlight popular phrases such as 'social media', 'video editor', and 'graphic designer'.</a:t>
          </a:r>
          <a:endParaRPr lang="en-US"/>
        </a:p>
      </dgm:t>
    </dgm:pt>
    <dgm:pt modelId="{74EF5432-DCC8-497F-AD7D-7AC1B561E2DA}" type="parTrans" cxnId="{79DA0DA1-48EF-4ECB-B17C-3A97B71339E2}">
      <dgm:prSet/>
      <dgm:spPr/>
      <dgm:t>
        <a:bodyPr/>
        <a:lstStyle/>
        <a:p>
          <a:endParaRPr lang="en-US"/>
        </a:p>
      </dgm:t>
    </dgm:pt>
    <dgm:pt modelId="{A0592ADA-450C-41E0-A033-17EB14F4593D}" type="sibTrans" cxnId="{79DA0DA1-48EF-4ECB-B17C-3A97B71339E2}">
      <dgm:prSet/>
      <dgm:spPr/>
      <dgm:t>
        <a:bodyPr/>
        <a:lstStyle/>
        <a:p>
          <a:endParaRPr lang="en-US"/>
        </a:p>
      </dgm:t>
    </dgm:pt>
    <dgm:pt modelId="{96E79B20-A779-44CC-8384-4FDFAE9E1C99}">
      <dgm:prSet/>
      <dgm:spPr/>
      <dgm:t>
        <a:bodyPr/>
        <a:lstStyle/>
        <a:p>
          <a:pPr rtl="0"/>
          <a:r>
            <a:rPr lang="en-US" b="1" smtClean="0"/>
            <a:t>Insights:</a:t>
          </a:r>
          <a:r>
            <a:rPr lang="en-US" smtClean="0"/>
            <a:t> Explain how bigrams provide more context than single keywords, showing specific job roles and niches.</a:t>
          </a:r>
          <a:endParaRPr lang="en-US"/>
        </a:p>
      </dgm:t>
    </dgm:pt>
    <dgm:pt modelId="{FB764804-ADBF-48B3-9436-613750D8C98E}" type="parTrans" cxnId="{509ED4AB-129B-40D8-B4FB-A2E90D9B687F}">
      <dgm:prSet/>
      <dgm:spPr/>
      <dgm:t>
        <a:bodyPr/>
        <a:lstStyle/>
        <a:p>
          <a:endParaRPr lang="en-US"/>
        </a:p>
      </dgm:t>
    </dgm:pt>
    <dgm:pt modelId="{4A5E9952-1244-4FDA-8F04-03CBC78CF186}" type="sibTrans" cxnId="{509ED4AB-129B-40D8-B4FB-A2E90D9B687F}">
      <dgm:prSet/>
      <dgm:spPr/>
      <dgm:t>
        <a:bodyPr/>
        <a:lstStyle/>
        <a:p>
          <a:endParaRPr lang="en-US"/>
        </a:p>
      </dgm:t>
    </dgm:pt>
    <dgm:pt modelId="{5FB5E3F8-633F-42FD-B4BF-EE80565362E2}" type="pres">
      <dgm:prSet presAssocID="{2AF8F797-7450-4D21-84FE-5F0CBCF61AE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3BD0E67-7FC3-41B0-BB76-C8C04AC4563D}" type="pres">
      <dgm:prSet presAssocID="{F20A79E6-8665-4FF9-9B12-AD66396F8791}" presName="hierRoot1" presStyleCnt="0">
        <dgm:presLayoutVars>
          <dgm:hierBranch val="init"/>
        </dgm:presLayoutVars>
      </dgm:prSet>
      <dgm:spPr/>
    </dgm:pt>
    <dgm:pt modelId="{CAFE8343-CD22-417B-AAA6-E8F7A82A5D00}" type="pres">
      <dgm:prSet presAssocID="{F20A79E6-8665-4FF9-9B12-AD66396F8791}" presName="rootComposite1" presStyleCnt="0"/>
      <dgm:spPr/>
    </dgm:pt>
    <dgm:pt modelId="{D152CFA7-432D-472D-9A58-2E2F728990B7}" type="pres">
      <dgm:prSet presAssocID="{F20A79E6-8665-4FF9-9B12-AD66396F8791}" presName="rootText1" presStyleLbl="node0" presStyleIdx="0" presStyleCnt="3">
        <dgm:presLayoutVars>
          <dgm:chPref val="3"/>
        </dgm:presLayoutVars>
      </dgm:prSet>
      <dgm:spPr/>
    </dgm:pt>
    <dgm:pt modelId="{64208F2D-9481-4DED-8D75-C98CFB4F7407}" type="pres">
      <dgm:prSet presAssocID="{F20A79E6-8665-4FF9-9B12-AD66396F8791}" presName="rootConnector1" presStyleLbl="node1" presStyleIdx="0" presStyleCnt="0"/>
      <dgm:spPr/>
    </dgm:pt>
    <dgm:pt modelId="{E911C2AC-F552-4D79-9666-A39988E9A607}" type="pres">
      <dgm:prSet presAssocID="{F20A79E6-8665-4FF9-9B12-AD66396F8791}" presName="hierChild2" presStyleCnt="0"/>
      <dgm:spPr/>
    </dgm:pt>
    <dgm:pt modelId="{04BA789C-7F36-4E68-851A-4E236721A9FE}" type="pres">
      <dgm:prSet presAssocID="{F20A79E6-8665-4FF9-9B12-AD66396F8791}" presName="hierChild3" presStyleCnt="0"/>
      <dgm:spPr/>
    </dgm:pt>
    <dgm:pt modelId="{CE786D5A-7001-45B4-AF1B-3897D246E22C}" type="pres">
      <dgm:prSet presAssocID="{8B930EF4-554B-4745-8B1F-EBA96A5E0108}" presName="hierRoot1" presStyleCnt="0">
        <dgm:presLayoutVars>
          <dgm:hierBranch val="init"/>
        </dgm:presLayoutVars>
      </dgm:prSet>
      <dgm:spPr/>
    </dgm:pt>
    <dgm:pt modelId="{657021B9-F47D-45BB-9D04-36D030FA6D41}" type="pres">
      <dgm:prSet presAssocID="{8B930EF4-554B-4745-8B1F-EBA96A5E0108}" presName="rootComposite1" presStyleCnt="0"/>
      <dgm:spPr/>
    </dgm:pt>
    <dgm:pt modelId="{51DE8ACB-C1C7-4644-89ED-B5692422E168}" type="pres">
      <dgm:prSet presAssocID="{8B930EF4-554B-4745-8B1F-EBA96A5E0108}" presName="rootText1" presStyleLbl="node0" presStyleIdx="1" presStyleCnt="3">
        <dgm:presLayoutVars>
          <dgm:chPref val="3"/>
        </dgm:presLayoutVars>
      </dgm:prSet>
      <dgm:spPr/>
    </dgm:pt>
    <dgm:pt modelId="{68CEA8F9-DBA6-4777-B811-779C98E4E678}" type="pres">
      <dgm:prSet presAssocID="{8B930EF4-554B-4745-8B1F-EBA96A5E0108}" presName="rootConnector1" presStyleLbl="node1" presStyleIdx="0" presStyleCnt="0"/>
      <dgm:spPr/>
    </dgm:pt>
    <dgm:pt modelId="{F681A5A2-C099-433B-9187-56B419003A61}" type="pres">
      <dgm:prSet presAssocID="{8B930EF4-554B-4745-8B1F-EBA96A5E0108}" presName="hierChild2" presStyleCnt="0"/>
      <dgm:spPr/>
    </dgm:pt>
    <dgm:pt modelId="{C12943DD-2673-45E3-A016-632231CDDD9F}" type="pres">
      <dgm:prSet presAssocID="{8B930EF4-554B-4745-8B1F-EBA96A5E0108}" presName="hierChild3" presStyleCnt="0"/>
      <dgm:spPr/>
    </dgm:pt>
    <dgm:pt modelId="{086FF663-6472-4EFE-AAA9-C34FE2866B52}" type="pres">
      <dgm:prSet presAssocID="{96E79B20-A779-44CC-8384-4FDFAE9E1C99}" presName="hierRoot1" presStyleCnt="0">
        <dgm:presLayoutVars>
          <dgm:hierBranch val="init"/>
        </dgm:presLayoutVars>
      </dgm:prSet>
      <dgm:spPr/>
    </dgm:pt>
    <dgm:pt modelId="{6E163AD8-BAA5-4044-941F-6D13ED08F2A5}" type="pres">
      <dgm:prSet presAssocID="{96E79B20-A779-44CC-8384-4FDFAE9E1C99}" presName="rootComposite1" presStyleCnt="0"/>
      <dgm:spPr/>
    </dgm:pt>
    <dgm:pt modelId="{1E337F89-2027-4049-9629-9809A8475666}" type="pres">
      <dgm:prSet presAssocID="{96E79B20-A779-44CC-8384-4FDFAE9E1C99}" presName="rootText1" presStyleLbl="node0" presStyleIdx="2" presStyleCnt="3">
        <dgm:presLayoutVars>
          <dgm:chPref val="3"/>
        </dgm:presLayoutVars>
      </dgm:prSet>
      <dgm:spPr/>
    </dgm:pt>
    <dgm:pt modelId="{C7D6C7EF-9663-4FAE-85E8-5DACD4DCC23B}" type="pres">
      <dgm:prSet presAssocID="{96E79B20-A779-44CC-8384-4FDFAE9E1C99}" presName="rootConnector1" presStyleLbl="node1" presStyleIdx="0" presStyleCnt="0"/>
      <dgm:spPr/>
    </dgm:pt>
    <dgm:pt modelId="{A82895DC-5ABE-41EF-A00D-EEC0410F5DA8}" type="pres">
      <dgm:prSet presAssocID="{96E79B20-A779-44CC-8384-4FDFAE9E1C99}" presName="hierChild2" presStyleCnt="0"/>
      <dgm:spPr/>
    </dgm:pt>
    <dgm:pt modelId="{42591ED8-5FB1-4D36-9FD9-E01EEC604115}" type="pres">
      <dgm:prSet presAssocID="{96E79B20-A779-44CC-8384-4FDFAE9E1C99}" presName="hierChild3" presStyleCnt="0"/>
      <dgm:spPr/>
    </dgm:pt>
  </dgm:ptLst>
  <dgm:cxnLst>
    <dgm:cxn modelId="{053DA123-4A5A-40BE-A403-3BC4C0BBE8ED}" type="presOf" srcId="{96E79B20-A779-44CC-8384-4FDFAE9E1C99}" destId="{1E337F89-2027-4049-9629-9809A8475666}" srcOrd="0" destOrd="0" presId="urn:microsoft.com/office/officeart/2005/8/layout/orgChart1"/>
    <dgm:cxn modelId="{B244A216-8C63-45A1-948C-BCEF7D50344D}" type="presOf" srcId="{F20A79E6-8665-4FF9-9B12-AD66396F8791}" destId="{64208F2D-9481-4DED-8D75-C98CFB4F7407}" srcOrd="1" destOrd="0" presId="urn:microsoft.com/office/officeart/2005/8/layout/orgChart1"/>
    <dgm:cxn modelId="{02700062-C4E5-4E48-8BBA-8AA415D6D586}" srcId="{2AF8F797-7450-4D21-84FE-5F0CBCF61AEC}" destId="{F20A79E6-8665-4FF9-9B12-AD66396F8791}" srcOrd="0" destOrd="0" parTransId="{AD4DAB34-F647-4E55-BDC1-237DAAE62BCF}" sibTransId="{98C00A96-6521-41EC-99B5-D08ACD4DB401}"/>
    <dgm:cxn modelId="{4DF6F9EB-FCC8-4F86-BF64-8126B46BDB0A}" type="presOf" srcId="{F20A79E6-8665-4FF9-9B12-AD66396F8791}" destId="{D152CFA7-432D-472D-9A58-2E2F728990B7}" srcOrd="0" destOrd="0" presId="urn:microsoft.com/office/officeart/2005/8/layout/orgChart1"/>
    <dgm:cxn modelId="{86E90AB8-6E13-4051-B530-222DF61455EC}" type="presOf" srcId="{96E79B20-A779-44CC-8384-4FDFAE9E1C99}" destId="{C7D6C7EF-9663-4FAE-85E8-5DACD4DCC23B}" srcOrd="1" destOrd="0" presId="urn:microsoft.com/office/officeart/2005/8/layout/orgChart1"/>
    <dgm:cxn modelId="{41A981DD-F37E-43F4-BBA3-8C9F5FC0F970}" type="presOf" srcId="{2AF8F797-7450-4D21-84FE-5F0CBCF61AEC}" destId="{5FB5E3F8-633F-42FD-B4BF-EE80565362E2}" srcOrd="0" destOrd="0" presId="urn:microsoft.com/office/officeart/2005/8/layout/orgChart1"/>
    <dgm:cxn modelId="{543BEACF-5DC8-456F-A47B-C8FF02493FE7}" type="presOf" srcId="{8B930EF4-554B-4745-8B1F-EBA96A5E0108}" destId="{68CEA8F9-DBA6-4777-B811-779C98E4E678}" srcOrd="1" destOrd="0" presId="urn:microsoft.com/office/officeart/2005/8/layout/orgChart1"/>
    <dgm:cxn modelId="{27610DF3-D775-42C5-972B-CF6A2A44C104}" type="presOf" srcId="{8B930EF4-554B-4745-8B1F-EBA96A5E0108}" destId="{51DE8ACB-C1C7-4644-89ED-B5692422E168}" srcOrd="0" destOrd="0" presId="urn:microsoft.com/office/officeart/2005/8/layout/orgChart1"/>
    <dgm:cxn modelId="{79DA0DA1-48EF-4ECB-B17C-3A97B71339E2}" srcId="{2AF8F797-7450-4D21-84FE-5F0CBCF61AEC}" destId="{8B930EF4-554B-4745-8B1F-EBA96A5E0108}" srcOrd="1" destOrd="0" parTransId="{74EF5432-DCC8-497F-AD7D-7AC1B561E2DA}" sibTransId="{A0592ADA-450C-41E0-A033-17EB14F4593D}"/>
    <dgm:cxn modelId="{509ED4AB-129B-40D8-B4FB-A2E90D9B687F}" srcId="{2AF8F797-7450-4D21-84FE-5F0CBCF61AEC}" destId="{96E79B20-A779-44CC-8384-4FDFAE9E1C99}" srcOrd="2" destOrd="0" parTransId="{FB764804-ADBF-48B3-9436-613750D8C98E}" sibTransId="{4A5E9952-1244-4FDA-8F04-03CBC78CF186}"/>
    <dgm:cxn modelId="{EFE63337-717F-4959-AE46-794C7EA31685}" type="presParOf" srcId="{5FB5E3F8-633F-42FD-B4BF-EE80565362E2}" destId="{E3BD0E67-7FC3-41B0-BB76-C8C04AC4563D}" srcOrd="0" destOrd="0" presId="urn:microsoft.com/office/officeart/2005/8/layout/orgChart1"/>
    <dgm:cxn modelId="{A03FECB5-B1F6-495C-B4A6-37D0C7B06CC2}" type="presParOf" srcId="{E3BD0E67-7FC3-41B0-BB76-C8C04AC4563D}" destId="{CAFE8343-CD22-417B-AAA6-E8F7A82A5D00}" srcOrd="0" destOrd="0" presId="urn:microsoft.com/office/officeart/2005/8/layout/orgChart1"/>
    <dgm:cxn modelId="{CE143D0D-E16A-4F64-8985-5F82A1541DAE}" type="presParOf" srcId="{CAFE8343-CD22-417B-AAA6-E8F7A82A5D00}" destId="{D152CFA7-432D-472D-9A58-2E2F728990B7}" srcOrd="0" destOrd="0" presId="urn:microsoft.com/office/officeart/2005/8/layout/orgChart1"/>
    <dgm:cxn modelId="{982CAA6F-A014-4C82-8F4E-BC4481C189E6}" type="presParOf" srcId="{CAFE8343-CD22-417B-AAA6-E8F7A82A5D00}" destId="{64208F2D-9481-4DED-8D75-C98CFB4F7407}" srcOrd="1" destOrd="0" presId="urn:microsoft.com/office/officeart/2005/8/layout/orgChart1"/>
    <dgm:cxn modelId="{8D37D700-2CA9-48B8-AE38-D4320F5C42FC}" type="presParOf" srcId="{E3BD0E67-7FC3-41B0-BB76-C8C04AC4563D}" destId="{E911C2AC-F552-4D79-9666-A39988E9A607}" srcOrd="1" destOrd="0" presId="urn:microsoft.com/office/officeart/2005/8/layout/orgChart1"/>
    <dgm:cxn modelId="{EE582B7D-DAD1-45CA-9FFE-2C51FB7C980C}" type="presParOf" srcId="{E3BD0E67-7FC3-41B0-BB76-C8C04AC4563D}" destId="{04BA789C-7F36-4E68-851A-4E236721A9FE}" srcOrd="2" destOrd="0" presId="urn:microsoft.com/office/officeart/2005/8/layout/orgChart1"/>
    <dgm:cxn modelId="{639D75EC-8A47-43DB-8BF4-BDAFAECFAC50}" type="presParOf" srcId="{5FB5E3F8-633F-42FD-B4BF-EE80565362E2}" destId="{CE786D5A-7001-45B4-AF1B-3897D246E22C}" srcOrd="1" destOrd="0" presId="urn:microsoft.com/office/officeart/2005/8/layout/orgChart1"/>
    <dgm:cxn modelId="{E69E1C58-E62E-47DA-A7CF-2C78A3422506}" type="presParOf" srcId="{CE786D5A-7001-45B4-AF1B-3897D246E22C}" destId="{657021B9-F47D-45BB-9D04-36D030FA6D41}" srcOrd="0" destOrd="0" presId="urn:microsoft.com/office/officeart/2005/8/layout/orgChart1"/>
    <dgm:cxn modelId="{0F1E6AB5-C313-450C-A80A-1D5D2AA6E155}" type="presParOf" srcId="{657021B9-F47D-45BB-9D04-36D030FA6D41}" destId="{51DE8ACB-C1C7-4644-89ED-B5692422E168}" srcOrd="0" destOrd="0" presId="urn:microsoft.com/office/officeart/2005/8/layout/orgChart1"/>
    <dgm:cxn modelId="{253B4BD5-A30E-4FC2-B1C5-84FE0B245907}" type="presParOf" srcId="{657021B9-F47D-45BB-9D04-36D030FA6D41}" destId="{68CEA8F9-DBA6-4777-B811-779C98E4E678}" srcOrd="1" destOrd="0" presId="urn:microsoft.com/office/officeart/2005/8/layout/orgChart1"/>
    <dgm:cxn modelId="{231D13D5-5086-454A-A9D5-81C8C1EFC768}" type="presParOf" srcId="{CE786D5A-7001-45B4-AF1B-3897D246E22C}" destId="{F681A5A2-C099-433B-9187-56B419003A61}" srcOrd="1" destOrd="0" presId="urn:microsoft.com/office/officeart/2005/8/layout/orgChart1"/>
    <dgm:cxn modelId="{B43C008F-52C9-4B6F-A46A-F391AF8CE828}" type="presParOf" srcId="{CE786D5A-7001-45B4-AF1B-3897D246E22C}" destId="{C12943DD-2673-45E3-A016-632231CDDD9F}" srcOrd="2" destOrd="0" presId="urn:microsoft.com/office/officeart/2005/8/layout/orgChart1"/>
    <dgm:cxn modelId="{3332D724-D836-4D16-BA78-357DC0E2DE76}" type="presParOf" srcId="{5FB5E3F8-633F-42FD-B4BF-EE80565362E2}" destId="{086FF663-6472-4EFE-AAA9-C34FE2866B52}" srcOrd="2" destOrd="0" presId="urn:microsoft.com/office/officeart/2005/8/layout/orgChart1"/>
    <dgm:cxn modelId="{95D1F292-874B-45D9-AAC8-410DFD152F10}" type="presParOf" srcId="{086FF663-6472-4EFE-AAA9-C34FE2866B52}" destId="{6E163AD8-BAA5-4044-941F-6D13ED08F2A5}" srcOrd="0" destOrd="0" presId="urn:microsoft.com/office/officeart/2005/8/layout/orgChart1"/>
    <dgm:cxn modelId="{3D54B426-2E0C-40ED-AFD9-1DD7BED73686}" type="presParOf" srcId="{6E163AD8-BAA5-4044-941F-6D13ED08F2A5}" destId="{1E337F89-2027-4049-9629-9809A8475666}" srcOrd="0" destOrd="0" presId="urn:microsoft.com/office/officeart/2005/8/layout/orgChart1"/>
    <dgm:cxn modelId="{767027D0-38D7-49B3-9E63-FE7EA979182B}" type="presParOf" srcId="{6E163AD8-BAA5-4044-941F-6D13ED08F2A5}" destId="{C7D6C7EF-9663-4FAE-85E8-5DACD4DCC23B}" srcOrd="1" destOrd="0" presId="urn:microsoft.com/office/officeart/2005/8/layout/orgChart1"/>
    <dgm:cxn modelId="{C9155D5E-4643-456E-8912-6332B39B3378}" type="presParOf" srcId="{086FF663-6472-4EFE-AAA9-C34FE2866B52}" destId="{A82895DC-5ABE-41EF-A00D-EEC0410F5DA8}" srcOrd="1" destOrd="0" presId="urn:microsoft.com/office/officeart/2005/8/layout/orgChart1"/>
    <dgm:cxn modelId="{8B4B06D7-F693-4260-A0D0-1B8F415A2DBD}" type="presParOf" srcId="{086FF663-6472-4EFE-AAA9-C34FE2866B52}" destId="{42591ED8-5FB1-4D36-9FD9-E01EEC60411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AFFC0B-4CE3-4F9A-AA00-C8865475BB48}">
      <dsp:nvSpPr>
        <dsp:cNvPr id="0" name=""/>
        <dsp:cNvSpPr/>
      </dsp:nvSpPr>
      <dsp:spPr>
        <a:xfrm>
          <a:off x="3284349" y="1210345"/>
          <a:ext cx="1621505" cy="16215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AF0A5B5-B7BE-4F8B-B709-2D9C1836B46F}">
      <dsp:nvSpPr>
        <dsp:cNvPr id="0" name=""/>
        <dsp:cNvSpPr/>
      </dsp:nvSpPr>
      <dsp:spPr>
        <a:xfrm>
          <a:off x="3081661" y="0"/>
          <a:ext cx="2026881" cy="110413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Objective</a:t>
          </a:r>
          <a:r>
            <a:rPr lang="en-US" sz="1500" kern="1200" dirty="0" smtClean="0"/>
            <a:t/>
          </a:r>
          <a:br>
            <a:rPr lang="en-US" sz="1500" kern="1200" dirty="0" smtClean="0"/>
          </a:br>
          <a:r>
            <a:rPr lang="en-US" sz="1500" kern="1200" dirty="0" smtClean="0"/>
            <a:t>Define the purpose of analyzing job market data and building a recommendation system.</a:t>
          </a:r>
          <a:endParaRPr lang="en-US" sz="1500" kern="1200" dirty="0"/>
        </a:p>
      </dsp:txBody>
      <dsp:txXfrm>
        <a:off x="3081661" y="0"/>
        <a:ext cx="2026881" cy="1104138"/>
      </dsp:txXfrm>
    </dsp:sp>
    <dsp:sp modelId="{41CD6AE7-22A4-4C9F-B1D1-192AF8E15C3F}">
      <dsp:nvSpPr>
        <dsp:cNvPr id="0" name=""/>
        <dsp:cNvSpPr/>
      </dsp:nvSpPr>
      <dsp:spPr>
        <a:xfrm>
          <a:off x="3810663" y="1514246"/>
          <a:ext cx="1621505" cy="16215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68FB754-0CD4-4870-9E54-7DB75E373B59}">
      <dsp:nvSpPr>
        <dsp:cNvPr id="0" name=""/>
        <dsp:cNvSpPr/>
      </dsp:nvSpPr>
      <dsp:spPr>
        <a:xfrm>
          <a:off x="5552430" y="1051560"/>
          <a:ext cx="1920808" cy="120929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Situational Overview</a:t>
          </a:r>
          <a:r>
            <a:rPr lang="en-US" sz="1500" kern="1200" smtClean="0"/>
            <a:t/>
          </a:r>
          <a:br>
            <a:rPr lang="en-US" sz="1500" kern="1200" smtClean="0"/>
          </a:br>
          <a:r>
            <a:rPr lang="en-US" sz="1500" kern="1200" smtClean="0"/>
            <a:t>Highlight the current challenges and opportunities in the job market.</a:t>
          </a:r>
          <a:endParaRPr lang="en-US" sz="1500" kern="1200"/>
        </a:p>
      </dsp:txBody>
      <dsp:txXfrm>
        <a:off x="5552430" y="1051560"/>
        <a:ext cx="1920808" cy="1209294"/>
      </dsp:txXfrm>
    </dsp:sp>
    <dsp:sp modelId="{2F64E91B-6C69-4F31-803B-3D52905385E6}">
      <dsp:nvSpPr>
        <dsp:cNvPr id="0" name=""/>
        <dsp:cNvSpPr/>
      </dsp:nvSpPr>
      <dsp:spPr>
        <a:xfrm>
          <a:off x="3810663" y="2122048"/>
          <a:ext cx="1621505" cy="16215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308B2FB-2C30-4400-BAD3-6CA0450B6144}">
      <dsp:nvSpPr>
        <dsp:cNvPr id="0" name=""/>
        <dsp:cNvSpPr/>
      </dsp:nvSpPr>
      <dsp:spPr>
        <a:xfrm>
          <a:off x="5552430" y="2854985"/>
          <a:ext cx="1920808" cy="135125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Project Tasks &amp; Deliverables</a:t>
          </a:r>
          <a:r>
            <a:rPr lang="en-US" sz="1500" kern="1200" smtClean="0"/>
            <a:t/>
          </a:r>
          <a:br>
            <a:rPr lang="en-US" sz="1500" kern="1200" smtClean="0"/>
          </a:br>
          <a:r>
            <a:rPr lang="en-US" sz="1500" kern="1200" smtClean="0"/>
            <a:t>Break down the project into tasks: analysis, prediction, and recommendation engine.</a:t>
          </a:r>
          <a:endParaRPr lang="en-US" sz="1500" kern="1200"/>
        </a:p>
      </dsp:txBody>
      <dsp:txXfrm>
        <a:off x="5552430" y="2854985"/>
        <a:ext cx="1920808" cy="1351254"/>
      </dsp:txXfrm>
    </dsp:sp>
    <dsp:sp modelId="{52A51BB5-E6F1-4009-ACB1-4A2D07624AB6}">
      <dsp:nvSpPr>
        <dsp:cNvPr id="0" name=""/>
        <dsp:cNvSpPr/>
      </dsp:nvSpPr>
      <dsp:spPr>
        <a:xfrm>
          <a:off x="3284349" y="2426474"/>
          <a:ext cx="1621505" cy="16215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FD8BD94-653B-4F27-90BB-5C74B1372D88}">
      <dsp:nvSpPr>
        <dsp:cNvPr id="0" name=""/>
        <dsp:cNvSpPr/>
      </dsp:nvSpPr>
      <dsp:spPr>
        <a:xfrm>
          <a:off x="3081661" y="4153662"/>
          <a:ext cx="2026881" cy="110413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Technology &amp; Tools</a:t>
          </a:r>
          <a:r>
            <a:rPr lang="en-US" sz="1500" kern="1200" smtClean="0"/>
            <a:t/>
          </a:r>
          <a:br>
            <a:rPr lang="en-US" sz="1500" kern="1200" smtClean="0"/>
          </a:br>
          <a:r>
            <a:rPr lang="en-US" sz="1500" kern="1200" smtClean="0"/>
            <a:t>List data sources, ML libraries, visualization tools, and deployment technologies.</a:t>
          </a:r>
          <a:endParaRPr lang="en-US" sz="1500" kern="1200"/>
        </a:p>
      </dsp:txBody>
      <dsp:txXfrm>
        <a:off x="3081661" y="4153662"/>
        <a:ext cx="2026881" cy="1104138"/>
      </dsp:txXfrm>
    </dsp:sp>
    <dsp:sp modelId="{5261E9C9-B239-4178-B0B7-930BCEFB5F87}">
      <dsp:nvSpPr>
        <dsp:cNvPr id="0" name=""/>
        <dsp:cNvSpPr/>
      </dsp:nvSpPr>
      <dsp:spPr>
        <a:xfrm>
          <a:off x="2758036" y="2122048"/>
          <a:ext cx="1621505" cy="16215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49D94AC-C675-46CC-8400-B18439A19D0D}">
      <dsp:nvSpPr>
        <dsp:cNvPr id="0" name=""/>
        <dsp:cNvSpPr/>
      </dsp:nvSpPr>
      <dsp:spPr>
        <a:xfrm>
          <a:off x="716965" y="2854985"/>
          <a:ext cx="1920808" cy="135125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Incorporating Docker</a:t>
          </a:r>
          <a:r>
            <a:rPr lang="en-US" sz="1500" kern="1200" smtClean="0"/>
            <a:t/>
          </a:r>
          <a:br>
            <a:rPr lang="en-US" sz="1500" kern="1200" smtClean="0"/>
          </a:br>
          <a:r>
            <a:rPr lang="en-US" sz="1500" kern="1200" smtClean="0"/>
            <a:t>Explain how Docker ensures portability, consistency, and easy deployment.</a:t>
          </a:r>
          <a:endParaRPr lang="en-US" sz="1500" kern="1200"/>
        </a:p>
      </dsp:txBody>
      <dsp:txXfrm>
        <a:off x="716965" y="2854985"/>
        <a:ext cx="1920808" cy="1351254"/>
      </dsp:txXfrm>
    </dsp:sp>
    <dsp:sp modelId="{005932DD-0EA9-43F3-9F45-36F624268EF2}">
      <dsp:nvSpPr>
        <dsp:cNvPr id="0" name=""/>
        <dsp:cNvSpPr/>
      </dsp:nvSpPr>
      <dsp:spPr>
        <a:xfrm>
          <a:off x="2758036" y="1514246"/>
          <a:ext cx="1621505" cy="16215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05DD320-0E87-4B85-9047-4D8C6FE078CC}">
      <dsp:nvSpPr>
        <dsp:cNvPr id="0" name=""/>
        <dsp:cNvSpPr/>
      </dsp:nvSpPr>
      <dsp:spPr>
        <a:xfrm>
          <a:off x="716965" y="1051560"/>
          <a:ext cx="1920808" cy="135125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Results &amp; Insights</a:t>
          </a:r>
          <a:r>
            <a:rPr lang="en-US" sz="1500" kern="1200" smtClean="0"/>
            <a:t/>
          </a:r>
          <a:br>
            <a:rPr lang="en-US" sz="1500" kern="1200" smtClean="0"/>
          </a:br>
          <a:r>
            <a:rPr lang="en-US" sz="1500" kern="1200" smtClean="0"/>
            <a:t>Present key findings, dashboards, and recommendations generated by the model.</a:t>
          </a:r>
          <a:endParaRPr lang="en-US" sz="1500" kern="1200"/>
        </a:p>
      </dsp:txBody>
      <dsp:txXfrm>
        <a:off x="716965" y="1051560"/>
        <a:ext cx="1920808" cy="13512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650813-250A-4E67-920D-27F9040D8726}">
      <dsp:nvSpPr>
        <dsp:cNvPr id="0" name=""/>
        <dsp:cNvSpPr/>
      </dsp:nvSpPr>
      <dsp:spPr>
        <a:xfrm>
          <a:off x="0" y="0"/>
          <a:ext cx="2209800" cy="2209800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CE2F4E-2D56-4BC7-A215-0A35858E33D3}">
      <dsp:nvSpPr>
        <dsp:cNvPr id="0" name=""/>
        <dsp:cNvSpPr/>
      </dsp:nvSpPr>
      <dsp:spPr>
        <a:xfrm>
          <a:off x="1104899" y="0"/>
          <a:ext cx="6591300" cy="2209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Visual:</a:t>
          </a:r>
          <a:r>
            <a:rPr lang="en-US" sz="1900" kern="1200" smtClean="0"/>
            <a:t> Show a word cloud generated from the job titles .</a:t>
          </a:r>
          <a:endParaRPr lang="en-US" sz="1900" kern="1200"/>
        </a:p>
      </dsp:txBody>
      <dsp:txXfrm>
        <a:off x="1104899" y="0"/>
        <a:ext cx="6591300" cy="662941"/>
      </dsp:txXfrm>
    </dsp:sp>
    <dsp:sp modelId="{D72E2C78-1329-4E4E-8CF2-E21F6B1AD0FE}">
      <dsp:nvSpPr>
        <dsp:cNvPr id="0" name=""/>
        <dsp:cNvSpPr/>
      </dsp:nvSpPr>
      <dsp:spPr>
        <a:xfrm>
          <a:off x="386715" y="662941"/>
          <a:ext cx="1436368" cy="143636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3D0260-2E48-42B2-80A2-A5F56C7909CB}">
      <dsp:nvSpPr>
        <dsp:cNvPr id="0" name=""/>
        <dsp:cNvSpPr/>
      </dsp:nvSpPr>
      <dsp:spPr>
        <a:xfrm>
          <a:off x="1104899" y="662941"/>
          <a:ext cx="6591300" cy="143636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Explanation:</a:t>
          </a:r>
          <a:r>
            <a:rPr lang="en-US" sz="1900" kern="1200" smtClean="0"/>
            <a:t> Describe what a word cloud is and how it visually represents the most frequent terms in the dataset.</a:t>
          </a:r>
          <a:endParaRPr lang="en-US" sz="1900" kern="1200"/>
        </a:p>
      </dsp:txBody>
      <dsp:txXfrm>
        <a:off x="1104899" y="662941"/>
        <a:ext cx="6591300" cy="662939"/>
      </dsp:txXfrm>
    </dsp:sp>
    <dsp:sp modelId="{69242AE0-D293-4478-B401-111E4B7A044A}">
      <dsp:nvSpPr>
        <dsp:cNvPr id="0" name=""/>
        <dsp:cNvSpPr/>
      </dsp:nvSpPr>
      <dsp:spPr>
        <a:xfrm>
          <a:off x="773430" y="1325880"/>
          <a:ext cx="662939" cy="662939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1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>
          <a:noFill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BA8F1C-31F9-4F9D-AB23-5156340C2883}">
      <dsp:nvSpPr>
        <dsp:cNvPr id="0" name=""/>
        <dsp:cNvSpPr/>
      </dsp:nvSpPr>
      <dsp:spPr>
        <a:xfrm>
          <a:off x="1104899" y="1325880"/>
          <a:ext cx="6591300" cy="6629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Key Takeaway:</a:t>
          </a:r>
          <a:r>
            <a:rPr lang="en-US" sz="1900" kern="1200" smtClean="0"/>
            <a:t> Summarize the main themes and job types that are most prominent.</a:t>
          </a:r>
          <a:endParaRPr lang="en-US" sz="1900" kern="1200"/>
        </a:p>
      </dsp:txBody>
      <dsp:txXfrm>
        <a:off x="1104899" y="1325880"/>
        <a:ext cx="6591300" cy="66293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0B7EC-FEF0-4874-B641-AF956D8F73D6}">
      <dsp:nvSpPr>
        <dsp:cNvPr id="0" name=""/>
        <dsp:cNvSpPr/>
      </dsp:nvSpPr>
      <dsp:spPr>
        <a:xfrm>
          <a:off x="3121610" y="766554"/>
          <a:ext cx="2213371" cy="14386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Visualization:</a:t>
          </a:r>
          <a:r>
            <a:rPr lang="en-US" sz="1300" kern="1200" smtClean="0"/>
            <a:t> A </a:t>
          </a:r>
          <a:r>
            <a:rPr lang="en-US" sz="1300" b="1" kern="1200" smtClean="0"/>
            <a:t>pie chart</a:t>
          </a:r>
          <a:r>
            <a:rPr lang="en-US" sz="1300" kern="1200" smtClean="0"/>
            <a:t> or a </a:t>
          </a:r>
          <a:r>
            <a:rPr lang="en-US" sz="1300" b="1" kern="1200" smtClean="0"/>
            <a:t>bar chart</a:t>
          </a:r>
          <a:r>
            <a:rPr lang="en-US" sz="1300" kern="1200" smtClean="0"/>
            <a:t> is perfect for this. A pie chart shows the proportion of Hourly versus Fixed-Price jobs, while a bar chart can show the absolute counts of each.</a:t>
          </a:r>
          <a:endParaRPr lang="en-US" sz="1300" kern="1200"/>
        </a:p>
      </dsp:txBody>
      <dsp:txXfrm>
        <a:off x="3191841" y="836785"/>
        <a:ext cx="2072909" cy="1298229"/>
      </dsp:txXfrm>
    </dsp:sp>
    <dsp:sp modelId="{DA1F03FC-4B51-4599-8176-E9F516093B1F}">
      <dsp:nvSpPr>
        <dsp:cNvPr id="0" name=""/>
        <dsp:cNvSpPr/>
      </dsp:nvSpPr>
      <dsp:spPr>
        <a:xfrm>
          <a:off x="4228296" y="265896"/>
          <a:ext cx="2440006" cy="2440006"/>
        </a:xfrm>
        <a:custGeom>
          <a:avLst/>
          <a:gdLst/>
          <a:ahLst/>
          <a:cxnLst/>
          <a:rect l="0" t="0" r="0" b="0"/>
          <a:pathLst>
            <a:path>
              <a:moveTo>
                <a:pt x="513991" y="225038"/>
              </a:moveTo>
              <a:arcTo wR="1220003" hR="1220003" stAng="14078464" swAng="424307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A1A6F1-68BA-4026-99AF-AC54440AED38}">
      <dsp:nvSpPr>
        <dsp:cNvPr id="0" name=""/>
        <dsp:cNvSpPr/>
      </dsp:nvSpPr>
      <dsp:spPr>
        <a:xfrm>
          <a:off x="5561617" y="766554"/>
          <a:ext cx="2213371" cy="14386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Insight:</a:t>
          </a:r>
          <a:r>
            <a:rPr lang="en-US" sz="1300" kern="1200" smtClean="0"/>
            <a:t> This visualization clarifies which payment model is more common on Upwork, a critical piece of information for both freelancers and clients.</a:t>
          </a:r>
          <a:endParaRPr lang="en-US" sz="1300" kern="1200"/>
        </a:p>
      </dsp:txBody>
      <dsp:txXfrm>
        <a:off x="5631848" y="836785"/>
        <a:ext cx="2072909" cy="1298229"/>
      </dsp:txXfrm>
    </dsp:sp>
    <dsp:sp modelId="{0E6B6CE2-239C-4094-BF5F-7106F065FFEF}">
      <dsp:nvSpPr>
        <dsp:cNvPr id="0" name=""/>
        <dsp:cNvSpPr/>
      </dsp:nvSpPr>
      <dsp:spPr>
        <a:xfrm>
          <a:off x="4228296" y="265896"/>
          <a:ext cx="2440006" cy="2440006"/>
        </a:xfrm>
        <a:custGeom>
          <a:avLst/>
          <a:gdLst/>
          <a:ahLst/>
          <a:cxnLst/>
          <a:rect l="0" t="0" r="0" b="0"/>
          <a:pathLst>
            <a:path>
              <a:moveTo>
                <a:pt x="1926015" y="2214967"/>
              </a:moveTo>
              <a:arcTo wR="1220003" hR="1220003" stAng="3278464" swAng="424307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5733E-A380-4EE8-99CB-A5F0E22E58E2}">
      <dsp:nvSpPr>
        <dsp:cNvPr id="0" name=""/>
        <dsp:cNvSpPr/>
      </dsp:nvSpPr>
      <dsp:spPr>
        <a:xfrm>
          <a:off x="2273016" y="6217"/>
          <a:ext cx="2273563" cy="22735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Visualization:</a:t>
          </a:r>
          <a:r>
            <a:rPr lang="en-US" sz="1000" kern="1200" smtClean="0"/>
            <a:t> A </a:t>
          </a:r>
          <a:r>
            <a:rPr lang="en-US" sz="1000" b="1" kern="1200" smtClean="0"/>
            <a:t>horizontal bar chart</a:t>
          </a:r>
          <a:r>
            <a:rPr lang="en-US" sz="1000" kern="1200" smtClean="0"/>
            <a:t> is excellent for this purpose. The y-axis would list the keywords, and the x-axis would show the average salary. Sorting the bars from highest to lowest salary makes it easy to identify the most lucrative keywords.</a:t>
          </a:r>
          <a:endParaRPr lang="en-US" sz="1000" kern="1200"/>
        </a:p>
      </dsp:txBody>
      <dsp:txXfrm>
        <a:off x="2590495" y="274319"/>
        <a:ext cx="1310883" cy="1737359"/>
      </dsp:txXfrm>
    </dsp:sp>
    <dsp:sp modelId="{44588109-1B2C-4223-917B-7EB762F4D9E6}">
      <dsp:nvSpPr>
        <dsp:cNvPr id="0" name=""/>
        <dsp:cNvSpPr/>
      </dsp:nvSpPr>
      <dsp:spPr>
        <a:xfrm>
          <a:off x="3911620" y="6217"/>
          <a:ext cx="2273563" cy="227356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Insight:</a:t>
          </a:r>
          <a:r>
            <a:rPr lang="en-US" sz="1000" kern="1200" smtClean="0"/>
            <a:t> This chart directly links skills to earning potential, revealing which specializations command the highest average pay.</a:t>
          </a:r>
          <a:endParaRPr lang="en-US" sz="1000" kern="1200"/>
        </a:p>
      </dsp:txBody>
      <dsp:txXfrm>
        <a:off x="4556820" y="274319"/>
        <a:ext cx="1310883" cy="173735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4BB9F7-09F0-4769-89AC-F53D4F039EA4}">
      <dsp:nvSpPr>
        <dsp:cNvPr id="0" name=""/>
        <dsp:cNvSpPr/>
      </dsp:nvSpPr>
      <dsp:spPr>
        <a:xfrm>
          <a:off x="2628698" y="303466"/>
          <a:ext cx="3776472" cy="3776472"/>
        </a:xfrm>
        <a:prstGeom prst="pie">
          <a:avLst>
            <a:gd name="adj1" fmla="val 16200000"/>
            <a:gd name="adj2" fmla="val 1800000"/>
          </a:avLst>
        </a:prstGeom>
        <a:solidFill>
          <a:schemeClr val="accent3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Objective: Explain how the project uses job posting patterns over time to forecast high-demand job roles.</a:t>
          </a:r>
          <a:endParaRPr lang="en-US" sz="1200" b="1" kern="1200"/>
        </a:p>
      </dsp:txBody>
      <dsp:txXfrm>
        <a:off x="4681929" y="1000315"/>
        <a:ext cx="1281303" cy="1258824"/>
      </dsp:txXfrm>
    </dsp:sp>
    <dsp:sp modelId="{B702199C-6ECC-48D4-8CA7-CA66D3A30762}">
      <dsp:nvSpPr>
        <dsp:cNvPr id="0" name=""/>
        <dsp:cNvSpPr/>
      </dsp:nvSpPr>
      <dsp:spPr>
        <a:xfrm>
          <a:off x="2434029" y="415861"/>
          <a:ext cx="3776472" cy="3776472"/>
        </a:xfrm>
        <a:prstGeom prst="pie">
          <a:avLst>
            <a:gd name="adj1" fmla="val 1800000"/>
            <a:gd name="adj2" fmla="val 900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Process: Briefly describe the predictive model and the features it uses (e.g., TF-IDF vectors from titles, numeric data).</a:t>
          </a:r>
          <a:endParaRPr lang="en-US" sz="1200" b="1" kern="1200"/>
        </a:p>
      </dsp:txBody>
      <dsp:txXfrm>
        <a:off x="3468063" y="2798635"/>
        <a:ext cx="1708404" cy="1168908"/>
      </dsp:txXfrm>
    </dsp:sp>
    <dsp:sp modelId="{DFA48EEF-5311-4905-9CF2-89AE478CCDAA}">
      <dsp:nvSpPr>
        <dsp:cNvPr id="0" name=""/>
        <dsp:cNvSpPr/>
      </dsp:nvSpPr>
      <dsp:spPr>
        <a:xfrm>
          <a:off x="2434029" y="415861"/>
          <a:ext cx="3776472" cy="3776472"/>
        </a:xfrm>
        <a:prstGeom prst="pie">
          <a:avLst>
            <a:gd name="adj1" fmla="val 9000000"/>
            <a:gd name="adj2" fmla="val 16200000"/>
          </a:avLst>
        </a:prstGeom>
        <a:solidFill>
          <a:schemeClr val="bg2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Result: Discuss the predictive model's ability to forecast future demand, with a mention of the accuracy metrics used (e.g., MAE).</a:t>
          </a:r>
          <a:endParaRPr lang="en-US" sz="1200" b="1" kern="1200"/>
        </a:p>
      </dsp:txBody>
      <dsp:txXfrm>
        <a:off x="2838651" y="1157668"/>
        <a:ext cx="1281303" cy="125882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00D9E-29AE-4D90-98A0-2DCE2598B40A}">
      <dsp:nvSpPr>
        <dsp:cNvPr id="0" name=""/>
        <dsp:cNvSpPr/>
      </dsp:nvSpPr>
      <dsp:spPr>
        <a:xfrm>
          <a:off x="0" y="1004"/>
          <a:ext cx="86868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92A2527-9D78-4108-BA32-6E6AB0A6B43B}">
      <dsp:nvSpPr>
        <dsp:cNvPr id="0" name=""/>
        <dsp:cNvSpPr/>
      </dsp:nvSpPr>
      <dsp:spPr>
        <a:xfrm>
          <a:off x="0" y="1004"/>
          <a:ext cx="8686800" cy="685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Objective:</a:t>
          </a:r>
          <a:r>
            <a:rPr lang="en-US" sz="2000" kern="1200" smtClean="0"/>
            <a:t> To develop a personalized job recommendation engine based on the analysis.</a:t>
          </a:r>
          <a:endParaRPr lang="en-US" sz="2000" kern="1200"/>
        </a:p>
      </dsp:txBody>
      <dsp:txXfrm>
        <a:off x="0" y="1004"/>
        <a:ext cx="8686800" cy="685130"/>
      </dsp:txXfrm>
    </dsp:sp>
    <dsp:sp modelId="{69EBE901-9001-45D7-843F-E9C5F6A897F2}">
      <dsp:nvSpPr>
        <dsp:cNvPr id="0" name=""/>
        <dsp:cNvSpPr/>
      </dsp:nvSpPr>
      <dsp:spPr>
        <a:xfrm>
          <a:off x="0" y="686134"/>
          <a:ext cx="86868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3195E1A-04FF-4464-8E3D-CF19113EF3E2}">
      <dsp:nvSpPr>
        <dsp:cNvPr id="0" name=""/>
        <dsp:cNvSpPr/>
      </dsp:nvSpPr>
      <dsp:spPr>
        <a:xfrm>
          <a:off x="0" y="686134"/>
          <a:ext cx="8686800" cy="685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Functionality:</a:t>
          </a:r>
          <a:r>
            <a:rPr lang="en-US" sz="2000" kern="1200" smtClean="0"/>
            <a:t> Explain how the engine would work (e.g., matching user profiles to job keywords and salary data).</a:t>
          </a:r>
          <a:endParaRPr lang="en-US" sz="2000" kern="1200"/>
        </a:p>
      </dsp:txBody>
      <dsp:txXfrm>
        <a:off x="0" y="686134"/>
        <a:ext cx="8686800" cy="685130"/>
      </dsp:txXfrm>
    </dsp:sp>
    <dsp:sp modelId="{7EA6A021-F7B4-4B72-B630-575AB0ECDA42}">
      <dsp:nvSpPr>
        <dsp:cNvPr id="0" name=""/>
        <dsp:cNvSpPr/>
      </dsp:nvSpPr>
      <dsp:spPr>
        <a:xfrm>
          <a:off x="0" y="1371265"/>
          <a:ext cx="86868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"/>
                <a:satMod val="30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tint val="13500"/>
                <a:satMod val="25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3FD59E4-6F28-4CDF-9BD8-99A0A5A08A65}">
      <dsp:nvSpPr>
        <dsp:cNvPr id="0" name=""/>
        <dsp:cNvSpPr/>
      </dsp:nvSpPr>
      <dsp:spPr>
        <a:xfrm>
          <a:off x="0" y="1371265"/>
          <a:ext cx="8686800" cy="685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Deployment:</a:t>
          </a:r>
          <a:r>
            <a:rPr lang="en-US" sz="2000" kern="1200" smtClean="0"/>
            <a:t> Briefly touch on the use of </a:t>
          </a:r>
          <a:r>
            <a:rPr lang="en-US" sz="2000" b="1" kern="1200" smtClean="0"/>
            <a:t>Docker</a:t>
          </a:r>
          <a:r>
            <a:rPr lang="en-US" sz="2000" kern="1200" smtClean="0"/>
            <a:t> and </a:t>
          </a:r>
          <a:r>
            <a:rPr lang="en-US" sz="2000" b="1" kern="1200" smtClean="0"/>
            <a:t>Streamlit</a:t>
          </a:r>
          <a:r>
            <a:rPr lang="en-US" sz="2000" kern="1200" smtClean="0"/>
            <a:t> to package and deploy the model for a user-friendly experience.</a:t>
          </a:r>
          <a:endParaRPr lang="en-US" sz="2000" kern="1200"/>
        </a:p>
      </dsp:txBody>
      <dsp:txXfrm>
        <a:off x="0" y="1371265"/>
        <a:ext cx="8686800" cy="68513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C5912D-661C-47FF-999F-B3519EB28B36}">
      <dsp:nvSpPr>
        <dsp:cNvPr id="0" name=""/>
        <dsp:cNvSpPr/>
      </dsp:nvSpPr>
      <dsp:spPr>
        <a:xfrm>
          <a:off x="0" y="0"/>
          <a:ext cx="6102096" cy="850392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Summary:</a:t>
          </a:r>
          <a:r>
            <a:rPr lang="en-US" sz="1700" kern="1200" smtClean="0"/>
            <a:t> Briefly recap the most important findings from the analysis.</a:t>
          </a:r>
          <a:endParaRPr lang="en-US" sz="1700" kern="1200"/>
        </a:p>
      </dsp:txBody>
      <dsp:txXfrm>
        <a:off x="24907" y="24907"/>
        <a:ext cx="5084961" cy="800578"/>
      </dsp:txXfrm>
    </dsp:sp>
    <dsp:sp modelId="{F8CE783C-F20B-4F4B-9340-B371505BFC3D}">
      <dsp:nvSpPr>
        <dsp:cNvPr id="0" name=""/>
        <dsp:cNvSpPr/>
      </dsp:nvSpPr>
      <dsp:spPr>
        <a:xfrm>
          <a:off x="455676" y="968502"/>
          <a:ext cx="6102096" cy="850392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The top skills and niches on the platform.</a:t>
          </a:r>
          <a:endParaRPr lang="en-US" sz="1700" kern="1200"/>
        </a:p>
      </dsp:txBody>
      <dsp:txXfrm>
        <a:off x="480583" y="993409"/>
        <a:ext cx="5043851" cy="800578"/>
      </dsp:txXfrm>
    </dsp:sp>
    <dsp:sp modelId="{19849E51-788A-4A5E-826B-B878376C92DD}">
      <dsp:nvSpPr>
        <dsp:cNvPr id="0" name=""/>
        <dsp:cNvSpPr/>
      </dsp:nvSpPr>
      <dsp:spPr>
        <a:xfrm>
          <a:off x="911351" y="1937003"/>
          <a:ext cx="6102096" cy="850392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The most profitable keywords.</a:t>
          </a:r>
          <a:endParaRPr lang="en-US" sz="1700" kern="1200"/>
        </a:p>
      </dsp:txBody>
      <dsp:txXfrm>
        <a:off x="936258" y="1961910"/>
        <a:ext cx="5043851" cy="800577"/>
      </dsp:txXfrm>
    </dsp:sp>
    <dsp:sp modelId="{5FB0C54A-8578-4299-950B-244B333F0ACA}">
      <dsp:nvSpPr>
        <dsp:cNvPr id="0" name=""/>
        <dsp:cNvSpPr/>
      </dsp:nvSpPr>
      <dsp:spPr>
        <a:xfrm>
          <a:off x="1367028" y="2905505"/>
          <a:ext cx="6102096" cy="850392"/>
        </a:xfrm>
        <a:prstGeom prst="roundRect">
          <a:avLst>
            <a:gd name="adj" fmla="val 10000"/>
          </a:avLst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smtClean="0"/>
            <a:t>The most prevalent job types and geographical locations.</a:t>
          </a:r>
          <a:endParaRPr lang="en-US" sz="1700" kern="1200"/>
        </a:p>
      </dsp:txBody>
      <dsp:txXfrm>
        <a:off x="1391935" y="2930412"/>
        <a:ext cx="5043851" cy="800578"/>
      </dsp:txXfrm>
    </dsp:sp>
    <dsp:sp modelId="{59353263-8B75-44A1-8E60-1275B2901FBC}">
      <dsp:nvSpPr>
        <dsp:cNvPr id="0" name=""/>
        <dsp:cNvSpPr/>
      </dsp:nvSpPr>
      <dsp:spPr>
        <a:xfrm>
          <a:off x="1822703" y="3874007"/>
          <a:ext cx="6102096" cy="850392"/>
        </a:xfrm>
        <a:prstGeom prst="roundRect">
          <a:avLst>
            <a:gd name="adj" fmla="val 10000"/>
          </a:avLst>
        </a:prstGeom>
        <a:solidFill>
          <a:schemeClr val="bg2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Overall Project Takeaway:</a:t>
          </a:r>
          <a:r>
            <a:rPr lang="en-US" sz="1700" kern="1200" smtClean="0"/>
            <a:t> Summarize what the analysis reveals about the current state of the Upwork freelance market and the project's value.</a:t>
          </a:r>
          <a:endParaRPr lang="en-US" sz="1700" kern="1200"/>
        </a:p>
      </dsp:txBody>
      <dsp:txXfrm>
        <a:off x="1847610" y="3898914"/>
        <a:ext cx="5043851" cy="800578"/>
      </dsp:txXfrm>
    </dsp:sp>
    <dsp:sp modelId="{E7FD65FF-28A8-4EE9-8BC7-C94108A21F97}">
      <dsp:nvSpPr>
        <dsp:cNvPr id="0" name=""/>
        <dsp:cNvSpPr/>
      </dsp:nvSpPr>
      <dsp:spPr>
        <a:xfrm>
          <a:off x="5549341" y="621258"/>
          <a:ext cx="552754" cy="55275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5673711" y="621258"/>
        <a:ext cx="304014" cy="415947"/>
      </dsp:txXfrm>
    </dsp:sp>
    <dsp:sp modelId="{6F72A2B5-A23A-4611-A785-AFAFFF28A5EF}">
      <dsp:nvSpPr>
        <dsp:cNvPr id="0" name=""/>
        <dsp:cNvSpPr/>
      </dsp:nvSpPr>
      <dsp:spPr>
        <a:xfrm>
          <a:off x="6005017" y="1589760"/>
          <a:ext cx="552754" cy="55275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6129387" y="1589760"/>
        <a:ext cx="304014" cy="415947"/>
      </dsp:txXfrm>
    </dsp:sp>
    <dsp:sp modelId="{4E686467-6BCA-4FB7-891B-89748CF8BD81}">
      <dsp:nvSpPr>
        <dsp:cNvPr id="0" name=""/>
        <dsp:cNvSpPr/>
      </dsp:nvSpPr>
      <dsp:spPr>
        <a:xfrm>
          <a:off x="6460693" y="2544089"/>
          <a:ext cx="552754" cy="55275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6585063" y="2544089"/>
        <a:ext cx="304014" cy="415947"/>
      </dsp:txXfrm>
    </dsp:sp>
    <dsp:sp modelId="{CF123EDB-2688-4549-B042-F9F0944CC89B}">
      <dsp:nvSpPr>
        <dsp:cNvPr id="0" name=""/>
        <dsp:cNvSpPr/>
      </dsp:nvSpPr>
      <dsp:spPr>
        <a:xfrm>
          <a:off x="6916369" y="3522040"/>
          <a:ext cx="552754" cy="55275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7040739" y="3522040"/>
        <a:ext cx="304014" cy="4159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6AF1E-A473-450F-8F50-1A0E6C48AE71}">
      <dsp:nvSpPr>
        <dsp:cNvPr id="0" name=""/>
        <dsp:cNvSpPr/>
      </dsp:nvSpPr>
      <dsp:spPr>
        <a:xfrm>
          <a:off x="4544299" y="1131"/>
          <a:ext cx="1350801" cy="1350801"/>
        </a:xfrm>
        <a:prstGeom prst="ellipse">
          <a:avLst/>
        </a:prstGeom>
        <a:solidFill>
          <a:srgbClr val="00B050">
            <a:alpha val="9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Primary Objective:</a:t>
          </a:r>
          <a:endParaRPr lang="en-US" sz="1000" kern="1200"/>
        </a:p>
      </dsp:txBody>
      <dsp:txXfrm>
        <a:off x="4742119" y="198951"/>
        <a:ext cx="955161" cy="955161"/>
      </dsp:txXfrm>
    </dsp:sp>
    <dsp:sp modelId="{3D09FBEF-8686-4AC8-9EFE-5DF6B6C5A15C}">
      <dsp:nvSpPr>
        <dsp:cNvPr id="0" name=""/>
        <dsp:cNvSpPr/>
      </dsp:nvSpPr>
      <dsp:spPr>
        <a:xfrm rot="1800000">
          <a:off x="5909683" y="950643"/>
          <a:ext cx="359216" cy="455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5916902" y="1014881"/>
        <a:ext cx="251451" cy="273537"/>
      </dsp:txXfrm>
    </dsp:sp>
    <dsp:sp modelId="{F2A59001-FD90-4177-9287-4FB5DDC13198}">
      <dsp:nvSpPr>
        <dsp:cNvPr id="0" name=""/>
        <dsp:cNvSpPr/>
      </dsp:nvSpPr>
      <dsp:spPr>
        <a:xfrm>
          <a:off x="6301090" y="1015415"/>
          <a:ext cx="1350801" cy="1350801"/>
        </a:xfrm>
        <a:prstGeom prst="ellipse">
          <a:avLst/>
        </a:prstGeom>
        <a:solidFill>
          <a:srgbClr val="FF0000">
            <a:alpha val="82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Analyze job market trends and build a recommendation system for job seekers.</a:t>
          </a:r>
          <a:endParaRPr lang="en-US" sz="1000" kern="1200" dirty="0"/>
        </a:p>
      </dsp:txBody>
      <dsp:txXfrm>
        <a:off x="6498910" y="1213235"/>
        <a:ext cx="955161" cy="955161"/>
      </dsp:txXfrm>
    </dsp:sp>
    <dsp:sp modelId="{9C6AFF43-FF69-4E8B-BEA6-D38DDFEBF06D}">
      <dsp:nvSpPr>
        <dsp:cNvPr id="0" name=""/>
        <dsp:cNvSpPr/>
      </dsp:nvSpPr>
      <dsp:spPr>
        <a:xfrm rot="5400000">
          <a:off x="6796883" y="2466985"/>
          <a:ext cx="359216" cy="455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-128772"/>
            <a:satOff val="1923"/>
            <a:lumOff val="681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6850766" y="2504282"/>
        <a:ext cx="251451" cy="273537"/>
      </dsp:txXfrm>
    </dsp:sp>
    <dsp:sp modelId="{0230B89C-EAF0-4AE7-94A9-FBBC22F2F4BC}">
      <dsp:nvSpPr>
        <dsp:cNvPr id="0" name=""/>
        <dsp:cNvSpPr/>
      </dsp:nvSpPr>
      <dsp:spPr>
        <a:xfrm>
          <a:off x="6301090" y="3043983"/>
          <a:ext cx="1350801" cy="1350801"/>
        </a:xfrm>
        <a:prstGeom prst="ellipse">
          <a:avLst/>
        </a:prstGeom>
        <a:solidFill>
          <a:srgbClr val="7030A0">
            <a:alpha val="74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Identify high-demand job roles, salary trends, and emerging job categories.</a:t>
          </a:r>
          <a:endParaRPr lang="en-US" sz="1000" kern="1200" dirty="0"/>
        </a:p>
      </dsp:txBody>
      <dsp:txXfrm>
        <a:off x="6498910" y="3241803"/>
        <a:ext cx="955161" cy="955161"/>
      </dsp:txXfrm>
    </dsp:sp>
    <dsp:sp modelId="{9B1CF39B-C191-4256-B48D-6BC64FBC9123}">
      <dsp:nvSpPr>
        <dsp:cNvPr id="0" name=""/>
        <dsp:cNvSpPr/>
      </dsp:nvSpPr>
      <dsp:spPr>
        <a:xfrm rot="9000000">
          <a:off x="5927291" y="3993494"/>
          <a:ext cx="359216" cy="455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-257544"/>
            <a:satOff val="3846"/>
            <a:lumOff val="136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6027837" y="4057732"/>
        <a:ext cx="251451" cy="273537"/>
      </dsp:txXfrm>
    </dsp:sp>
    <dsp:sp modelId="{686DDBCA-FADC-46DB-9B61-863739DBABBD}">
      <dsp:nvSpPr>
        <dsp:cNvPr id="0" name=""/>
        <dsp:cNvSpPr/>
      </dsp:nvSpPr>
      <dsp:spPr>
        <a:xfrm>
          <a:off x="4544299" y="4058267"/>
          <a:ext cx="1350801" cy="1350801"/>
        </a:xfrm>
        <a:prstGeom prst="ellipse">
          <a:avLst/>
        </a:prstGeom>
        <a:solidFill>
          <a:srgbClr val="00B0F0">
            <a:alpha val="66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Provide personalized job recommendations using real-time data.</a:t>
          </a:r>
          <a:endParaRPr lang="en-US" sz="1000" kern="1200" dirty="0"/>
        </a:p>
      </dsp:txBody>
      <dsp:txXfrm>
        <a:off x="4742119" y="4256087"/>
        <a:ext cx="955161" cy="955161"/>
      </dsp:txXfrm>
    </dsp:sp>
    <dsp:sp modelId="{9BB6AC9C-6978-45DB-A95F-F4440CABA73E}">
      <dsp:nvSpPr>
        <dsp:cNvPr id="0" name=""/>
        <dsp:cNvSpPr/>
      </dsp:nvSpPr>
      <dsp:spPr>
        <a:xfrm rot="12689900">
          <a:off x="4248352" y="4005155"/>
          <a:ext cx="308892" cy="455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-386315"/>
            <a:satOff val="5769"/>
            <a:lumOff val="204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4334193" y="4120542"/>
        <a:ext cx="216224" cy="273537"/>
      </dsp:txXfrm>
    </dsp:sp>
    <dsp:sp modelId="{EC28BA83-B89F-4630-9350-ABD23BB95D68}">
      <dsp:nvSpPr>
        <dsp:cNvPr id="0" name=""/>
        <dsp:cNvSpPr/>
      </dsp:nvSpPr>
      <dsp:spPr>
        <a:xfrm>
          <a:off x="2895589" y="3048002"/>
          <a:ext cx="1350801" cy="1350801"/>
        </a:xfrm>
        <a:prstGeom prst="ellipse">
          <a:avLst/>
        </a:prstGeom>
        <a:solidFill>
          <a:srgbClr val="002060">
            <a:alpha val="58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Outcome:</a:t>
          </a:r>
          <a:endParaRPr lang="en-US" sz="1000" kern="1200"/>
        </a:p>
      </dsp:txBody>
      <dsp:txXfrm>
        <a:off x="3093409" y="3245822"/>
        <a:ext cx="955161" cy="955161"/>
      </dsp:txXfrm>
    </dsp:sp>
    <dsp:sp modelId="{5D532875-6FC8-4743-BCBA-785D330AF671}">
      <dsp:nvSpPr>
        <dsp:cNvPr id="0" name=""/>
        <dsp:cNvSpPr/>
      </dsp:nvSpPr>
      <dsp:spPr>
        <a:xfrm rot="16017372">
          <a:off x="3336060" y="2489417"/>
          <a:ext cx="362868" cy="455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-515087"/>
            <a:satOff val="7692"/>
            <a:lumOff val="272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 rot="10800000">
        <a:off x="3393380" y="2634949"/>
        <a:ext cx="254008" cy="273537"/>
      </dsp:txXfrm>
    </dsp:sp>
    <dsp:sp modelId="{198B8B07-8294-4596-8E54-3863B5991E4C}">
      <dsp:nvSpPr>
        <dsp:cNvPr id="0" name=""/>
        <dsp:cNvSpPr/>
      </dsp:nvSpPr>
      <dsp:spPr>
        <a:xfrm>
          <a:off x="2787508" y="1015415"/>
          <a:ext cx="1350801" cy="1350801"/>
        </a:xfrm>
        <a:prstGeom prst="ellipse">
          <a:avLst/>
        </a:prstGeom>
        <a:solidFill>
          <a:srgbClr val="FFC000">
            <a:alpha val="49804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Empower job seekers and recruiters to make data-driven career decisions.</a:t>
          </a:r>
          <a:endParaRPr lang="en-US" sz="1000" kern="1200" dirty="0"/>
        </a:p>
      </dsp:txBody>
      <dsp:txXfrm>
        <a:off x="2985328" y="1213235"/>
        <a:ext cx="955161" cy="955161"/>
      </dsp:txXfrm>
    </dsp:sp>
    <dsp:sp modelId="{FEF19E6E-8E2D-43EB-803E-0D6FB5E1966F}">
      <dsp:nvSpPr>
        <dsp:cNvPr id="0" name=""/>
        <dsp:cNvSpPr/>
      </dsp:nvSpPr>
      <dsp:spPr>
        <a:xfrm rot="19800000">
          <a:off x="4152891" y="960809"/>
          <a:ext cx="359216" cy="455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-643859"/>
            <a:satOff val="9615"/>
            <a:lumOff val="3408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/>
        </a:p>
      </dsp:txBody>
      <dsp:txXfrm>
        <a:off x="4160110" y="1078929"/>
        <a:ext cx="251451" cy="2735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EBBCB-A8F5-48A1-9357-21E1A0435F4A}">
      <dsp:nvSpPr>
        <dsp:cNvPr id="0" name=""/>
        <dsp:cNvSpPr/>
      </dsp:nvSpPr>
      <dsp:spPr>
        <a:xfrm>
          <a:off x="707990" y="227868"/>
          <a:ext cx="3072384" cy="3072384"/>
        </a:xfrm>
        <a:prstGeom prst="pie">
          <a:avLst>
            <a:gd name="adj1" fmla="val 16200000"/>
            <a:gd name="adj2" fmla="val 0"/>
          </a:avLst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The job market is dynamic, influenced by:</a:t>
          </a:r>
          <a:endParaRPr lang="en-US" sz="1400" kern="1200"/>
        </a:p>
      </dsp:txBody>
      <dsp:txXfrm>
        <a:off x="2279295" y="796259"/>
        <a:ext cx="1133856" cy="914400"/>
      </dsp:txXfrm>
    </dsp:sp>
    <dsp:sp modelId="{BF120B6C-4133-4134-A36F-81FA13C763F1}">
      <dsp:nvSpPr>
        <dsp:cNvPr id="0" name=""/>
        <dsp:cNvSpPr/>
      </dsp:nvSpPr>
      <dsp:spPr>
        <a:xfrm>
          <a:off x="578511" y="357347"/>
          <a:ext cx="3072384" cy="3072384"/>
        </a:xfrm>
        <a:prstGeom prst="pie">
          <a:avLst>
            <a:gd name="adj1" fmla="val 0"/>
            <a:gd name="adj2" fmla="val 5400000"/>
          </a:avLst>
        </a:prstGeom>
        <a:solidFill>
          <a:srgbClr val="B844D8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Technological advancements</a:t>
          </a:r>
          <a:endParaRPr lang="en-US" sz="1400" kern="1200"/>
        </a:p>
      </dsp:txBody>
      <dsp:txXfrm>
        <a:off x="2169567" y="1948403"/>
        <a:ext cx="1133856" cy="914400"/>
      </dsp:txXfrm>
    </dsp:sp>
    <dsp:sp modelId="{9EC88DCE-A5A6-4741-B348-2C1BBF6EA41A}">
      <dsp:nvSpPr>
        <dsp:cNvPr id="0" name=""/>
        <dsp:cNvSpPr/>
      </dsp:nvSpPr>
      <dsp:spPr>
        <a:xfrm>
          <a:off x="578511" y="357347"/>
          <a:ext cx="3072384" cy="3072384"/>
        </a:xfrm>
        <a:prstGeom prst="pie">
          <a:avLst>
            <a:gd name="adj1" fmla="val 5400000"/>
            <a:gd name="adj2" fmla="val 10800000"/>
          </a:avLst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Economic shifts</a:t>
          </a:r>
          <a:endParaRPr lang="en-US" sz="1400" kern="1200"/>
        </a:p>
      </dsp:txBody>
      <dsp:txXfrm>
        <a:off x="925983" y="1948403"/>
        <a:ext cx="1133856" cy="914400"/>
      </dsp:txXfrm>
    </dsp:sp>
    <dsp:sp modelId="{15835684-60B6-4344-806E-318958262ED4}">
      <dsp:nvSpPr>
        <dsp:cNvPr id="0" name=""/>
        <dsp:cNvSpPr/>
      </dsp:nvSpPr>
      <dsp:spPr>
        <a:xfrm>
          <a:off x="578511" y="357347"/>
          <a:ext cx="3072384" cy="3072384"/>
        </a:xfrm>
        <a:prstGeom prst="pie">
          <a:avLst>
            <a:gd name="adj1" fmla="val 10800000"/>
            <a:gd name="adj2" fmla="val 1620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Cultural trends</a:t>
          </a:r>
          <a:endParaRPr lang="en-US" sz="1400" kern="1200"/>
        </a:p>
      </dsp:txBody>
      <dsp:txXfrm>
        <a:off x="925983" y="924275"/>
        <a:ext cx="1133856" cy="914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1D87EE-B11A-4CBA-A34C-FBA8449F4270}">
      <dsp:nvSpPr>
        <dsp:cNvPr id="0" name=""/>
        <dsp:cNvSpPr/>
      </dsp:nvSpPr>
      <dsp:spPr>
        <a:xfrm>
          <a:off x="1585" y="195448"/>
          <a:ext cx="1590302" cy="1590302"/>
        </a:xfrm>
        <a:prstGeom prst="ellipse">
          <a:avLst/>
        </a:prstGeom>
        <a:solidFill>
          <a:srgbClr val="FF0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7520" tIns="17780" rIns="8752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Need for actionable insights:</a:t>
          </a:r>
          <a:endParaRPr lang="en-US" sz="1400" kern="1200"/>
        </a:p>
      </dsp:txBody>
      <dsp:txXfrm>
        <a:off x="234479" y="428342"/>
        <a:ext cx="1124514" cy="1124514"/>
      </dsp:txXfrm>
    </dsp:sp>
    <dsp:sp modelId="{9C3C9596-763F-43CA-B725-CA9413D1D6C7}">
      <dsp:nvSpPr>
        <dsp:cNvPr id="0" name=""/>
        <dsp:cNvSpPr/>
      </dsp:nvSpPr>
      <dsp:spPr>
        <a:xfrm>
          <a:off x="1273827" y="195448"/>
          <a:ext cx="1590302" cy="1590302"/>
        </a:xfrm>
        <a:prstGeom prst="ellipse">
          <a:avLst/>
        </a:prstGeom>
        <a:solidFill>
          <a:srgbClr val="FFFF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7520" tIns="17780" rIns="8752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Understand market changes</a:t>
          </a:r>
          <a:endParaRPr lang="en-US" sz="1400" kern="1200"/>
        </a:p>
      </dsp:txBody>
      <dsp:txXfrm>
        <a:off x="1506721" y="428342"/>
        <a:ext cx="1124514" cy="1124514"/>
      </dsp:txXfrm>
    </dsp:sp>
    <dsp:sp modelId="{0F8A03CC-1A0B-4C58-9D63-B8E937F5D53D}">
      <dsp:nvSpPr>
        <dsp:cNvPr id="0" name=""/>
        <dsp:cNvSpPr/>
      </dsp:nvSpPr>
      <dsp:spPr>
        <a:xfrm>
          <a:off x="2546069" y="195448"/>
          <a:ext cx="1590302" cy="1590302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7520" tIns="17780" rIns="8752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Identify opportunities faster</a:t>
          </a:r>
          <a:endParaRPr lang="en-US" sz="1400" kern="1200"/>
        </a:p>
      </dsp:txBody>
      <dsp:txXfrm>
        <a:off x="2778963" y="428342"/>
        <a:ext cx="1124514" cy="1124514"/>
      </dsp:txXfrm>
    </dsp:sp>
    <dsp:sp modelId="{6F78B24A-2524-450E-B7FB-81AF5D9A05A3}">
      <dsp:nvSpPr>
        <dsp:cNvPr id="0" name=""/>
        <dsp:cNvSpPr/>
      </dsp:nvSpPr>
      <dsp:spPr>
        <a:xfrm>
          <a:off x="3818312" y="195448"/>
          <a:ext cx="1590302" cy="15903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7520" tIns="17780" rIns="8752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Adapt skillsets to meet demand</a:t>
          </a:r>
          <a:endParaRPr lang="en-US" sz="1400" kern="1200"/>
        </a:p>
      </dsp:txBody>
      <dsp:txXfrm>
        <a:off x="4051206" y="428342"/>
        <a:ext cx="1124514" cy="11245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9B24E-0A55-447E-BDFE-969044DEBD47}">
      <dsp:nvSpPr>
        <dsp:cNvPr id="0" name=""/>
        <dsp:cNvSpPr/>
      </dsp:nvSpPr>
      <dsp:spPr>
        <a:xfrm>
          <a:off x="0" y="1063"/>
          <a:ext cx="47963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D7DB3-0AD6-412E-9111-925BCA016E90}">
      <dsp:nvSpPr>
        <dsp:cNvPr id="0" name=""/>
        <dsp:cNvSpPr/>
      </dsp:nvSpPr>
      <dsp:spPr>
        <a:xfrm>
          <a:off x="0" y="1063"/>
          <a:ext cx="4796332" cy="725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smtClean="0"/>
            <a:t>Approach:</a:t>
          </a:r>
          <a:endParaRPr lang="en-US" sz="2100" kern="1200"/>
        </a:p>
      </dsp:txBody>
      <dsp:txXfrm>
        <a:off x="0" y="1063"/>
        <a:ext cx="4796332" cy="725005"/>
      </dsp:txXfrm>
    </dsp:sp>
    <dsp:sp modelId="{CBD51BA8-0F45-4291-B5C4-508373754126}">
      <dsp:nvSpPr>
        <dsp:cNvPr id="0" name=""/>
        <dsp:cNvSpPr/>
      </dsp:nvSpPr>
      <dsp:spPr>
        <a:xfrm>
          <a:off x="0" y="726068"/>
          <a:ext cx="47963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FF39C-C17A-4926-B7F2-980375F15CF8}">
      <dsp:nvSpPr>
        <dsp:cNvPr id="0" name=""/>
        <dsp:cNvSpPr/>
      </dsp:nvSpPr>
      <dsp:spPr>
        <a:xfrm>
          <a:off x="0" y="726068"/>
          <a:ext cx="4796332" cy="725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Use data analytics + machine learning models to uncover trends</a:t>
          </a:r>
          <a:endParaRPr lang="en-US" sz="2100" kern="1200"/>
        </a:p>
      </dsp:txBody>
      <dsp:txXfrm>
        <a:off x="0" y="726068"/>
        <a:ext cx="4796332" cy="725005"/>
      </dsp:txXfrm>
    </dsp:sp>
    <dsp:sp modelId="{B5C781B2-90B5-436D-8587-5E8B63FADCDD}">
      <dsp:nvSpPr>
        <dsp:cNvPr id="0" name=""/>
        <dsp:cNvSpPr/>
      </dsp:nvSpPr>
      <dsp:spPr>
        <a:xfrm>
          <a:off x="0" y="1451074"/>
          <a:ext cx="47963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70A5C-F2E4-45D7-BAA8-BA2B3D9F2B22}">
      <dsp:nvSpPr>
        <dsp:cNvPr id="0" name=""/>
        <dsp:cNvSpPr/>
      </dsp:nvSpPr>
      <dsp:spPr>
        <a:xfrm>
          <a:off x="0" y="1451074"/>
          <a:ext cx="4796332" cy="725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Provide data-driven job recommendations</a:t>
          </a:r>
          <a:endParaRPr lang="en-US" sz="2100" kern="1200" dirty="0"/>
        </a:p>
      </dsp:txBody>
      <dsp:txXfrm>
        <a:off x="0" y="1451074"/>
        <a:ext cx="4796332" cy="7250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310F37-46DE-444E-A33B-C3FEF7FD5DBC}">
      <dsp:nvSpPr>
        <dsp:cNvPr id="0" name=""/>
        <dsp:cNvSpPr/>
      </dsp:nvSpPr>
      <dsp:spPr>
        <a:xfrm>
          <a:off x="2371728" y="76196"/>
          <a:ext cx="4305284" cy="5181607"/>
        </a:xfrm>
        <a:prstGeom prst="triangle">
          <a:avLst/>
        </a:prstGeom>
        <a:solidFill>
          <a:srgbClr val="00206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FB1F8-C9FE-4FCB-90E5-E54ED37F1CD3}">
      <dsp:nvSpPr>
        <dsp:cNvPr id="0" name=""/>
        <dsp:cNvSpPr/>
      </dsp:nvSpPr>
      <dsp:spPr>
        <a:xfrm>
          <a:off x="4524371" y="533920"/>
          <a:ext cx="3467100" cy="54173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Data Sources:</a:t>
          </a:r>
          <a:r>
            <a:rPr lang="en-US" sz="1000" kern="1200" smtClean="0"/>
            <a:t> Mention that the data will be accessed from specified sources.</a:t>
          </a:r>
          <a:endParaRPr lang="en-US" sz="1000" kern="1200"/>
        </a:p>
      </dsp:txBody>
      <dsp:txXfrm>
        <a:off x="4550816" y="560365"/>
        <a:ext cx="3414210" cy="488844"/>
      </dsp:txXfrm>
    </dsp:sp>
    <dsp:sp modelId="{F7CBA6A0-3472-42D2-AF58-595811E1908B}">
      <dsp:nvSpPr>
        <dsp:cNvPr id="0" name=""/>
        <dsp:cNvSpPr/>
      </dsp:nvSpPr>
      <dsp:spPr>
        <a:xfrm>
          <a:off x="4524371" y="1143372"/>
          <a:ext cx="3467100" cy="54173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Technology &amp; Tools:</a:t>
          </a:r>
          <a:r>
            <a:rPr lang="en-US" sz="1000" kern="1200" smtClean="0"/>
            <a:t> List the core technologies:</a:t>
          </a:r>
          <a:endParaRPr lang="en-US" sz="1000" kern="1200"/>
        </a:p>
      </dsp:txBody>
      <dsp:txXfrm>
        <a:off x="4550816" y="1169817"/>
        <a:ext cx="3414210" cy="488844"/>
      </dsp:txXfrm>
    </dsp:sp>
    <dsp:sp modelId="{722A6FF7-E57F-47FA-A81A-6171A975FB20}">
      <dsp:nvSpPr>
        <dsp:cNvPr id="0" name=""/>
        <dsp:cNvSpPr/>
      </dsp:nvSpPr>
      <dsp:spPr>
        <a:xfrm>
          <a:off x="4524371" y="1752823"/>
          <a:ext cx="3467100" cy="54173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Analytics:</a:t>
          </a:r>
          <a:r>
            <a:rPr lang="en-US" sz="1000" kern="1200" smtClean="0"/>
            <a:t> Python, Pandas, Scikit-Learn, TensorFlow.</a:t>
          </a:r>
          <a:endParaRPr lang="en-US" sz="1000" kern="1200"/>
        </a:p>
      </dsp:txBody>
      <dsp:txXfrm>
        <a:off x="4550816" y="1779268"/>
        <a:ext cx="3414210" cy="488844"/>
      </dsp:txXfrm>
    </dsp:sp>
    <dsp:sp modelId="{0F73DE4B-70DF-4808-B07C-4BF7D5D1F263}">
      <dsp:nvSpPr>
        <dsp:cNvPr id="0" name=""/>
        <dsp:cNvSpPr/>
      </dsp:nvSpPr>
      <dsp:spPr>
        <a:xfrm>
          <a:off x="4524371" y="2362274"/>
          <a:ext cx="3467100" cy="54173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Visualization:</a:t>
          </a:r>
          <a:r>
            <a:rPr lang="en-US" sz="1000" kern="1200" smtClean="0"/>
            <a:t> Matplotlib, Seaborn, Plotly.</a:t>
          </a:r>
          <a:endParaRPr lang="en-US" sz="1000" kern="1200"/>
        </a:p>
      </dsp:txBody>
      <dsp:txXfrm>
        <a:off x="4550816" y="2388719"/>
        <a:ext cx="3414210" cy="488844"/>
      </dsp:txXfrm>
    </dsp:sp>
    <dsp:sp modelId="{9CE9924F-2CCA-41B2-8158-1C187BB93DE5}">
      <dsp:nvSpPr>
        <dsp:cNvPr id="0" name=""/>
        <dsp:cNvSpPr/>
      </dsp:nvSpPr>
      <dsp:spPr>
        <a:xfrm>
          <a:off x="4524371" y="2971725"/>
          <a:ext cx="3467100" cy="54173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Web:</a:t>
          </a:r>
          <a:r>
            <a:rPr lang="en-US" sz="1000" kern="1200" smtClean="0"/>
            <a:t> Flask or Django.</a:t>
          </a:r>
          <a:endParaRPr lang="en-US" sz="1000" kern="1200"/>
        </a:p>
      </dsp:txBody>
      <dsp:txXfrm>
        <a:off x="4550816" y="2998170"/>
        <a:ext cx="3414210" cy="488844"/>
      </dsp:txXfrm>
    </dsp:sp>
    <dsp:sp modelId="{060B579F-9F30-4824-8DE2-1D217D56B5B2}">
      <dsp:nvSpPr>
        <dsp:cNvPr id="0" name=""/>
        <dsp:cNvSpPr/>
      </dsp:nvSpPr>
      <dsp:spPr>
        <a:xfrm>
          <a:off x="4524371" y="3581176"/>
          <a:ext cx="3467100" cy="54173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Containerization:</a:t>
          </a:r>
          <a:r>
            <a:rPr lang="en-US" sz="1000" kern="1200" smtClean="0"/>
            <a:t> Docker.</a:t>
          </a:r>
          <a:endParaRPr lang="en-US" sz="1000" kern="1200"/>
        </a:p>
      </dsp:txBody>
      <dsp:txXfrm>
        <a:off x="4550816" y="3607621"/>
        <a:ext cx="3414210" cy="488844"/>
      </dsp:txXfrm>
    </dsp:sp>
    <dsp:sp modelId="{39F84035-3EDD-4787-9570-0522D08DC1F1}">
      <dsp:nvSpPr>
        <dsp:cNvPr id="0" name=""/>
        <dsp:cNvSpPr/>
      </dsp:nvSpPr>
      <dsp:spPr>
        <a:xfrm>
          <a:off x="4524371" y="4190627"/>
          <a:ext cx="3467100" cy="54173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Methodology:</a:t>
          </a:r>
          <a:r>
            <a:rPr lang="en-US" sz="1000" kern="1200" smtClean="0"/>
            <a:t> Briefly describe the approach (Data Analysis -&gt; Predictive Modeling -&gt; Recommendation Engine).</a:t>
          </a:r>
          <a:endParaRPr lang="en-US" sz="1000" kern="1200"/>
        </a:p>
      </dsp:txBody>
      <dsp:txXfrm>
        <a:off x="4550816" y="4217072"/>
        <a:ext cx="3414210" cy="488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0BDAC-EC29-403A-93CC-53640361575E}">
      <dsp:nvSpPr>
        <dsp:cNvPr id="0" name=""/>
        <dsp:cNvSpPr/>
      </dsp:nvSpPr>
      <dsp:spPr>
        <a:xfrm>
          <a:off x="0" y="1051559"/>
          <a:ext cx="8610599" cy="140208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5122C-E3F3-426E-BB61-91A26B5EA19F}">
      <dsp:nvSpPr>
        <dsp:cNvPr id="0" name=""/>
        <dsp:cNvSpPr/>
      </dsp:nvSpPr>
      <dsp:spPr>
        <a:xfrm>
          <a:off x="3878" y="0"/>
          <a:ext cx="1865489" cy="140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Objective:</a:t>
          </a:r>
          <a:r>
            <a:rPr lang="en-US" sz="1500" kern="1200" smtClean="0"/>
            <a:t> To analyze the relationship between job title keywords and offered salaries.</a:t>
          </a:r>
          <a:endParaRPr lang="en-US" sz="1500" kern="1200"/>
        </a:p>
      </dsp:txBody>
      <dsp:txXfrm>
        <a:off x="3878" y="0"/>
        <a:ext cx="1865489" cy="1402080"/>
      </dsp:txXfrm>
    </dsp:sp>
    <dsp:sp modelId="{646ABFFA-677A-46C4-AA57-A77EA037230F}">
      <dsp:nvSpPr>
        <dsp:cNvPr id="0" name=""/>
        <dsp:cNvSpPr/>
      </dsp:nvSpPr>
      <dsp:spPr>
        <a:xfrm>
          <a:off x="761363" y="1577340"/>
          <a:ext cx="350520" cy="3505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BEB99-F40D-46A6-95ED-8F203B5B156C}">
      <dsp:nvSpPr>
        <dsp:cNvPr id="0" name=""/>
        <dsp:cNvSpPr/>
      </dsp:nvSpPr>
      <dsp:spPr>
        <a:xfrm>
          <a:off x="1962642" y="2103119"/>
          <a:ext cx="1865489" cy="140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Process:</a:t>
          </a:r>
          <a:r>
            <a:rPr lang="en-US" sz="1500" kern="1200" smtClean="0"/>
            <a:t> Explain the steps taken, such as extracting keywords, normalizing salary data, and performing statistical analysis.</a:t>
          </a:r>
          <a:endParaRPr lang="en-US" sz="1500" kern="1200"/>
        </a:p>
      </dsp:txBody>
      <dsp:txXfrm>
        <a:off x="1962642" y="2103119"/>
        <a:ext cx="1865489" cy="1402080"/>
      </dsp:txXfrm>
    </dsp:sp>
    <dsp:sp modelId="{FD355EA3-B2A8-40A0-83B3-DE9A458AFF66}">
      <dsp:nvSpPr>
        <dsp:cNvPr id="0" name=""/>
        <dsp:cNvSpPr/>
      </dsp:nvSpPr>
      <dsp:spPr>
        <a:xfrm>
          <a:off x="2720127" y="1577340"/>
          <a:ext cx="350520" cy="3505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B4590-CAB6-4F76-A642-2C9BDEAE82AC}">
      <dsp:nvSpPr>
        <dsp:cNvPr id="0" name=""/>
        <dsp:cNvSpPr/>
      </dsp:nvSpPr>
      <dsp:spPr>
        <a:xfrm>
          <a:off x="3921406" y="0"/>
          <a:ext cx="1865489" cy="140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Deliverable:</a:t>
          </a:r>
          <a:r>
            <a:rPr lang="en-US" sz="1500" kern="1200" smtClean="0"/>
            <a:t> A report with statistical analysis and visualizations of the correlation.</a:t>
          </a:r>
          <a:endParaRPr lang="en-US" sz="1500" kern="1200"/>
        </a:p>
      </dsp:txBody>
      <dsp:txXfrm>
        <a:off x="3921406" y="0"/>
        <a:ext cx="1865489" cy="1402080"/>
      </dsp:txXfrm>
    </dsp:sp>
    <dsp:sp modelId="{98D53E51-55A2-49D8-9C92-8CA8385AE0CB}">
      <dsp:nvSpPr>
        <dsp:cNvPr id="0" name=""/>
        <dsp:cNvSpPr/>
      </dsp:nvSpPr>
      <dsp:spPr>
        <a:xfrm>
          <a:off x="4678891" y="1577340"/>
          <a:ext cx="350520" cy="3505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67D93-7511-409F-A1E5-DB720FEF8E67}">
      <dsp:nvSpPr>
        <dsp:cNvPr id="0" name=""/>
        <dsp:cNvSpPr/>
      </dsp:nvSpPr>
      <dsp:spPr>
        <a:xfrm>
          <a:off x="5880170" y="2103119"/>
          <a:ext cx="1865489" cy="140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Expected Insight:</a:t>
          </a:r>
          <a:r>
            <a:rPr lang="en-US" sz="1500" kern="1200" smtClean="0"/>
            <a:t> Show which skills or job titles are associated with higher salaries.</a:t>
          </a:r>
          <a:endParaRPr lang="en-US" sz="1500" kern="1200"/>
        </a:p>
      </dsp:txBody>
      <dsp:txXfrm>
        <a:off x="5880170" y="2103119"/>
        <a:ext cx="1865489" cy="1402080"/>
      </dsp:txXfrm>
    </dsp:sp>
    <dsp:sp modelId="{6EEC228D-AE67-49DC-AEBA-B7950C414DF8}">
      <dsp:nvSpPr>
        <dsp:cNvPr id="0" name=""/>
        <dsp:cNvSpPr/>
      </dsp:nvSpPr>
      <dsp:spPr>
        <a:xfrm>
          <a:off x="6637655" y="1577340"/>
          <a:ext cx="350520" cy="3505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7621D5-3A00-4DD7-9CAE-C0E8BB1EAB58}">
      <dsp:nvSpPr>
        <dsp:cNvPr id="0" name=""/>
        <dsp:cNvSpPr/>
      </dsp:nvSpPr>
      <dsp:spPr>
        <a:xfrm>
          <a:off x="0" y="0"/>
          <a:ext cx="7383780" cy="685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Analysis:</a:t>
          </a:r>
          <a:r>
            <a:rPr lang="en-US" sz="1700" kern="1200" smtClean="0"/>
            <a:t> Show the top 20 most frequent keywords from the job titles.</a:t>
          </a:r>
          <a:endParaRPr lang="en-US" sz="1700" kern="1200"/>
        </a:p>
      </dsp:txBody>
      <dsp:txXfrm>
        <a:off x="20086" y="20086"/>
        <a:ext cx="6643749" cy="645628"/>
      </dsp:txXfrm>
    </dsp:sp>
    <dsp:sp modelId="{B8A033ED-86EF-4413-9535-423231C55896}">
      <dsp:nvSpPr>
        <dsp:cNvPr id="0" name=""/>
        <dsp:cNvSpPr/>
      </dsp:nvSpPr>
      <dsp:spPr>
        <a:xfrm>
          <a:off x="651509" y="800099"/>
          <a:ext cx="7383780" cy="685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Visual:</a:t>
          </a:r>
          <a:r>
            <a:rPr lang="en-US" sz="1700" kern="1200" smtClean="0"/>
            <a:t> Display the output of the keyword frequency analysis. Highlight keywords like 'needed', 'website', 'developer', and 'expert'.</a:t>
          </a:r>
          <a:endParaRPr lang="en-US" sz="1700" kern="1200"/>
        </a:p>
      </dsp:txBody>
      <dsp:txXfrm>
        <a:off x="671595" y="820185"/>
        <a:ext cx="6246328" cy="645628"/>
      </dsp:txXfrm>
    </dsp:sp>
    <dsp:sp modelId="{44D38EC3-A246-42F5-9649-95DE0A4B2DA0}">
      <dsp:nvSpPr>
        <dsp:cNvPr id="0" name=""/>
        <dsp:cNvSpPr/>
      </dsp:nvSpPr>
      <dsp:spPr>
        <a:xfrm>
          <a:off x="1303019" y="1600199"/>
          <a:ext cx="7383780" cy="6858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/>
            <a:t>Insights:</a:t>
          </a:r>
          <a:r>
            <a:rPr lang="en-US" sz="1700" kern="1200" smtClean="0"/>
            <a:t> Discuss what these top keywords reveal about the most in-demand skills or roles on the platform.</a:t>
          </a:r>
          <a:endParaRPr lang="en-US" sz="1700" kern="1200"/>
        </a:p>
      </dsp:txBody>
      <dsp:txXfrm>
        <a:off x="1323105" y="1620285"/>
        <a:ext cx="6246328" cy="645628"/>
      </dsp:txXfrm>
    </dsp:sp>
    <dsp:sp modelId="{E953BDA0-83DF-4291-9656-BBA1FED17968}">
      <dsp:nvSpPr>
        <dsp:cNvPr id="0" name=""/>
        <dsp:cNvSpPr/>
      </dsp:nvSpPr>
      <dsp:spPr>
        <a:xfrm>
          <a:off x="6938010" y="520065"/>
          <a:ext cx="445770" cy="44577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7038308" y="520065"/>
        <a:ext cx="245174" cy="335442"/>
      </dsp:txXfrm>
    </dsp:sp>
    <dsp:sp modelId="{C422E826-7964-4A79-87B3-FBAFB586D9FA}">
      <dsp:nvSpPr>
        <dsp:cNvPr id="0" name=""/>
        <dsp:cNvSpPr/>
      </dsp:nvSpPr>
      <dsp:spPr>
        <a:xfrm>
          <a:off x="7589520" y="1315593"/>
          <a:ext cx="445770" cy="44577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7689818" y="1315593"/>
        <a:ext cx="245174" cy="3354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2CFA7-432D-472D-9A58-2E2F728990B7}">
      <dsp:nvSpPr>
        <dsp:cNvPr id="0" name=""/>
        <dsp:cNvSpPr/>
      </dsp:nvSpPr>
      <dsp:spPr>
        <a:xfrm>
          <a:off x="578" y="377387"/>
          <a:ext cx="2517381" cy="1258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Analysis:</a:t>
          </a:r>
          <a:r>
            <a:rPr lang="en-US" sz="1600" kern="1200" smtClean="0"/>
            <a:t> Present the top 20 most frequent bigrams (two-word phrases).</a:t>
          </a:r>
          <a:endParaRPr lang="en-US" sz="1600" kern="1200"/>
        </a:p>
      </dsp:txBody>
      <dsp:txXfrm>
        <a:off x="578" y="377387"/>
        <a:ext cx="2517381" cy="1258690"/>
      </dsp:txXfrm>
    </dsp:sp>
    <dsp:sp modelId="{51DE8ACB-C1C7-4644-89ED-B5692422E168}">
      <dsp:nvSpPr>
        <dsp:cNvPr id="0" name=""/>
        <dsp:cNvSpPr/>
      </dsp:nvSpPr>
      <dsp:spPr>
        <a:xfrm>
          <a:off x="3046609" y="377387"/>
          <a:ext cx="2517381" cy="1258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Visual:</a:t>
          </a:r>
          <a:r>
            <a:rPr lang="en-US" sz="1600" kern="1200" smtClean="0"/>
            <a:t> Display the output of the bigram frequency analysis. Highlight popular phrases such as 'social media', 'video editor', and 'graphic designer'.</a:t>
          </a:r>
          <a:endParaRPr lang="en-US" sz="1600" kern="1200"/>
        </a:p>
      </dsp:txBody>
      <dsp:txXfrm>
        <a:off x="3046609" y="377387"/>
        <a:ext cx="2517381" cy="1258690"/>
      </dsp:txXfrm>
    </dsp:sp>
    <dsp:sp modelId="{1E337F89-2027-4049-9629-9809A8475666}">
      <dsp:nvSpPr>
        <dsp:cNvPr id="0" name=""/>
        <dsp:cNvSpPr/>
      </dsp:nvSpPr>
      <dsp:spPr>
        <a:xfrm>
          <a:off x="6092640" y="377387"/>
          <a:ext cx="2517381" cy="1258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Insights:</a:t>
          </a:r>
          <a:r>
            <a:rPr lang="en-US" sz="1600" kern="1200" smtClean="0"/>
            <a:t> Explain how bigrams provide more context than single keywords, showing specific job roles and niches.</a:t>
          </a:r>
          <a:endParaRPr lang="en-US" sz="1600" kern="1200"/>
        </a:p>
      </dsp:txBody>
      <dsp:txXfrm>
        <a:off x="6092640" y="377387"/>
        <a:ext cx="2517381" cy="125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7B4ADEE-13E9-472E-A593-F9829A610BBD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08AABF9D-2D47-41AA-8D35-02C7601D5B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ADEE-13E9-472E-A593-F9829A610BBD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BF9D-2D47-41AA-8D35-02C7601D5B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ADEE-13E9-472E-A593-F9829A610BBD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BF9D-2D47-41AA-8D35-02C7601D5B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07B4ADEE-13E9-472E-A593-F9829A610BBD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BF9D-2D47-41AA-8D35-02C7601D5B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07B4ADEE-13E9-472E-A593-F9829A610BBD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08AABF9D-2D47-41AA-8D35-02C7601D5B68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7B4ADEE-13E9-472E-A593-F9829A610BBD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8AABF9D-2D47-41AA-8D35-02C7601D5B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07B4ADEE-13E9-472E-A593-F9829A610BBD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08AABF9D-2D47-41AA-8D35-02C7601D5B6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ADEE-13E9-472E-A593-F9829A610BBD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BF9D-2D47-41AA-8D35-02C7601D5B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07B4ADEE-13E9-472E-A593-F9829A610BBD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08AABF9D-2D47-41AA-8D35-02C7601D5B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07B4ADEE-13E9-472E-A593-F9829A610BBD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08AABF9D-2D47-41AA-8D35-02C7601D5B6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07B4ADEE-13E9-472E-A593-F9829A610BBD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08AABF9D-2D47-41AA-8D35-02C7601D5B6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7B4ADEE-13E9-472E-A593-F9829A610BBD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08AABF9D-2D47-41AA-8D35-02C7601D5B6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7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9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0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11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huggingface.co/" TargetMode="External"/><Relationship Id="rId5" Type="http://schemas.openxmlformats.org/officeDocument/2006/relationships/hyperlink" Target="https://www.kaggle.com/" TargetMode="External"/><Relationship Id="rId4" Type="http://schemas.openxmlformats.org/officeDocument/2006/relationships/hyperlink" Target="https://scikit-learn.org/stabl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4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5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6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05000" y="287694"/>
            <a:ext cx="5061001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4000" b="1" i="1" dirty="0" err="1" smtClean="0"/>
              <a:t>Nexthikes</a:t>
            </a:r>
            <a:r>
              <a:rPr lang="en-US" sz="4000" b="1" i="1" dirty="0" smtClean="0"/>
              <a:t> IT Solutions</a:t>
            </a:r>
            <a:endParaRPr lang="en-US" sz="40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3581400" y="1600200"/>
            <a:ext cx="5410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/>
              <a:t>Job Market Analysis</a:t>
            </a:r>
          </a:p>
          <a:p>
            <a:pPr algn="ctr"/>
            <a:r>
              <a:rPr lang="en-US" sz="3200" b="1" i="1" dirty="0" smtClean="0"/>
              <a:t> &amp; </a:t>
            </a:r>
          </a:p>
          <a:p>
            <a:pPr algn="ctr"/>
            <a:r>
              <a:rPr lang="en-US" sz="3200" b="1" i="1" dirty="0" smtClean="0"/>
              <a:t>Recommendation System</a:t>
            </a:r>
          </a:p>
          <a:p>
            <a:endParaRPr lang="en-US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98" y="3429000"/>
            <a:ext cx="4572000" cy="252132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2" name="TextBox 11"/>
          <p:cNvSpPr txBox="1"/>
          <p:nvPr/>
        </p:nvSpPr>
        <p:spPr>
          <a:xfrm>
            <a:off x="6995548" y="6235510"/>
            <a:ext cx="1851789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i="1" dirty="0" smtClean="0"/>
              <a:t>Mahak </a:t>
            </a:r>
            <a:r>
              <a:rPr lang="en-US" sz="2400" b="1" i="1" dirty="0" err="1" smtClean="0"/>
              <a:t>goyal</a:t>
            </a:r>
            <a:endParaRPr lang="en-US" sz="2400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618222" y="3733800"/>
            <a:ext cx="351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/>
              <a:t>Project-8</a:t>
            </a:r>
            <a:endParaRPr 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482027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1" y="49953"/>
            <a:ext cx="6477000" cy="646986"/>
          </a:xfrm>
          <a:prstGeom prst="flowChartAlternateProcess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Job Type Distribution</a:t>
            </a:r>
            <a:endParaRPr lang="en-US" sz="3200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82310750"/>
              </p:ext>
            </p:extLst>
          </p:nvPr>
        </p:nvGraphicFramePr>
        <p:xfrm>
          <a:off x="-762000" y="679833"/>
          <a:ext cx="108966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505200"/>
            <a:ext cx="3733800" cy="3206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12652"/>
            <a:ext cx="4362964" cy="299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3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1" y="49953"/>
            <a:ext cx="6477000" cy="646986"/>
          </a:xfrm>
          <a:prstGeom prst="flowChartAlternateProcess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Top Keywords by Average Salary</a:t>
            </a:r>
            <a:endParaRPr lang="en-US" sz="3200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74442198"/>
              </p:ext>
            </p:extLst>
          </p:nvPr>
        </p:nvGraphicFramePr>
        <p:xfrm>
          <a:off x="152400" y="990600"/>
          <a:ext cx="8458200" cy="2285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581400"/>
            <a:ext cx="80010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37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1" y="49953"/>
            <a:ext cx="6477000" cy="646986"/>
          </a:xfrm>
          <a:prstGeom prst="flowChartAlternateProcess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High-Demand Job Roles</a:t>
            </a:r>
            <a:endParaRPr lang="en-US" sz="3200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26226318"/>
              </p:ext>
            </p:extLst>
          </p:nvPr>
        </p:nvGraphicFramePr>
        <p:xfrm>
          <a:off x="-1959758" y="671947"/>
          <a:ext cx="88392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974" y="3581400"/>
            <a:ext cx="4362953" cy="317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37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00" y="49953"/>
            <a:ext cx="7924799" cy="646986"/>
          </a:xfrm>
          <a:prstGeom prst="flowChartAlternateProcess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The Recommendation Engine &amp; Deployment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569345137"/>
              </p:ext>
            </p:extLst>
          </p:nvPr>
        </p:nvGraphicFramePr>
        <p:xfrm>
          <a:off x="228600" y="990600"/>
          <a:ext cx="86868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499" y="3276600"/>
            <a:ext cx="6781800" cy="346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37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4999" y="49953"/>
            <a:ext cx="6019801" cy="646986"/>
          </a:xfrm>
          <a:prstGeom prst="flowChartAlternateProcess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Conclusion &amp; Key Findings</a:t>
            </a:r>
            <a:endParaRPr lang="en-US" sz="3200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75613956"/>
              </p:ext>
            </p:extLst>
          </p:nvPr>
        </p:nvGraphicFramePr>
        <p:xfrm>
          <a:off x="762000" y="1447800"/>
          <a:ext cx="79248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2337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49953"/>
            <a:ext cx="3200400" cy="646986"/>
          </a:xfrm>
          <a:prstGeom prst="flowChartAlternateProcess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17914" y="1600200"/>
            <a:ext cx="5638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Python: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2"/>
              </a:rPr>
              <a:t>https://www.python.org/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/>
              <a:t>Pandas: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3"/>
              </a:rPr>
              <a:t>https://pandas.pydata.org/docs/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err="1" smtClean="0"/>
              <a:t>Scikit</a:t>
            </a:r>
            <a:r>
              <a:rPr lang="en-US" sz="2400" b="1" dirty="0" smtClean="0"/>
              <a:t>-Learn: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4"/>
              </a:rPr>
              <a:t>https://scikit-learn.org/stable/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err="1" smtClean="0"/>
              <a:t>Kaggle</a:t>
            </a:r>
            <a:r>
              <a:rPr lang="en-US" sz="2400" b="1" dirty="0" smtClean="0"/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5"/>
              </a:rPr>
              <a:t>https://www.kaggle.com/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Hugging Face: </a:t>
            </a:r>
            <a:r>
              <a:rPr lang="en-US" sz="2400" dirty="0" smtClean="0">
                <a:hlinkClick r:id="rId6"/>
              </a:rPr>
              <a:t>https://huggingface.co/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883512" y="5410200"/>
            <a:ext cx="33393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i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</a:t>
            </a:r>
            <a:endParaRPr lang="en-US" sz="5400" b="1" i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233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631257667"/>
              </p:ext>
            </p:extLst>
          </p:nvPr>
        </p:nvGraphicFramePr>
        <p:xfrm>
          <a:off x="572795" y="1447800"/>
          <a:ext cx="8190205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048000" y="152400"/>
            <a:ext cx="3581400" cy="646986"/>
          </a:xfrm>
          <a:prstGeom prst="flowChartAlternateProcess">
            <a:avLst/>
          </a:prstGeom>
          <a:ln>
            <a:solidFill>
              <a:schemeClr val="accent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/>
              <a:t>Agenda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371233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152400"/>
            <a:ext cx="3657600" cy="646986"/>
          </a:xfrm>
          <a:prstGeom prst="flowChartAlternateProcess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/>
              <a:t>Objective</a:t>
            </a:r>
            <a:endParaRPr lang="en-US" sz="3200" b="1" i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09248115"/>
              </p:ext>
            </p:extLst>
          </p:nvPr>
        </p:nvGraphicFramePr>
        <p:xfrm>
          <a:off x="-457200" y="1066800"/>
          <a:ext cx="104394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233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33600" y="152400"/>
            <a:ext cx="5334000" cy="646986"/>
          </a:xfrm>
          <a:prstGeom prst="flowChartAlternateProcess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Situational Overview</a:t>
            </a:r>
            <a:endParaRPr lang="en-US" sz="3200" b="1" i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035029619"/>
              </p:ext>
            </p:extLst>
          </p:nvPr>
        </p:nvGraphicFramePr>
        <p:xfrm>
          <a:off x="-304800" y="1828800"/>
          <a:ext cx="4358886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23843487"/>
              </p:ext>
            </p:extLst>
          </p:nvPr>
        </p:nvGraphicFramePr>
        <p:xfrm>
          <a:off x="3581400" y="1219200"/>
          <a:ext cx="54102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317127646"/>
              </p:ext>
            </p:extLst>
          </p:nvPr>
        </p:nvGraphicFramePr>
        <p:xfrm>
          <a:off x="4038600" y="4419600"/>
          <a:ext cx="4796332" cy="2177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71233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76400" y="56047"/>
            <a:ext cx="6476999" cy="646986"/>
          </a:xfrm>
          <a:prstGeom prst="flowChartAlternateProcess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Project Architecture &amp; Methodology</a:t>
            </a:r>
            <a:endParaRPr lang="en-US" sz="3200" dirty="0"/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2805293454"/>
              </p:ext>
            </p:extLst>
          </p:nvPr>
        </p:nvGraphicFramePr>
        <p:xfrm>
          <a:off x="-457200" y="1295400"/>
          <a:ext cx="103632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233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295392"/>
            <a:ext cx="7543800" cy="2562608"/>
          </a:xfrm>
          <a:prstGeom prst="rect">
            <a:avLst/>
          </a:prstGeom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982301657"/>
              </p:ext>
            </p:extLst>
          </p:nvPr>
        </p:nvGraphicFramePr>
        <p:xfrm>
          <a:off x="381000" y="737245"/>
          <a:ext cx="8610599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12437" y="56047"/>
            <a:ext cx="5334000" cy="646986"/>
          </a:xfrm>
          <a:prstGeom prst="flowChartAlternateProcess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Task 1: Correlation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233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399" y="49953"/>
            <a:ext cx="4876801" cy="646986"/>
          </a:xfrm>
          <a:prstGeom prst="flowChartAlternateProcess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Top 20 Keywords</a:t>
            </a:r>
            <a:endParaRPr lang="en-US" sz="3200" b="1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32697344"/>
              </p:ext>
            </p:extLst>
          </p:nvPr>
        </p:nvGraphicFramePr>
        <p:xfrm>
          <a:off x="228600" y="1219200"/>
          <a:ext cx="86868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733800"/>
            <a:ext cx="8534400" cy="297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3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0201" y="49953"/>
            <a:ext cx="6477000" cy="646986"/>
          </a:xfrm>
          <a:prstGeom prst="flowChartAlternateProcess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Top 20 Bigrams (Two-Word Phrases)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490239703"/>
              </p:ext>
            </p:extLst>
          </p:nvPr>
        </p:nvGraphicFramePr>
        <p:xfrm>
          <a:off x="304800" y="1186934"/>
          <a:ext cx="8610600" cy="2013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346632"/>
            <a:ext cx="6553200" cy="34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3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1" y="49953"/>
            <a:ext cx="6477000" cy="646986"/>
          </a:xfrm>
          <a:prstGeom prst="flowChartAlternateProcess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Word Cloud Visualization</a:t>
            </a:r>
            <a:endParaRPr lang="en-US" sz="3200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43856275"/>
              </p:ext>
            </p:extLst>
          </p:nvPr>
        </p:nvGraphicFramePr>
        <p:xfrm>
          <a:off x="762000" y="1066800"/>
          <a:ext cx="76962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0"/>
            <a:ext cx="8153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37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2945</TotalTime>
  <Words>807</Words>
  <Application>Microsoft Office PowerPoint</Application>
  <PresentationFormat>On-screen Show (4:3)</PresentationFormat>
  <Paragraphs>84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Verve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15</cp:revision>
  <dcterms:created xsi:type="dcterms:W3CDTF">2025-08-30T18:23:55Z</dcterms:created>
  <dcterms:modified xsi:type="dcterms:W3CDTF">2025-09-01T19:29:19Z</dcterms:modified>
</cp:coreProperties>
</file>