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65" r:id="rId5"/>
    <p:sldId id="264" r:id="rId6"/>
    <p:sldId id="263" r:id="rId7"/>
    <p:sldId id="262" r:id="rId8"/>
    <p:sldId id="260" r:id="rId9"/>
    <p:sldId id="270" r:id="rId10"/>
    <p:sldId id="269" r:id="rId11"/>
    <p:sldId id="268" r:id="rId12"/>
    <p:sldId id="267" r:id="rId13"/>
    <p:sldId id="261" r:id="rId14"/>
    <p:sldId id="258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A5806E-17AE-40A3-8BA8-F2A34A58B61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AE78A3-B985-429B-8F12-CC6F6A0D6733}">
      <dgm:prSet/>
      <dgm:spPr/>
      <dgm:t>
        <a:bodyPr/>
        <a:lstStyle/>
        <a:p>
          <a:pPr rtl="0"/>
          <a:r>
            <a:rPr lang="en-US" smtClean="0"/>
            <a:t>📱 </a:t>
          </a:r>
          <a:r>
            <a:rPr lang="en-US" b="1" smtClean="0"/>
            <a:t>Social Media in Emergencies</a:t>
          </a:r>
          <a:endParaRPr lang="en-US"/>
        </a:p>
      </dgm:t>
    </dgm:pt>
    <dgm:pt modelId="{41AAC690-BBDC-4385-8DA9-99E40B6F7CEA}" type="parTrans" cxnId="{B4D1DAF5-4F53-45D4-8470-4536643CBA7C}">
      <dgm:prSet/>
      <dgm:spPr/>
      <dgm:t>
        <a:bodyPr/>
        <a:lstStyle/>
        <a:p>
          <a:endParaRPr lang="en-US"/>
        </a:p>
      </dgm:t>
    </dgm:pt>
    <dgm:pt modelId="{FF173F2D-88CF-4C09-A074-9E97E1F4A865}" type="sibTrans" cxnId="{B4D1DAF5-4F53-45D4-8470-4536643CBA7C}">
      <dgm:prSet/>
      <dgm:spPr/>
      <dgm:t>
        <a:bodyPr/>
        <a:lstStyle/>
        <a:p>
          <a:endParaRPr lang="en-US"/>
        </a:p>
      </dgm:t>
    </dgm:pt>
    <dgm:pt modelId="{3961EE6E-3CBB-47F5-B819-98ACDB5FDA40}">
      <dgm:prSet/>
      <dgm:spPr/>
      <dgm:t>
        <a:bodyPr/>
        <a:lstStyle/>
        <a:p>
          <a:pPr rtl="0"/>
          <a:r>
            <a:rPr lang="en-US" smtClean="0"/>
            <a:t>Twitter plays a crucial role in sharing information during disasters.</a:t>
          </a:r>
          <a:endParaRPr lang="en-US"/>
        </a:p>
      </dgm:t>
    </dgm:pt>
    <dgm:pt modelId="{826BDE21-67FD-4FF3-A9F2-E058F2C1B54C}" type="parTrans" cxnId="{C3CBA41E-2CB5-4AF1-98C6-436AB82B5950}">
      <dgm:prSet/>
      <dgm:spPr/>
      <dgm:t>
        <a:bodyPr/>
        <a:lstStyle/>
        <a:p>
          <a:endParaRPr lang="en-US"/>
        </a:p>
      </dgm:t>
    </dgm:pt>
    <dgm:pt modelId="{9EA70E29-B0C6-4BE0-9A92-6D1262E97954}" type="sibTrans" cxnId="{C3CBA41E-2CB5-4AF1-98C6-436AB82B5950}">
      <dgm:prSet/>
      <dgm:spPr/>
      <dgm:t>
        <a:bodyPr/>
        <a:lstStyle/>
        <a:p>
          <a:endParaRPr lang="en-US"/>
        </a:p>
      </dgm:t>
    </dgm:pt>
    <dgm:pt modelId="{DD958116-2A3C-4536-996A-492D28FBB6C1}">
      <dgm:prSet/>
      <dgm:spPr/>
      <dgm:t>
        <a:bodyPr/>
        <a:lstStyle/>
        <a:p>
          <a:pPr rtl="0"/>
          <a:r>
            <a:rPr lang="en-US" smtClean="0"/>
            <a:t>Millions of tweets are posted in real-time, often before official news reports.</a:t>
          </a:r>
          <a:endParaRPr lang="en-US"/>
        </a:p>
      </dgm:t>
    </dgm:pt>
    <dgm:pt modelId="{3DB0EF34-E33A-4159-BF2D-27D87FD5C25B}" type="parTrans" cxnId="{9EB4C8D1-1C76-4630-9982-BC19EB8B8C86}">
      <dgm:prSet/>
      <dgm:spPr/>
      <dgm:t>
        <a:bodyPr/>
        <a:lstStyle/>
        <a:p>
          <a:endParaRPr lang="en-US"/>
        </a:p>
      </dgm:t>
    </dgm:pt>
    <dgm:pt modelId="{7F00A68E-B318-425B-AE3B-8A02EEE8A076}" type="sibTrans" cxnId="{9EB4C8D1-1C76-4630-9982-BC19EB8B8C86}">
      <dgm:prSet/>
      <dgm:spPr/>
      <dgm:t>
        <a:bodyPr/>
        <a:lstStyle/>
        <a:p>
          <a:endParaRPr lang="en-US"/>
        </a:p>
      </dgm:t>
    </dgm:pt>
    <dgm:pt modelId="{6B36C713-8792-4230-8B70-3E74F0D6A218}">
      <dgm:prSet/>
      <dgm:spPr/>
      <dgm:t>
        <a:bodyPr/>
        <a:lstStyle/>
        <a:p>
          <a:pPr rtl="0"/>
          <a:r>
            <a:rPr lang="en-US" smtClean="0"/>
            <a:t>⚠️ </a:t>
          </a:r>
          <a:r>
            <a:rPr lang="en-US" b="1" smtClean="0"/>
            <a:t>The Challenge</a:t>
          </a:r>
          <a:endParaRPr lang="en-US"/>
        </a:p>
      </dgm:t>
    </dgm:pt>
    <dgm:pt modelId="{22F3EF7C-12A0-4E6C-A4D6-896E906FFB1D}" type="parTrans" cxnId="{335DC550-7F15-4121-ABBD-EB90564FEFF8}">
      <dgm:prSet/>
      <dgm:spPr/>
      <dgm:t>
        <a:bodyPr/>
        <a:lstStyle/>
        <a:p>
          <a:endParaRPr lang="en-US"/>
        </a:p>
      </dgm:t>
    </dgm:pt>
    <dgm:pt modelId="{65C7FAB0-05D7-455B-876C-6DF70151719C}" type="sibTrans" cxnId="{335DC550-7F15-4121-ABBD-EB90564FEFF8}">
      <dgm:prSet/>
      <dgm:spPr/>
      <dgm:t>
        <a:bodyPr/>
        <a:lstStyle/>
        <a:p>
          <a:endParaRPr lang="en-US"/>
        </a:p>
      </dgm:t>
    </dgm:pt>
    <dgm:pt modelId="{AE89E7E8-971C-4C4E-B582-EDFFF7D87AB7}">
      <dgm:prSet/>
      <dgm:spPr/>
      <dgm:t>
        <a:bodyPr/>
        <a:lstStyle/>
        <a:p>
          <a:pPr rtl="0"/>
          <a:r>
            <a:rPr lang="en-US" smtClean="0"/>
            <a:t>Tweets may use words like </a:t>
          </a:r>
          <a:r>
            <a:rPr lang="en-US" i="1" smtClean="0"/>
            <a:t>"fire"</a:t>
          </a:r>
          <a:r>
            <a:rPr lang="en-US" smtClean="0"/>
            <a:t>, </a:t>
          </a:r>
          <a:r>
            <a:rPr lang="en-US" i="1" smtClean="0"/>
            <a:t>"storm"</a:t>
          </a:r>
          <a:r>
            <a:rPr lang="en-US" smtClean="0"/>
            <a:t>, or </a:t>
          </a:r>
          <a:r>
            <a:rPr lang="en-US" i="1" smtClean="0"/>
            <a:t>"explosion"</a:t>
          </a:r>
          <a:r>
            <a:rPr lang="en-US" smtClean="0"/>
            <a:t> metaphorically (e.g., </a:t>
          </a:r>
          <a:r>
            <a:rPr lang="en-US" i="1" smtClean="0"/>
            <a:t>"this party is lit"</a:t>
          </a:r>
          <a:r>
            <a:rPr lang="en-US" smtClean="0"/>
            <a:t>).</a:t>
          </a:r>
          <a:endParaRPr lang="en-US"/>
        </a:p>
      </dgm:t>
    </dgm:pt>
    <dgm:pt modelId="{DB2600A1-24DF-4581-9AC7-F9079E86782E}" type="parTrans" cxnId="{8811CC28-2368-4DB0-83F4-77F5A65A8106}">
      <dgm:prSet/>
      <dgm:spPr/>
      <dgm:t>
        <a:bodyPr/>
        <a:lstStyle/>
        <a:p>
          <a:endParaRPr lang="en-US"/>
        </a:p>
      </dgm:t>
    </dgm:pt>
    <dgm:pt modelId="{D21B2B84-5AC8-40B9-BCC6-42523F36B478}" type="sibTrans" cxnId="{8811CC28-2368-4DB0-83F4-77F5A65A8106}">
      <dgm:prSet/>
      <dgm:spPr/>
      <dgm:t>
        <a:bodyPr/>
        <a:lstStyle/>
        <a:p>
          <a:endParaRPr lang="en-US"/>
        </a:p>
      </dgm:t>
    </dgm:pt>
    <dgm:pt modelId="{E0D27CF2-8865-4EA4-BC85-4D26B9D17F73}">
      <dgm:prSet/>
      <dgm:spPr/>
      <dgm:t>
        <a:bodyPr/>
        <a:lstStyle/>
        <a:p>
          <a:pPr rtl="0"/>
          <a:r>
            <a:rPr lang="en-US" smtClean="0"/>
            <a:t>Manual filtering is slow and ineffective.</a:t>
          </a:r>
          <a:endParaRPr lang="en-US"/>
        </a:p>
      </dgm:t>
    </dgm:pt>
    <dgm:pt modelId="{54A40DA5-9246-4415-B8C6-E59AD8F86032}" type="parTrans" cxnId="{F908FD3B-5740-4356-A324-037D33FF3256}">
      <dgm:prSet/>
      <dgm:spPr/>
      <dgm:t>
        <a:bodyPr/>
        <a:lstStyle/>
        <a:p>
          <a:endParaRPr lang="en-US"/>
        </a:p>
      </dgm:t>
    </dgm:pt>
    <dgm:pt modelId="{CB34B646-1902-4CBD-8A38-3332772B1D8C}" type="sibTrans" cxnId="{F908FD3B-5740-4356-A324-037D33FF3256}">
      <dgm:prSet/>
      <dgm:spPr/>
      <dgm:t>
        <a:bodyPr/>
        <a:lstStyle/>
        <a:p>
          <a:endParaRPr lang="en-US"/>
        </a:p>
      </dgm:t>
    </dgm:pt>
    <dgm:pt modelId="{E2141999-F640-4E90-A027-720AF8C69130}">
      <dgm:prSet/>
      <dgm:spPr/>
      <dgm:t>
        <a:bodyPr/>
        <a:lstStyle/>
        <a:p>
          <a:pPr rtl="0"/>
          <a:r>
            <a:rPr lang="en-US" smtClean="0"/>
            <a:t>🧠 </a:t>
          </a:r>
          <a:r>
            <a:rPr lang="en-US" b="1" smtClean="0"/>
            <a:t>Why Classification is Needed</a:t>
          </a:r>
          <a:endParaRPr lang="en-US"/>
        </a:p>
      </dgm:t>
    </dgm:pt>
    <dgm:pt modelId="{4473344F-B71B-4A9D-BD79-8FC8E1AE2112}" type="parTrans" cxnId="{83D6956D-6013-4649-9727-7E16DD972D82}">
      <dgm:prSet/>
      <dgm:spPr/>
      <dgm:t>
        <a:bodyPr/>
        <a:lstStyle/>
        <a:p>
          <a:endParaRPr lang="en-US"/>
        </a:p>
      </dgm:t>
    </dgm:pt>
    <dgm:pt modelId="{C2112345-FA29-45CE-A52C-5759D5669FBD}" type="sibTrans" cxnId="{83D6956D-6013-4649-9727-7E16DD972D82}">
      <dgm:prSet/>
      <dgm:spPr/>
      <dgm:t>
        <a:bodyPr/>
        <a:lstStyle/>
        <a:p>
          <a:endParaRPr lang="en-US"/>
        </a:p>
      </dgm:t>
    </dgm:pt>
    <dgm:pt modelId="{1C9808F7-CBDC-46F8-9FA0-E56A7EB22668}">
      <dgm:prSet/>
      <dgm:spPr/>
      <dgm:t>
        <a:bodyPr/>
        <a:lstStyle/>
        <a:p>
          <a:pPr rtl="0"/>
          <a:r>
            <a:rPr lang="en-US" smtClean="0"/>
            <a:t>Automating tweet classification can support disaster response agencies.</a:t>
          </a:r>
          <a:endParaRPr lang="en-US"/>
        </a:p>
      </dgm:t>
    </dgm:pt>
    <dgm:pt modelId="{6134FD36-BC4C-483A-95A8-376C525B627C}" type="parTrans" cxnId="{5B84544C-99FC-40E8-9169-2E0DA056953D}">
      <dgm:prSet/>
      <dgm:spPr/>
      <dgm:t>
        <a:bodyPr/>
        <a:lstStyle/>
        <a:p>
          <a:endParaRPr lang="en-US"/>
        </a:p>
      </dgm:t>
    </dgm:pt>
    <dgm:pt modelId="{7066CF99-E82B-4258-868C-80C8B391C556}" type="sibTrans" cxnId="{5B84544C-99FC-40E8-9169-2E0DA056953D}">
      <dgm:prSet/>
      <dgm:spPr/>
      <dgm:t>
        <a:bodyPr/>
        <a:lstStyle/>
        <a:p>
          <a:endParaRPr lang="en-US"/>
        </a:p>
      </dgm:t>
    </dgm:pt>
    <dgm:pt modelId="{55FBB55E-1DDD-4C86-BDB7-D04AB0964938}">
      <dgm:prSet/>
      <dgm:spPr/>
      <dgm:t>
        <a:bodyPr/>
        <a:lstStyle/>
        <a:p>
          <a:pPr rtl="0"/>
          <a:r>
            <a:rPr lang="en-US" smtClean="0"/>
            <a:t>Helps prioritize real emergencies over unrelated noise.</a:t>
          </a:r>
          <a:endParaRPr lang="en-US"/>
        </a:p>
      </dgm:t>
    </dgm:pt>
    <dgm:pt modelId="{D2D591DA-57E1-4774-ADBA-A5BA1D4C0EDF}" type="parTrans" cxnId="{B88E08E0-489D-4056-82A2-34CA0F003BD8}">
      <dgm:prSet/>
      <dgm:spPr/>
      <dgm:t>
        <a:bodyPr/>
        <a:lstStyle/>
        <a:p>
          <a:endParaRPr lang="en-US"/>
        </a:p>
      </dgm:t>
    </dgm:pt>
    <dgm:pt modelId="{30080712-942A-4208-A365-887258E70510}" type="sibTrans" cxnId="{B88E08E0-489D-4056-82A2-34CA0F003BD8}">
      <dgm:prSet/>
      <dgm:spPr/>
      <dgm:t>
        <a:bodyPr/>
        <a:lstStyle/>
        <a:p>
          <a:endParaRPr lang="en-US"/>
        </a:p>
      </dgm:t>
    </dgm:pt>
    <dgm:pt modelId="{1F580A63-738E-47AA-ADFC-D08826A7E6B7}" type="pres">
      <dgm:prSet presAssocID="{2EA5806E-17AE-40A3-8BA8-F2A34A58B61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606F8F2-3563-411F-A5ED-19074ED0D57E}" type="pres">
      <dgm:prSet presAssocID="{B1AE78A3-B985-429B-8F12-CC6F6A0D6733}" presName="thickLine" presStyleLbl="alignNode1" presStyleIdx="0" presStyleCnt="9"/>
      <dgm:spPr/>
    </dgm:pt>
    <dgm:pt modelId="{63C8BD84-5956-4D1F-B3B0-99FCB0598251}" type="pres">
      <dgm:prSet presAssocID="{B1AE78A3-B985-429B-8F12-CC6F6A0D6733}" presName="horz1" presStyleCnt="0"/>
      <dgm:spPr/>
    </dgm:pt>
    <dgm:pt modelId="{EE282B1F-96C2-4936-AD73-BED9909EFFEC}" type="pres">
      <dgm:prSet presAssocID="{B1AE78A3-B985-429B-8F12-CC6F6A0D6733}" presName="tx1" presStyleLbl="revTx" presStyleIdx="0" presStyleCnt="9"/>
      <dgm:spPr/>
      <dgm:t>
        <a:bodyPr/>
        <a:lstStyle/>
        <a:p>
          <a:endParaRPr lang="en-US"/>
        </a:p>
      </dgm:t>
    </dgm:pt>
    <dgm:pt modelId="{DC1BBC66-8FDE-4A3B-BC87-E24EA4D2E449}" type="pres">
      <dgm:prSet presAssocID="{B1AE78A3-B985-429B-8F12-CC6F6A0D6733}" presName="vert1" presStyleCnt="0"/>
      <dgm:spPr/>
    </dgm:pt>
    <dgm:pt modelId="{5CE487E0-774C-464C-B66C-9B7B5029E650}" type="pres">
      <dgm:prSet presAssocID="{3961EE6E-3CBB-47F5-B819-98ACDB5FDA40}" presName="thickLine" presStyleLbl="alignNode1" presStyleIdx="1" presStyleCnt="9"/>
      <dgm:spPr/>
    </dgm:pt>
    <dgm:pt modelId="{EBEB9EAD-F9A7-4A02-A93A-3DF678BA1623}" type="pres">
      <dgm:prSet presAssocID="{3961EE6E-3CBB-47F5-B819-98ACDB5FDA40}" presName="horz1" presStyleCnt="0"/>
      <dgm:spPr/>
    </dgm:pt>
    <dgm:pt modelId="{C571AC60-6DB7-4841-A237-796939B01E0B}" type="pres">
      <dgm:prSet presAssocID="{3961EE6E-3CBB-47F5-B819-98ACDB5FDA40}" presName="tx1" presStyleLbl="revTx" presStyleIdx="1" presStyleCnt="9"/>
      <dgm:spPr/>
      <dgm:t>
        <a:bodyPr/>
        <a:lstStyle/>
        <a:p>
          <a:endParaRPr lang="en-US"/>
        </a:p>
      </dgm:t>
    </dgm:pt>
    <dgm:pt modelId="{9A2DFE2E-9ED2-43A6-9416-96B231B6C85D}" type="pres">
      <dgm:prSet presAssocID="{3961EE6E-3CBB-47F5-B819-98ACDB5FDA40}" presName="vert1" presStyleCnt="0"/>
      <dgm:spPr/>
    </dgm:pt>
    <dgm:pt modelId="{435755F2-3B21-4C29-A576-D9E3D08BEBD0}" type="pres">
      <dgm:prSet presAssocID="{DD958116-2A3C-4536-996A-492D28FBB6C1}" presName="thickLine" presStyleLbl="alignNode1" presStyleIdx="2" presStyleCnt="9"/>
      <dgm:spPr/>
    </dgm:pt>
    <dgm:pt modelId="{B304B43F-D24D-4012-9CD6-D10E9EEFA284}" type="pres">
      <dgm:prSet presAssocID="{DD958116-2A3C-4536-996A-492D28FBB6C1}" presName="horz1" presStyleCnt="0"/>
      <dgm:spPr/>
    </dgm:pt>
    <dgm:pt modelId="{0B1B201F-8381-4B94-A41E-ABE8B396985E}" type="pres">
      <dgm:prSet presAssocID="{DD958116-2A3C-4536-996A-492D28FBB6C1}" presName="tx1" presStyleLbl="revTx" presStyleIdx="2" presStyleCnt="9"/>
      <dgm:spPr/>
      <dgm:t>
        <a:bodyPr/>
        <a:lstStyle/>
        <a:p>
          <a:endParaRPr lang="en-US"/>
        </a:p>
      </dgm:t>
    </dgm:pt>
    <dgm:pt modelId="{BA91B006-5A0E-4FA7-907A-5FFA937C790D}" type="pres">
      <dgm:prSet presAssocID="{DD958116-2A3C-4536-996A-492D28FBB6C1}" presName="vert1" presStyleCnt="0"/>
      <dgm:spPr/>
    </dgm:pt>
    <dgm:pt modelId="{5E0FE3E0-7B71-40B3-99BE-617F53CF97A2}" type="pres">
      <dgm:prSet presAssocID="{6B36C713-8792-4230-8B70-3E74F0D6A218}" presName="thickLine" presStyleLbl="alignNode1" presStyleIdx="3" presStyleCnt="9"/>
      <dgm:spPr/>
    </dgm:pt>
    <dgm:pt modelId="{100BAA98-EC07-4A57-9538-C37C2ECDB3F4}" type="pres">
      <dgm:prSet presAssocID="{6B36C713-8792-4230-8B70-3E74F0D6A218}" presName="horz1" presStyleCnt="0"/>
      <dgm:spPr/>
    </dgm:pt>
    <dgm:pt modelId="{28B486F7-79AF-4E7C-B8FF-A72950557447}" type="pres">
      <dgm:prSet presAssocID="{6B36C713-8792-4230-8B70-3E74F0D6A218}" presName="tx1" presStyleLbl="revTx" presStyleIdx="3" presStyleCnt="9"/>
      <dgm:spPr/>
      <dgm:t>
        <a:bodyPr/>
        <a:lstStyle/>
        <a:p>
          <a:endParaRPr lang="en-US"/>
        </a:p>
      </dgm:t>
    </dgm:pt>
    <dgm:pt modelId="{68647ED2-6F2F-44A2-9A76-8AF9DB3A44F7}" type="pres">
      <dgm:prSet presAssocID="{6B36C713-8792-4230-8B70-3E74F0D6A218}" presName="vert1" presStyleCnt="0"/>
      <dgm:spPr/>
    </dgm:pt>
    <dgm:pt modelId="{738CD75E-A520-41C3-AA16-22CE0364BE57}" type="pres">
      <dgm:prSet presAssocID="{AE89E7E8-971C-4C4E-B582-EDFFF7D87AB7}" presName="thickLine" presStyleLbl="alignNode1" presStyleIdx="4" presStyleCnt="9"/>
      <dgm:spPr/>
    </dgm:pt>
    <dgm:pt modelId="{210106E5-5131-4741-92AD-431B7EE6B4D3}" type="pres">
      <dgm:prSet presAssocID="{AE89E7E8-971C-4C4E-B582-EDFFF7D87AB7}" presName="horz1" presStyleCnt="0"/>
      <dgm:spPr/>
    </dgm:pt>
    <dgm:pt modelId="{F720C5DB-DF77-4DB3-8A9D-5BF8EE4425F2}" type="pres">
      <dgm:prSet presAssocID="{AE89E7E8-971C-4C4E-B582-EDFFF7D87AB7}" presName="tx1" presStyleLbl="revTx" presStyleIdx="4" presStyleCnt="9"/>
      <dgm:spPr/>
      <dgm:t>
        <a:bodyPr/>
        <a:lstStyle/>
        <a:p>
          <a:endParaRPr lang="en-US"/>
        </a:p>
      </dgm:t>
    </dgm:pt>
    <dgm:pt modelId="{618ED6C0-8D57-4286-84E6-00958A683C89}" type="pres">
      <dgm:prSet presAssocID="{AE89E7E8-971C-4C4E-B582-EDFFF7D87AB7}" presName="vert1" presStyleCnt="0"/>
      <dgm:spPr/>
    </dgm:pt>
    <dgm:pt modelId="{89C51373-B8F7-40D6-AB77-8D6C840D9400}" type="pres">
      <dgm:prSet presAssocID="{E0D27CF2-8865-4EA4-BC85-4D26B9D17F73}" presName="thickLine" presStyleLbl="alignNode1" presStyleIdx="5" presStyleCnt="9"/>
      <dgm:spPr/>
    </dgm:pt>
    <dgm:pt modelId="{6F41B15A-0994-47F7-B30F-0ABB3D994E6F}" type="pres">
      <dgm:prSet presAssocID="{E0D27CF2-8865-4EA4-BC85-4D26B9D17F73}" presName="horz1" presStyleCnt="0"/>
      <dgm:spPr/>
    </dgm:pt>
    <dgm:pt modelId="{86400B42-ED36-4D4E-B6B5-7B40B5555509}" type="pres">
      <dgm:prSet presAssocID="{E0D27CF2-8865-4EA4-BC85-4D26B9D17F73}" presName="tx1" presStyleLbl="revTx" presStyleIdx="5" presStyleCnt="9"/>
      <dgm:spPr/>
      <dgm:t>
        <a:bodyPr/>
        <a:lstStyle/>
        <a:p>
          <a:endParaRPr lang="en-US"/>
        </a:p>
      </dgm:t>
    </dgm:pt>
    <dgm:pt modelId="{36C11A58-13C5-48D6-B7A2-D5ACE6672E0E}" type="pres">
      <dgm:prSet presAssocID="{E0D27CF2-8865-4EA4-BC85-4D26B9D17F73}" presName="vert1" presStyleCnt="0"/>
      <dgm:spPr/>
    </dgm:pt>
    <dgm:pt modelId="{9F1A09C1-A415-49E5-836E-C85724B9C1B4}" type="pres">
      <dgm:prSet presAssocID="{E2141999-F640-4E90-A027-720AF8C69130}" presName="thickLine" presStyleLbl="alignNode1" presStyleIdx="6" presStyleCnt="9"/>
      <dgm:spPr/>
    </dgm:pt>
    <dgm:pt modelId="{E44AE16D-2380-477B-9106-0C60DFAFC4B6}" type="pres">
      <dgm:prSet presAssocID="{E2141999-F640-4E90-A027-720AF8C69130}" presName="horz1" presStyleCnt="0"/>
      <dgm:spPr/>
    </dgm:pt>
    <dgm:pt modelId="{3566594B-DEC6-4523-AF4D-35132BF47E09}" type="pres">
      <dgm:prSet presAssocID="{E2141999-F640-4E90-A027-720AF8C69130}" presName="tx1" presStyleLbl="revTx" presStyleIdx="6" presStyleCnt="9"/>
      <dgm:spPr/>
      <dgm:t>
        <a:bodyPr/>
        <a:lstStyle/>
        <a:p>
          <a:endParaRPr lang="en-US"/>
        </a:p>
      </dgm:t>
    </dgm:pt>
    <dgm:pt modelId="{24798CAC-4556-4F87-BFD6-400BD8260440}" type="pres">
      <dgm:prSet presAssocID="{E2141999-F640-4E90-A027-720AF8C69130}" presName="vert1" presStyleCnt="0"/>
      <dgm:spPr/>
    </dgm:pt>
    <dgm:pt modelId="{03A6362B-019E-4233-8DD1-F9665ADAEBFD}" type="pres">
      <dgm:prSet presAssocID="{1C9808F7-CBDC-46F8-9FA0-E56A7EB22668}" presName="thickLine" presStyleLbl="alignNode1" presStyleIdx="7" presStyleCnt="9"/>
      <dgm:spPr/>
    </dgm:pt>
    <dgm:pt modelId="{59B85075-0A56-44D6-AFEB-E5E3B08DF3C5}" type="pres">
      <dgm:prSet presAssocID="{1C9808F7-CBDC-46F8-9FA0-E56A7EB22668}" presName="horz1" presStyleCnt="0"/>
      <dgm:spPr/>
    </dgm:pt>
    <dgm:pt modelId="{EE433A87-93C3-4041-B09C-ACD2E462AE0F}" type="pres">
      <dgm:prSet presAssocID="{1C9808F7-CBDC-46F8-9FA0-E56A7EB22668}" presName="tx1" presStyleLbl="revTx" presStyleIdx="7" presStyleCnt="9"/>
      <dgm:spPr/>
      <dgm:t>
        <a:bodyPr/>
        <a:lstStyle/>
        <a:p>
          <a:endParaRPr lang="en-US"/>
        </a:p>
      </dgm:t>
    </dgm:pt>
    <dgm:pt modelId="{25184524-7186-4810-9C7F-ADE0A9AD0FB1}" type="pres">
      <dgm:prSet presAssocID="{1C9808F7-CBDC-46F8-9FA0-E56A7EB22668}" presName="vert1" presStyleCnt="0"/>
      <dgm:spPr/>
    </dgm:pt>
    <dgm:pt modelId="{3150A417-E6FB-45EB-A81A-1C13719BF325}" type="pres">
      <dgm:prSet presAssocID="{55FBB55E-1DDD-4C86-BDB7-D04AB0964938}" presName="thickLine" presStyleLbl="alignNode1" presStyleIdx="8" presStyleCnt="9"/>
      <dgm:spPr/>
    </dgm:pt>
    <dgm:pt modelId="{6A572C20-A08B-4045-82D4-D4D1954BA492}" type="pres">
      <dgm:prSet presAssocID="{55FBB55E-1DDD-4C86-BDB7-D04AB0964938}" presName="horz1" presStyleCnt="0"/>
      <dgm:spPr/>
    </dgm:pt>
    <dgm:pt modelId="{51041306-91A8-4D02-9EB8-021CCCC5EACD}" type="pres">
      <dgm:prSet presAssocID="{55FBB55E-1DDD-4C86-BDB7-D04AB0964938}" presName="tx1" presStyleLbl="revTx" presStyleIdx="8" presStyleCnt="9"/>
      <dgm:spPr/>
      <dgm:t>
        <a:bodyPr/>
        <a:lstStyle/>
        <a:p>
          <a:endParaRPr lang="en-US"/>
        </a:p>
      </dgm:t>
    </dgm:pt>
    <dgm:pt modelId="{CA686A1F-50D4-4EAC-9C7C-21A285FE180E}" type="pres">
      <dgm:prSet presAssocID="{55FBB55E-1DDD-4C86-BDB7-D04AB0964938}" presName="vert1" presStyleCnt="0"/>
      <dgm:spPr/>
    </dgm:pt>
  </dgm:ptLst>
  <dgm:cxnLst>
    <dgm:cxn modelId="{FE40664A-6BC1-4867-A08D-874CAA814FDD}" type="presOf" srcId="{B1AE78A3-B985-429B-8F12-CC6F6A0D6733}" destId="{EE282B1F-96C2-4936-AD73-BED9909EFFEC}" srcOrd="0" destOrd="0" presId="urn:microsoft.com/office/officeart/2008/layout/LinedList"/>
    <dgm:cxn modelId="{335DC550-7F15-4121-ABBD-EB90564FEFF8}" srcId="{2EA5806E-17AE-40A3-8BA8-F2A34A58B614}" destId="{6B36C713-8792-4230-8B70-3E74F0D6A218}" srcOrd="3" destOrd="0" parTransId="{22F3EF7C-12A0-4E6C-A4D6-896E906FFB1D}" sibTransId="{65C7FAB0-05D7-455B-876C-6DF70151719C}"/>
    <dgm:cxn modelId="{3CAA832D-03F2-425D-975D-9901394239E2}" type="presOf" srcId="{E2141999-F640-4E90-A027-720AF8C69130}" destId="{3566594B-DEC6-4523-AF4D-35132BF47E09}" srcOrd="0" destOrd="0" presId="urn:microsoft.com/office/officeart/2008/layout/LinedList"/>
    <dgm:cxn modelId="{303AF59A-7FC1-4DDD-BFA5-D74631138224}" type="presOf" srcId="{1C9808F7-CBDC-46F8-9FA0-E56A7EB22668}" destId="{EE433A87-93C3-4041-B09C-ACD2E462AE0F}" srcOrd="0" destOrd="0" presId="urn:microsoft.com/office/officeart/2008/layout/LinedList"/>
    <dgm:cxn modelId="{B88E08E0-489D-4056-82A2-34CA0F003BD8}" srcId="{2EA5806E-17AE-40A3-8BA8-F2A34A58B614}" destId="{55FBB55E-1DDD-4C86-BDB7-D04AB0964938}" srcOrd="8" destOrd="0" parTransId="{D2D591DA-57E1-4774-ADBA-A5BA1D4C0EDF}" sibTransId="{30080712-942A-4208-A365-887258E70510}"/>
    <dgm:cxn modelId="{B4D1DAF5-4F53-45D4-8470-4536643CBA7C}" srcId="{2EA5806E-17AE-40A3-8BA8-F2A34A58B614}" destId="{B1AE78A3-B985-429B-8F12-CC6F6A0D6733}" srcOrd="0" destOrd="0" parTransId="{41AAC690-BBDC-4385-8DA9-99E40B6F7CEA}" sibTransId="{FF173F2D-88CF-4C09-A074-9E97E1F4A865}"/>
    <dgm:cxn modelId="{67CA224E-87C7-4910-820D-8146ED11C47C}" type="presOf" srcId="{55FBB55E-1DDD-4C86-BDB7-D04AB0964938}" destId="{51041306-91A8-4D02-9EB8-021CCCC5EACD}" srcOrd="0" destOrd="0" presId="urn:microsoft.com/office/officeart/2008/layout/LinedList"/>
    <dgm:cxn modelId="{5D8F53E8-0B1A-4B9B-9284-ADD86A22BEA8}" type="presOf" srcId="{E0D27CF2-8865-4EA4-BC85-4D26B9D17F73}" destId="{86400B42-ED36-4D4E-B6B5-7B40B5555509}" srcOrd="0" destOrd="0" presId="urn:microsoft.com/office/officeart/2008/layout/LinedList"/>
    <dgm:cxn modelId="{C3CBA41E-2CB5-4AF1-98C6-436AB82B5950}" srcId="{2EA5806E-17AE-40A3-8BA8-F2A34A58B614}" destId="{3961EE6E-3CBB-47F5-B819-98ACDB5FDA40}" srcOrd="1" destOrd="0" parTransId="{826BDE21-67FD-4FF3-A9F2-E058F2C1B54C}" sibTransId="{9EA70E29-B0C6-4BE0-9A92-6D1262E97954}"/>
    <dgm:cxn modelId="{33716DE3-B368-4952-B3CE-D0422C3BCF33}" type="presOf" srcId="{DD958116-2A3C-4536-996A-492D28FBB6C1}" destId="{0B1B201F-8381-4B94-A41E-ABE8B396985E}" srcOrd="0" destOrd="0" presId="urn:microsoft.com/office/officeart/2008/layout/LinedList"/>
    <dgm:cxn modelId="{C096ACED-8C64-4062-BEF2-EC406AD188A0}" type="presOf" srcId="{3961EE6E-3CBB-47F5-B819-98ACDB5FDA40}" destId="{C571AC60-6DB7-4841-A237-796939B01E0B}" srcOrd="0" destOrd="0" presId="urn:microsoft.com/office/officeart/2008/layout/LinedList"/>
    <dgm:cxn modelId="{9EB4C8D1-1C76-4630-9982-BC19EB8B8C86}" srcId="{2EA5806E-17AE-40A3-8BA8-F2A34A58B614}" destId="{DD958116-2A3C-4536-996A-492D28FBB6C1}" srcOrd="2" destOrd="0" parTransId="{3DB0EF34-E33A-4159-BF2D-27D87FD5C25B}" sibTransId="{7F00A68E-B318-425B-AE3B-8A02EEE8A076}"/>
    <dgm:cxn modelId="{F908FD3B-5740-4356-A324-037D33FF3256}" srcId="{2EA5806E-17AE-40A3-8BA8-F2A34A58B614}" destId="{E0D27CF2-8865-4EA4-BC85-4D26B9D17F73}" srcOrd="5" destOrd="0" parTransId="{54A40DA5-9246-4415-B8C6-E59AD8F86032}" sibTransId="{CB34B646-1902-4CBD-8A38-3332772B1D8C}"/>
    <dgm:cxn modelId="{83D6956D-6013-4649-9727-7E16DD972D82}" srcId="{2EA5806E-17AE-40A3-8BA8-F2A34A58B614}" destId="{E2141999-F640-4E90-A027-720AF8C69130}" srcOrd="6" destOrd="0" parTransId="{4473344F-B71B-4A9D-BD79-8FC8E1AE2112}" sibTransId="{C2112345-FA29-45CE-A52C-5759D5669FBD}"/>
    <dgm:cxn modelId="{5B84544C-99FC-40E8-9169-2E0DA056953D}" srcId="{2EA5806E-17AE-40A3-8BA8-F2A34A58B614}" destId="{1C9808F7-CBDC-46F8-9FA0-E56A7EB22668}" srcOrd="7" destOrd="0" parTransId="{6134FD36-BC4C-483A-95A8-376C525B627C}" sibTransId="{7066CF99-E82B-4258-868C-80C8B391C556}"/>
    <dgm:cxn modelId="{D230860B-BF9F-4969-88B0-5A771A4D58CD}" type="presOf" srcId="{2EA5806E-17AE-40A3-8BA8-F2A34A58B614}" destId="{1F580A63-738E-47AA-ADFC-D08826A7E6B7}" srcOrd="0" destOrd="0" presId="urn:microsoft.com/office/officeart/2008/layout/LinedList"/>
    <dgm:cxn modelId="{8811CC28-2368-4DB0-83F4-77F5A65A8106}" srcId="{2EA5806E-17AE-40A3-8BA8-F2A34A58B614}" destId="{AE89E7E8-971C-4C4E-B582-EDFFF7D87AB7}" srcOrd="4" destOrd="0" parTransId="{DB2600A1-24DF-4581-9AC7-F9079E86782E}" sibTransId="{D21B2B84-5AC8-40B9-BCC6-42523F36B478}"/>
    <dgm:cxn modelId="{F31D3DE9-0C7F-4AA6-BC95-B6E505AF9AE1}" type="presOf" srcId="{AE89E7E8-971C-4C4E-B582-EDFFF7D87AB7}" destId="{F720C5DB-DF77-4DB3-8A9D-5BF8EE4425F2}" srcOrd="0" destOrd="0" presId="urn:microsoft.com/office/officeart/2008/layout/LinedList"/>
    <dgm:cxn modelId="{D42CAF8B-BE3E-46C0-84CF-A373B6CB8AC2}" type="presOf" srcId="{6B36C713-8792-4230-8B70-3E74F0D6A218}" destId="{28B486F7-79AF-4E7C-B8FF-A72950557447}" srcOrd="0" destOrd="0" presId="urn:microsoft.com/office/officeart/2008/layout/LinedList"/>
    <dgm:cxn modelId="{CF0DE6BE-6365-4DA4-8E61-34F74CEFE8AD}" type="presParOf" srcId="{1F580A63-738E-47AA-ADFC-D08826A7E6B7}" destId="{7606F8F2-3563-411F-A5ED-19074ED0D57E}" srcOrd="0" destOrd="0" presId="urn:microsoft.com/office/officeart/2008/layout/LinedList"/>
    <dgm:cxn modelId="{6FA1834C-86AB-4794-8FDC-34592206ABAF}" type="presParOf" srcId="{1F580A63-738E-47AA-ADFC-D08826A7E6B7}" destId="{63C8BD84-5956-4D1F-B3B0-99FCB0598251}" srcOrd="1" destOrd="0" presId="urn:microsoft.com/office/officeart/2008/layout/LinedList"/>
    <dgm:cxn modelId="{D3B14924-2B27-4833-B342-29D060E517A8}" type="presParOf" srcId="{63C8BD84-5956-4D1F-B3B0-99FCB0598251}" destId="{EE282B1F-96C2-4936-AD73-BED9909EFFEC}" srcOrd="0" destOrd="0" presId="urn:microsoft.com/office/officeart/2008/layout/LinedList"/>
    <dgm:cxn modelId="{E04B177B-FC06-4D9B-96E9-20DA28416BA0}" type="presParOf" srcId="{63C8BD84-5956-4D1F-B3B0-99FCB0598251}" destId="{DC1BBC66-8FDE-4A3B-BC87-E24EA4D2E449}" srcOrd="1" destOrd="0" presId="urn:microsoft.com/office/officeart/2008/layout/LinedList"/>
    <dgm:cxn modelId="{534A5CD6-49B4-4DBC-922F-3BBB470D623D}" type="presParOf" srcId="{1F580A63-738E-47AA-ADFC-D08826A7E6B7}" destId="{5CE487E0-774C-464C-B66C-9B7B5029E650}" srcOrd="2" destOrd="0" presId="urn:microsoft.com/office/officeart/2008/layout/LinedList"/>
    <dgm:cxn modelId="{5AF76293-66C7-41E4-95A6-F30FFA979C9B}" type="presParOf" srcId="{1F580A63-738E-47AA-ADFC-D08826A7E6B7}" destId="{EBEB9EAD-F9A7-4A02-A93A-3DF678BA1623}" srcOrd="3" destOrd="0" presId="urn:microsoft.com/office/officeart/2008/layout/LinedList"/>
    <dgm:cxn modelId="{0CCAD4D7-C74F-4A60-A050-EC30B5D9B1B7}" type="presParOf" srcId="{EBEB9EAD-F9A7-4A02-A93A-3DF678BA1623}" destId="{C571AC60-6DB7-4841-A237-796939B01E0B}" srcOrd="0" destOrd="0" presId="urn:microsoft.com/office/officeart/2008/layout/LinedList"/>
    <dgm:cxn modelId="{C04EB4DC-7F03-4029-AFA5-C0CC034BB108}" type="presParOf" srcId="{EBEB9EAD-F9A7-4A02-A93A-3DF678BA1623}" destId="{9A2DFE2E-9ED2-43A6-9416-96B231B6C85D}" srcOrd="1" destOrd="0" presId="urn:microsoft.com/office/officeart/2008/layout/LinedList"/>
    <dgm:cxn modelId="{C68A00B3-DB5F-4241-B1CF-2EBE68E18BBB}" type="presParOf" srcId="{1F580A63-738E-47AA-ADFC-D08826A7E6B7}" destId="{435755F2-3B21-4C29-A576-D9E3D08BEBD0}" srcOrd="4" destOrd="0" presId="urn:microsoft.com/office/officeart/2008/layout/LinedList"/>
    <dgm:cxn modelId="{8E9D92FA-E053-4E6B-8E1B-AFB7B40EA043}" type="presParOf" srcId="{1F580A63-738E-47AA-ADFC-D08826A7E6B7}" destId="{B304B43F-D24D-4012-9CD6-D10E9EEFA284}" srcOrd="5" destOrd="0" presId="urn:microsoft.com/office/officeart/2008/layout/LinedList"/>
    <dgm:cxn modelId="{22D363C0-413E-496E-B20C-1B78069D4D49}" type="presParOf" srcId="{B304B43F-D24D-4012-9CD6-D10E9EEFA284}" destId="{0B1B201F-8381-4B94-A41E-ABE8B396985E}" srcOrd="0" destOrd="0" presId="urn:microsoft.com/office/officeart/2008/layout/LinedList"/>
    <dgm:cxn modelId="{2EE4B844-D294-49D8-A568-5B2C8FB9E842}" type="presParOf" srcId="{B304B43F-D24D-4012-9CD6-D10E9EEFA284}" destId="{BA91B006-5A0E-4FA7-907A-5FFA937C790D}" srcOrd="1" destOrd="0" presId="urn:microsoft.com/office/officeart/2008/layout/LinedList"/>
    <dgm:cxn modelId="{40FFA49E-3BD2-45C0-A5FA-8AA50ADBA497}" type="presParOf" srcId="{1F580A63-738E-47AA-ADFC-D08826A7E6B7}" destId="{5E0FE3E0-7B71-40B3-99BE-617F53CF97A2}" srcOrd="6" destOrd="0" presId="urn:microsoft.com/office/officeart/2008/layout/LinedList"/>
    <dgm:cxn modelId="{E00A5D01-70F7-4384-A8A6-55A05B34FE8D}" type="presParOf" srcId="{1F580A63-738E-47AA-ADFC-D08826A7E6B7}" destId="{100BAA98-EC07-4A57-9538-C37C2ECDB3F4}" srcOrd="7" destOrd="0" presId="urn:microsoft.com/office/officeart/2008/layout/LinedList"/>
    <dgm:cxn modelId="{4D6FCE63-2A6C-43D8-94D4-8E861AE6006A}" type="presParOf" srcId="{100BAA98-EC07-4A57-9538-C37C2ECDB3F4}" destId="{28B486F7-79AF-4E7C-B8FF-A72950557447}" srcOrd="0" destOrd="0" presId="urn:microsoft.com/office/officeart/2008/layout/LinedList"/>
    <dgm:cxn modelId="{9EC4C0FD-B721-4B35-A56E-A7BF69DA1C04}" type="presParOf" srcId="{100BAA98-EC07-4A57-9538-C37C2ECDB3F4}" destId="{68647ED2-6F2F-44A2-9A76-8AF9DB3A44F7}" srcOrd="1" destOrd="0" presId="urn:microsoft.com/office/officeart/2008/layout/LinedList"/>
    <dgm:cxn modelId="{EC9BE427-A49D-4AC6-8FC9-8C53CCE0AB41}" type="presParOf" srcId="{1F580A63-738E-47AA-ADFC-D08826A7E6B7}" destId="{738CD75E-A520-41C3-AA16-22CE0364BE57}" srcOrd="8" destOrd="0" presId="urn:microsoft.com/office/officeart/2008/layout/LinedList"/>
    <dgm:cxn modelId="{FBD7535F-B616-458D-B871-D81667CEE539}" type="presParOf" srcId="{1F580A63-738E-47AA-ADFC-D08826A7E6B7}" destId="{210106E5-5131-4741-92AD-431B7EE6B4D3}" srcOrd="9" destOrd="0" presId="urn:microsoft.com/office/officeart/2008/layout/LinedList"/>
    <dgm:cxn modelId="{C604E1A9-29D7-4F10-9045-7812F312F788}" type="presParOf" srcId="{210106E5-5131-4741-92AD-431B7EE6B4D3}" destId="{F720C5DB-DF77-4DB3-8A9D-5BF8EE4425F2}" srcOrd="0" destOrd="0" presId="urn:microsoft.com/office/officeart/2008/layout/LinedList"/>
    <dgm:cxn modelId="{8B8D7D37-43F4-41A1-BC40-CAAB190F37A3}" type="presParOf" srcId="{210106E5-5131-4741-92AD-431B7EE6B4D3}" destId="{618ED6C0-8D57-4286-84E6-00958A683C89}" srcOrd="1" destOrd="0" presId="urn:microsoft.com/office/officeart/2008/layout/LinedList"/>
    <dgm:cxn modelId="{F29BEACA-4637-4AFE-B262-30B588B8FEBE}" type="presParOf" srcId="{1F580A63-738E-47AA-ADFC-D08826A7E6B7}" destId="{89C51373-B8F7-40D6-AB77-8D6C840D9400}" srcOrd="10" destOrd="0" presId="urn:microsoft.com/office/officeart/2008/layout/LinedList"/>
    <dgm:cxn modelId="{A8385554-60CC-4309-A2A8-DA68C63DFB47}" type="presParOf" srcId="{1F580A63-738E-47AA-ADFC-D08826A7E6B7}" destId="{6F41B15A-0994-47F7-B30F-0ABB3D994E6F}" srcOrd="11" destOrd="0" presId="urn:microsoft.com/office/officeart/2008/layout/LinedList"/>
    <dgm:cxn modelId="{316D2E49-C7B7-4F83-B2DF-8866D6E4717D}" type="presParOf" srcId="{6F41B15A-0994-47F7-B30F-0ABB3D994E6F}" destId="{86400B42-ED36-4D4E-B6B5-7B40B5555509}" srcOrd="0" destOrd="0" presId="urn:microsoft.com/office/officeart/2008/layout/LinedList"/>
    <dgm:cxn modelId="{876D1529-A685-408A-B91D-E5E2709286DB}" type="presParOf" srcId="{6F41B15A-0994-47F7-B30F-0ABB3D994E6F}" destId="{36C11A58-13C5-48D6-B7A2-D5ACE6672E0E}" srcOrd="1" destOrd="0" presId="urn:microsoft.com/office/officeart/2008/layout/LinedList"/>
    <dgm:cxn modelId="{2E025D32-1E87-4075-97B5-D318A2C3E5C4}" type="presParOf" srcId="{1F580A63-738E-47AA-ADFC-D08826A7E6B7}" destId="{9F1A09C1-A415-49E5-836E-C85724B9C1B4}" srcOrd="12" destOrd="0" presId="urn:microsoft.com/office/officeart/2008/layout/LinedList"/>
    <dgm:cxn modelId="{48D17230-9B9B-46CA-9D53-EAC7C6A10860}" type="presParOf" srcId="{1F580A63-738E-47AA-ADFC-D08826A7E6B7}" destId="{E44AE16D-2380-477B-9106-0C60DFAFC4B6}" srcOrd="13" destOrd="0" presId="urn:microsoft.com/office/officeart/2008/layout/LinedList"/>
    <dgm:cxn modelId="{886A04AC-34D0-4207-B3FE-01FDCA6E5455}" type="presParOf" srcId="{E44AE16D-2380-477B-9106-0C60DFAFC4B6}" destId="{3566594B-DEC6-4523-AF4D-35132BF47E09}" srcOrd="0" destOrd="0" presId="urn:microsoft.com/office/officeart/2008/layout/LinedList"/>
    <dgm:cxn modelId="{BB10DEE8-39E9-4F9F-B81D-1F8F759BF500}" type="presParOf" srcId="{E44AE16D-2380-477B-9106-0C60DFAFC4B6}" destId="{24798CAC-4556-4F87-BFD6-400BD8260440}" srcOrd="1" destOrd="0" presId="urn:microsoft.com/office/officeart/2008/layout/LinedList"/>
    <dgm:cxn modelId="{E68A0410-F824-4B4A-9120-4EEAE31B0F8D}" type="presParOf" srcId="{1F580A63-738E-47AA-ADFC-D08826A7E6B7}" destId="{03A6362B-019E-4233-8DD1-F9665ADAEBFD}" srcOrd="14" destOrd="0" presId="urn:microsoft.com/office/officeart/2008/layout/LinedList"/>
    <dgm:cxn modelId="{010A7BA8-1C38-44EB-9197-7E2C55B44A2E}" type="presParOf" srcId="{1F580A63-738E-47AA-ADFC-D08826A7E6B7}" destId="{59B85075-0A56-44D6-AFEB-E5E3B08DF3C5}" srcOrd="15" destOrd="0" presId="urn:microsoft.com/office/officeart/2008/layout/LinedList"/>
    <dgm:cxn modelId="{06DED16E-5589-4FB7-BF36-82F692A215CF}" type="presParOf" srcId="{59B85075-0A56-44D6-AFEB-E5E3B08DF3C5}" destId="{EE433A87-93C3-4041-B09C-ACD2E462AE0F}" srcOrd="0" destOrd="0" presId="urn:microsoft.com/office/officeart/2008/layout/LinedList"/>
    <dgm:cxn modelId="{79556C6C-EFC7-44D1-B556-98FA016F5D9E}" type="presParOf" srcId="{59B85075-0A56-44D6-AFEB-E5E3B08DF3C5}" destId="{25184524-7186-4810-9C7F-ADE0A9AD0FB1}" srcOrd="1" destOrd="0" presId="urn:microsoft.com/office/officeart/2008/layout/LinedList"/>
    <dgm:cxn modelId="{3258153D-C134-4D85-A78E-6B25D87DC21B}" type="presParOf" srcId="{1F580A63-738E-47AA-ADFC-D08826A7E6B7}" destId="{3150A417-E6FB-45EB-A81A-1C13719BF325}" srcOrd="16" destOrd="0" presId="urn:microsoft.com/office/officeart/2008/layout/LinedList"/>
    <dgm:cxn modelId="{8F748FAA-CB34-4C70-8BF8-A2C0EF3DB4FE}" type="presParOf" srcId="{1F580A63-738E-47AA-ADFC-D08826A7E6B7}" destId="{6A572C20-A08B-4045-82D4-D4D1954BA492}" srcOrd="17" destOrd="0" presId="urn:microsoft.com/office/officeart/2008/layout/LinedList"/>
    <dgm:cxn modelId="{4F10A686-3981-4CA0-91FE-B82834CF057B}" type="presParOf" srcId="{6A572C20-A08B-4045-82D4-D4D1954BA492}" destId="{51041306-91A8-4D02-9EB8-021CCCC5EACD}" srcOrd="0" destOrd="0" presId="urn:microsoft.com/office/officeart/2008/layout/LinedList"/>
    <dgm:cxn modelId="{BA4805BB-2E1F-4E1C-BC45-7F519E25CBA4}" type="presParOf" srcId="{6A572C20-A08B-4045-82D4-D4D1954BA492}" destId="{CA686A1F-50D4-4EAC-9C7C-21A285FE180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2FB0757-C63F-4BC4-8AE9-302BF794F697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15C1DE-724F-439B-B70C-6C3D0693ACB8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mtClean="0"/>
            <a:t>📈 </a:t>
          </a:r>
          <a:r>
            <a:rPr lang="en-US" b="1" smtClean="0"/>
            <a:t>Evaluation Metrics</a:t>
          </a:r>
          <a:endParaRPr lang="en-US"/>
        </a:p>
      </dgm:t>
    </dgm:pt>
    <dgm:pt modelId="{1341025D-E1FA-41D4-B7F5-2F18F25B13B9}" type="parTrans" cxnId="{926BDEB7-0C35-4FA1-A882-1AEA63F3C5F2}">
      <dgm:prSet/>
      <dgm:spPr/>
      <dgm:t>
        <a:bodyPr/>
        <a:lstStyle/>
        <a:p>
          <a:endParaRPr lang="en-US"/>
        </a:p>
      </dgm:t>
    </dgm:pt>
    <dgm:pt modelId="{366AF41D-1D4E-4647-9746-7582AE427A7C}" type="sibTrans" cxnId="{926BDEB7-0C35-4FA1-A882-1AEA63F3C5F2}">
      <dgm:prSet/>
      <dgm:spPr/>
      <dgm:t>
        <a:bodyPr/>
        <a:lstStyle/>
        <a:p>
          <a:endParaRPr lang="en-US"/>
        </a:p>
      </dgm:t>
    </dgm:pt>
    <dgm:pt modelId="{B48833D3-7D8A-44F0-BFBC-CD92AC8240B0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b="1" smtClean="0"/>
            <a:t>Accuracy</a:t>
          </a:r>
          <a:r>
            <a:rPr lang="en-US" smtClean="0"/>
            <a:t> – overall correctness</a:t>
          </a:r>
          <a:endParaRPr lang="en-US"/>
        </a:p>
      </dgm:t>
    </dgm:pt>
    <dgm:pt modelId="{436D600B-D9F6-478E-B914-23F359CD333A}" type="parTrans" cxnId="{7D57B351-D434-4ED5-936A-BA6E5D567022}">
      <dgm:prSet/>
      <dgm:spPr/>
      <dgm:t>
        <a:bodyPr/>
        <a:lstStyle/>
        <a:p>
          <a:endParaRPr lang="en-US"/>
        </a:p>
      </dgm:t>
    </dgm:pt>
    <dgm:pt modelId="{2604753E-CDC5-49D0-BAD4-D9716188D11B}" type="sibTrans" cxnId="{7D57B351-D434-4ED5-936A-BA6E5D567022}">
      <dgm:prSet/>
      <dgm:spPr/>
      <dgm:t>
        <a:bodyPr/>
        <a:lstStyle/>
        <a:p>
          <a:endParaRPr lang="en-US"/>
        </a:p>
      </dgm:t>
    </dgm:pt>
    <dgm:pt modelId="{D5E7924A-2FFE-4E82-965A-353786299EE6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b="1" smtClean="0"/>
            <a:t>Precision</a:t>
          </a:r>
          <a:r>
            <a:rPr lang="en-US" smtClean="0"/>
            <a:t> – how many predicted disasters were correct</a:t>
          </a:r>
          <a:endParaRPr lang="en-US"/>
        </a:p>
      </dgm:t>
    </dgm:pt>
    <dgm:pt modelId="{026BE2ED-932C-4BF4-A43B-3DA4F268C12B}" type="parTrans" cxnId="{E6945B56-474B-4FE8-AC47-8AAD4DCBEAA3}">
      <dgm:prSet/>
      <dgm:spPr/>
      <dgm:t>
        <a:bodyPr/>
        <a:lstStyle/>
        <a:p>
          <a:endParaRPr lang="en-US"/>
        </a:p>
      </dgm:t>
    </dgm:pt>
    <dgm:pt modelId="{C3B2D039-6809-4957-96F0-7AD57420EF00}" type="sibTrans" cxnId="{E6945B56-474B-4FE8-AC47-8AAD4DCBEAA3}">
      <dgm:prSet/>
      <dgm:spPr/>
      <dgm:t>
        <a:bodyPr/>
        <a:lstStyle/>
        <a:p>
          <a:endParaRPr lang="en-US"/>
        </a:p>
      </dgm:t>
    </dgm:pt>
    <dgm:pt modelId="{AB1D9246-BB28-498D-A796-1BF8F805E6BB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b="1" dirty="0" smtClean="0"/>
            <a:t>Recall</a:t>
          </a:r>
          <a:r>
            <a:rPr lang="en-US" dirty="0" smtClean="0"/>
            <a:t> – how many actual disasters were captured</a:t>
          </a:r>
          <a:endParaRPr lang="en-US" dirty="0"/>
        </a:p>
      </dgm:t>
    </dgm:pt>
    <dgm:pt modelId="{6C3C0188-CC96-4E24-BA22-A3B2F7E740EE}" type="parTrans" cxnId="{2D3B82C3-8951-40B4-AC58-61B1CF84B595}">
      <dgm:prSet/>
      <dgm:spPr/>
      <dgm:t>
        <a:bodyPr/>
        <a:lstStyle/>
        <a:p>
          <a:endParaRPr lang="en-US"/>
        </a:p>
      </dgm:t>
    </dgm:pt>
    <dgm:pt modelId="{231FCB66-FA5A-4E2B-8992-92AA0C18FE0C}" type="sibTrans" cxnId="{2D3B82C3-8951-40B4-AC58-61B1CF84B595}">
      <dgm:prSet/>
      <dgm:spPr/>
      <dgm:t>
        <a:bodyPr/>
        <a:lstStyle/>
        <a:p>
          <a:endParaRPr lang="en-US"/>
        </a:p>
      </dgm:t>
    </dgm:pt>
    <dgm:pt modelId="{897FF093-7A2A-4C09-9976-62D2C7C078DB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b="1" smtClean="0"/>
            <a:t>F1-Score</a:t>
          </a:r>
          <a:r>
            <a:rPr lang="en-US" smtClean="0"/>
            <a:t> – harmonic mean of precision and recall</a:t>
          </a:r>
          <a:endParaRPr lang="en-US"/>
        </a:p>
      </dgm:t>
    </dgm:pt>
    <dgm:pt modelId="{0D768729-7C06-41EF-957E-2CA2B8CCE794}" type="parTrans" cxnId="{F6A86EC4-887C-46E6-9FD7-B68CE4B1C31C}">
      <dgm:prSet/>
      <dgm:spPr/>
      <dgm:t>
        <a:bodyPr/>
        <a:lstStyle/>
        <a:p>
          <a:endParaRPr lang="en-US"/>
        </a:p>
      </dgm:t>
    </dgm:pt>
    <dgm:pt modelId="{5E666CA2-1DB0-4D8D-83C5-75D923F28835}" type="sibTrans" cxnId="{F6A86EC4-887C-46E6-9FD7-B68CE4B1C31C}">
      <dgm:prSet/>
      <dgm:spPr/>
      <dgm:t>
        <a:bodyPr/>
        <a:lstStyle/>
        <a:p>
          <a:endParaRPr lang="en-US"/>
        </a:p>
      </dgm:t>
    </dgm:pt>
    <dgm:pt modelId="{543C2CF9-46DD-41E6-9EBC-6D7A6DB20038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mtClean="0"/>
            <a:t>📊 </a:t>
          </a:r>
          <a:r>
            <a:rPr lang="en-US" b="1" smtClean="0"/>
            <a:t>Visual Analysis</a:t>
          </a:r>
          <a:endParaRPr lang="en-US"/>
        </a:p>
      </dgm:t>
    </dgm:pt>
    <dgm:pt modelId="{2D77B30D-78C7-4F83-8C53-E9346DD7A3C4}" type="parTrans" cxnId="{1CD944BC-6AEC-4C50-84FA-2CEC77374A20}">
      <dgm:prSet/>
      <dgm:spPr/>
      <dgm:t>
        <a:bodyPr/>
        <a:lstStyle/>
        <a:p>
          <a:endParaRPr lang="en-US"/>
        </a:p>
      </dgm:t>
    </dgm:pt>
    <dgm:pt modelId="{0843B2B8-81EB-4793-AA0B-E360364CFD11}" type="sibTrans" cxnId="{1CD944BC-6AEC-4C50-84FA-2CEC77374A20}">
      <dgm:prSet/>
      <dgm:spPr/>
      <dgm:t>
        <a:bodyPr/>
        <a:lstStyle/>
        <a:p>
          <a:endParaRPr lang="en-US"/>
        </a:p>
      </dgm:t>
    </dgm:pt>
    <dgm:pt modelId="{5B73991D-FD42-493E-B6A3-A6AEF2D605CB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b="1" smtClean="0"/>
            <a:t>Confusion Matrix</a:t>
          </a:r>
          <a:r>
            <a:rPr lang="en-US" smtClean="0"/>
            <a:t> – to observe true/false positives/negatives</a:t>
          </a:r>
          <a:endParaRPr lang="en-US"/>
        </a:p>
      </dgm:t>
    </dgm:pt>
    <dgm:pt modelId="{2F885B91-1660-4A36-83D4-7989AFF910A3}" type="parTrans" cxnId="{63829944-5E2C-4E13-B974-AAD4F577B070}">
      <dgm:prSet/>
      <dgm:spPr/>
      <dgm:t>
        <a:bodyPr/>
        <a:lstStyle/>
        <a:p>
          <a:endParaRPr lang="en-US"/>
        </a:p>
      </dgm:t>
    </dgm:pt>
    <dgm:pt modelId="{B146787F-F24C-47B5-AC39-961A404B2DBC}" type="sibTrans" cxnId="{63829944-5E2C-4E13-B974-AAD4F577B070}">
      <dgm:prSet/>
      <dgm:spPr/>
      <dgm:t>
        <a:bodyPr/>
        <a:lstStyle/>
        <a:p>
          <a:endParaRPr lang="en-US"/>
        </a:p>
      </dgm:t>
    </dgm:pt>
    <dgm:pt modelId="{BCBB38B1-1064-4763-93E4-3ADD0CC4D996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b="1" smtClean="0"/>
            <a:t>ROC Curve</a:t>
          </a:r>
          <a:r>
            <a:rPr lang="en-US" smtClean="0"/>
            <a:t> – trade-off between TPR and FPR</a:t>
          </a:r>
          <a:endParaRPr lang="en-US"/>
        </a:p>
      </dgm:t>
    </dgm:pt>
    <dgm:pt modelId="{E6B2F909-D77C-40C7-9C00-88A0A41F3475}" type="parTrans" cxnId="{FD097938-BD73-4035-B7E3-48541D31697F}">
      <dgm:prSet/>
      <dgm:spPr/>
      <dgm:t>
        <a:bodyPr/>
        <a:lstStyle/>
        <a:p>
          <a:endParaRPr lang="en-US"/>
        </a:p>
      </dgm:t>
    </dgm:pt>
    <dgm:pt modelId="{B4168100-1556-4699-86C2-20A4AC621512}" type="sibTrans" cxnId="{FD097938-BD73-4035-B7E3-48541D31697F}">
      <dgm:prSet/>
      <dgm:spPr/>
      <dgm:t>
        <a:bodyPr/>
        <a:lstStyle/>
        <a:p>
          <a:endParaRPr lang="en-US"/>
        </a:p>
      </dgm:t>
    </dgm:pt>
    <dgm:pt modelId="{8CC9DBE4-335E-4876-8177-CE526D9999F4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b="1" smtClean="0"/>
            <a:t>Precision-Recall Curve</a:t>
          </a:r>
          <a:r>
            <a:rPr lang="en-US" smtClean="0"/>
            <a:t> – useful for imbalanced data</a:t>
          </a:r>
          <a:endParaRPr lang="en-US"/>
        </a:p>
      </dgm:t>
    </dgm:pt>
    <dgm:pt modelId="{476CAB0B-0EDF-4E92-8109-F59460BA76F9}" type="parTrans" cxnId="{59C686EB-40D5-4A80-BBE9-64405220CA5C}">
      <dgm:prSet/>
      <dgm:spPr/>
      <dgm:t>
        <a:bodyPr/>
        <a:lstStyle/>
        <a:p>
          <a:endParaRPr lang="en-US"/>
        </a:p>
      </dgm:t>
    </dgm:pt>
    <dgm:pt modelId="{6D74B972-4998-4A23-A2D4-471A122318DA}" type="sibTrans" cxnId="{59C686EB-40D5-4A80-BBE9-64405220CA5C}">
      <dgm:prSet/>
      <dgm:spPr/>
      <dgm:t>
        <a:bodyPr/>
        <a:lstStyle/>
        <a:p>
          <a:endParaRPr lang="en-US"/>
        </a:p>
      </dgm:t>
    </dgm:pt>
    <dgm:pt modelId="{5592EE4B-46A9-4AEE-A586-AFC18614AA8F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mtClean="0"/>
            <a:t>🏆 </a:t>
          </a:r>
          <a:r>
            <a:rPr lang="en-US" b="1" smtClean="0"/>
            <a:t>Outcome</a:t>
          </a:r>
          <a:endParaRPr lang="en-US"/>
        </a:p>
      </dgm:t>
    </dgm:pt>
    <dgm:pt modelId="{973C6684-1CC9-422B-BC94-2CFBFF0F7D8F}" type="parTrans" cxnId="{473686B1-C31F-40C4-A33F-8512DDAA64CC}">
      <dgm:prSet/>
      <dgm:spPr/>
      <dgm:t>
        <a:bodyPr/>
        <a:lstStyle/>
        <a:p>
          <a:endParaRPr lang="en-US"/>
        </a:p>
      </dgm:t>
    </dgm:pt>
    <dgm:pt modelId="{500D1FBB-A6A9-4F47-9006-004CEB1F353E}" type="sibTrans" cxnId="{473686B1-C31F-40C4-A33F-8512DDAA64CC}">
      <dgm:prSet/>
      <dgm:spPr/>
      <dgm:t>
        <a:bodyPr/>
        <a:lstStyle/>
        <a:p>
          <a:endParaRPr lang="en-US"/>
        </a:p>
      </dgm:t>
    </dgm:pt>
    <dgm:pt modelId="{41FAD611-B7D3-46E0-8242-57D0CE158C61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mtClean="0"/>
            <a:t>Best-performing model selected based on F1-score and overall consistency</a:t>
          </a:r>
          <a:endParaRPr lang="en-US"/>
        </a:p>
      </dgm:t>
    </dgm:pt>
    <dgm:pt modelId="{FFD2C6D2-6BC7-4AA5-BEFF-4A56D4E26C8B}" type="parTrans" cxnId="{80B424BC-9C3C-4CE4-9D97-BCB03A41F8CE}">
      <dgm:prSet/>
      <dgm:spPr/>
      <dgm:t>
        <a:bodyPr/>
        <a:lstStyle/>
        <a:p>
          <a:endParaRPr lang="en-US"/>
        </a:p>
      </dgm:t>
    </dgm:pt>
    <dgm:pt modelId="{55B3C2D6-4634-49E9-9AB1-42F6BFA74F4E}" type="sibTrans" cxnId="{80B424BC-9C3C-4CE4-9D97-BCB03A41F8CE}">
      <dgm:prSet/>
      <dgm:spPr/>
      <dgm:t>
        <a:bodyPr/>
        <a:lstStyle/>
        <a:p>
          <a:endParaRPr lang="en-US"/>
        </a:p>
      </dgm:t>
    </dgm:pt>
    <dgm:pt modelId="{E0E3F434-5015-4F55-9B59-D7C3B93F658D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mtClean="0"/>
            <a:t>Ready for deployment</a:t>
          </a:r>
          <a:endParaRPr lang="en-US"/>
        </a:p>
      </dgm:t>
    </dgm:pt>
    <dgm:pt modelId="{A6DDC100-E6ED-42FB-81C6-71A948B41C67}" type="parTrans" cxnId="{DB1BB138-850F-4469-BE00-BF4DA0D0C42F}">
      <dgm:prSet/>
      <dgm:spPr/>
      <dgm:t>
        <a:bodyPr/>
        <a:lstStyle/>
        <a:p>
          <a:endParaRPr lang="en-US"/>
        </a:p>
      </dgm:t>
    </dgm:pt>
    <dgm:pt modelId="{EB48F22C-F3B7-42C6-9CEE-F353C8E8FB20}" type="sibTrans" cxnId="{DB1BB138-850F-4469-BE00-BF4DA0D0C42F}">
      <dgm:prSet/>
      <dgm:spPr/>
      <dgm:t>
        <a:bodyPr/>
        <a:lstStyle/>
        <a:p>
          <a:endParaRPr lang="en-US"/>
        </a:p>
      </dgm:t>
    </dgm:pt>
    <dgm:pt modelId="{AEED8017-D323-4675-90E5-4E4A609A6CA1}" type="pres">
      <dgm:prSet presAssocID="{52FB0757-C63F-4BC4-8AE9-302BF794F697}" presName="vert0" presStyleCnt="0">
        <dgm:presLayoutVars>
          <dgm:dir/>
          <dgm:animOne val="branch"/>
          <dgm:animLvl val="lvl"/>
        </dgm:presLayoutVars>
      </dgm:prSet>
      <dgm:spPr/>
    </dgm:pt>
    <dgm:pt modelId="{47B88D72-C64D-4818-8B95-329EC1665DA2}" type="pres">
      <dgm:prSet presAssocID="{CF15C1DE-724F-439B-B70C-6C3D0693ACB8}" presName="thickLine" presStyleLbl="alignNode1" presStyleIdx="0" presStyleCnt="12"/>
      <dgm:spPr>
        <a:ln>
          <a:solidFill>
            <a:schemeClr val="tx2"/>
          </a:solidFill>
        </a:ln>
      </dgm:spPr>
    </dgm:pt>
    <dgm:pt modelId="{56FF6637-3EB6-40C2-A7CA-834159C4A01A}" type="pres">
      <dgm:prSet presAssocID="{CF15C1DE-724F-439B-B70C-6C3D0693ACB8}" presName="horz1" presStyleCnt="0"/>
      <dgm:spPr/>
    </dgm:pt>
    <dgm:pt modelId="{1A0F478A-2652-4673-8073-D532C6A66BCF}" type="pres">
      <dgm:prSet presAssocID="{CF15C1DE-724F-439B-B70C-6C3D0693ACB8}" presName="tx1" presStyleLbl="revTx" presStyleIdx="0" presStyleCnt="12"/>
      <dgm:spPr/>
    </dgm:pt>
    <dgm:pt modelId="{B926F21E-FBF5-469F-A0DF-6C683A4D3D10}" type="pres">
      <dgm:prSet presAssocID="{CF15C1DE-724F-439B-B70C-6C3D0693ACB8}" presName="vert1" presStyleCnt="0"/>
      <dgm:spPr/>
    </dgm:pt>
    <dgm:pt modelId="{53CEA39D-C5AB-4FEE-BB7B-A0EE4D6EB16F}" type="pres">
      <dgm:prSet presAssocID="{B48833D3-7D8A-44F0-BFBC-CD92AC8240B0}" presName="thickLine" presStyleLbl="alignNode1" presStyleIdx="1" presStyleCnt="12"/>
      <dgm:spPr>
        <a:ln>
          <a:solidFill>
            <a:schemeClr val="tx2"/>
          </a:solidFill>
        </a:ln>
      </dgm:spPr>
    </dgm:pt>
    <dgm:pt modelId="{D30C1F39-2643-41A9-8DA8-703893748AD8}" type="pres">
      <dgm:prSet presAssocID="{B48833D3-7D8A-44F0-BFBC-CD92AC8240B0}" presName="horz1" presStyleCnt="0"/>
      <dgm:spPr/>
    </dgm:pt>
    <dgm:pt modelId="{659C8EFB-AAE1-4FFE-AC54-9D6875BE4DD4}" type="pres">
      <dgm:prSet presAssocID="{B48833D3-7D8A-44F0-BFBC-CD92AC8240B0}" presName="tx1" presStyleLbl="revTx" presStyleIdx="1" presStyleCnt="12"/>
      <dgm:spPr/>
    </dgm:pt>
    <dgm:pt modelId="{B616C051-2F73-4EB8-B558-A56A1B170169}" type="pres">
      <dgm:prSet presAssocID="{B48833D3-7D8A-44F0-BFBC-CD92AC8240B0}" presName="vert1" presStyleCnt="0"/>
      <dgm:spPr/>
    </dgm:pt>
    <dgm:pt modelId="{6BD2CCF1-A136-41E5-86F9-94D77A38C848}" type="pres">
      <dgm:prSet presAssocID="{D5E7924A-2FFE-4E82-965A-353786299EE6}" presName="thickLine" presStyleLbl="alignNode1" presStyleIdx="2" presStyleCnt="12"/>
      <dgm:spPr>
        <a:ln>
          <a:solidFill>
            <a:schemeClr val="tx2"/>
          </a:solidFill>
        </a:ln>
      </dgm:spPr>
    </dgm:pt>
    <dgm:pt modelId="{88DF2E7A-B729-4B8C-A74D-7F4AEDBDD371}" type="pres">
      <dgm:prSet presAssocID="{D5E7924A-2FFE-4E82-965A-353786299EE6}" presName="horz1" presStyleCnt="0"/>
      <dgm:spPr/>
    </dgm:pt>
    <dgm:pt modelId="{1567EAA9-EA65-4822-ACF5-63054FC986CF}" type="pres">
      <dgm:prSet presAssocID="{D5E7924A-2FFE-4E82-965A-353786299EE6}" presName="tx1" presStyleLbl="revTx" presStyleIdx="2" presStyleCnt="12"/>
      <dgm:spPr/>
    </dgm:pt>
    <dgm:pt modelId="{50029522-AC3D-4371-92A7-28F9EF076E95}" type="pres">
      <dgm:prSet presAssocID="{D5E7924A-2FFE-4E82-965A-353786299EE6}" presName="vert1" presStyleCnt="0"/>
      <dgm:spPr/>
    </dgm:pt>
    <dgm:pt modelId="{382074F5-C092-4867-8E45-44E5B35AD911}" type="pres">
      <dgm:prSet presAssocID="{AB1D9246-BB28-498D-A796-1BF8F805E6BB}" presName="thickLine" presStyleLbl="alignNode1" presStyleIdx="3" presStyleCnt="12"/>
      <dgm:spPr>
        <a:ln>
          <a:solidFill>
            <a:schemeClr val="tx2"/>
          </a:solidFill>
        </a:ln>
      </dgm:spPr>
    </dgm:pt>
    <dgm:pt modelId="{87E74D91-592A-4D52-B25F-2D63CFD018C6}" type="pres">
      <dgm:prSet presAssocID="{AB1D9246-BB28-498D-A796-1BF8F805E6BB}" presName="horz1" presStyleCnt="0"/>
      <dgm:spPr/>
    </dgm:pt>
    <dgm:pt modelId="{2CAC02FC-153E-48DB-99F4-A881716CA5E7}" type="pres">
      <dgm:prSet presAssocID="{AB1D9246-BB28-498D-A796-1BF8F805E6BB}" presName="tx1" presStyleLbl="revTx" presStyleIdx="3" presStyleCnt="12"/>
      <dgm:spPr/>
    </dgm:pt>
    <dgm:pt modelId="{F346F678-A35F-4FE7-B696-967DBBC88713}" type="pres">
      <dgm:prSet presAssocID="{AB1D9246-BB28-498D-A796-1BF8F805E6BB}" presName="vert1" presStyleCnt="0"/>
      <dgm:spPr/>
    </dgm:pt>
    <dgm:pt modelId="{32E7693C-7DF8-4EE9-8645-D68870F675A6}" type="pres">
      <dgm:prSet presAssocID="{897FF093-7A2A-4C09-9976-62D2C7C078DB}" presName="thickLine" presStyleLbl="alignNode1" presStyleIdx="4" presStyleCnt="12"/>
      <dgm:spPr>
        <a:ln>
          <a:solidFill>
            <a:schemeClr val="tx2"/>
          </a:solidFill>
        </a:ln>
      </dgm:spPr>
    </dgm:pt>
    <dgm:pt modelId="{ED3202FA-9571-4F78-A208-075298057E8E}" type="pres">
      <dgm:prSet presAssocID="{897FF093-7A2A-4C09-9976-62D2C7C078DB}" presName="horz1" presStyleCnt="0"/>
      <dgm:spPr/>
    </dgm:pt>
    <dgm:pt modelId="{13ED4587-0867-4F8C-AF56-6A2FB510B47C}" type="pres">
      <dgm:prSet presAssocID="{897FF093-7A2A-4C09-9976-62D2C7C078DB}" presName="tx1" presStyleLbl="revTx" presStyleIdx="4" presStyleCnt="12"/>
      <dgm:spPr/>
    </dgm:pt>
    <dgm:pt modelId="{C41D6C03-3D8E-4AF6-AEC0-E3CCF9C0DA52}" type="pres">
      <dgm:prSet presAssocID="{897FF093-7A2A-4C09-9976-62D2C7C078DB}" presName="vert1" presStyleCnt="0"/>
      <dgm:spPr/>
    </dgm:pt>
    <dgm:pt modelId="{0E8573D5-55F8-4E60-BF84-AED15FD9646A}" type="pres">
      <dgm:prSet presAssocID="{543C2CF9-46DD-41E6-9EBC-6D7A6DB20038}" presName="thickLine" presStyleLbl="alignNode1" presStyleIdx="5" presStyleCnt="12"/>
      <dgm:spPr>
        <a:ln>
          <a:solidFill>
            <a:schemeClr val="tx2"/>
          </a:solidFill>
        </a:ln>
      </dgm:spPr>
    </dgm:pt>
    <dgm:pt modelId="{E568BB2A-DA64-4F9A-838A-CB9586B263F7}" type="pres">
      <dgm:prSet presAssocID="{543C2CF9-46DD-41E6-9EBC-6D7A6DB20038}" presName="horz1" presStyleCnt="0"/>
      <dgm:spPr/>
    </dgm:pt>
    <dgm:pt modelId="{274A911F-5DD3-4B6F-B904-217A1C064591}" type="pres">
      <dgm:prSet presAssocID="{543C2CF9-46DD-41E6-9EBC-6D7A6DB20038}" presName="tx1" presStyleLbl="revTx" presStyleIdx="5" presStyleCnt="12"/>
      <dgm:spPr/>
    </dgm:pt>
    <dgm:pt modelId="{6B5B9D66-9CE8-4A15-B0C7-38320CB3EC2B}" type="pres">
      <dgm:prSet presAssocID="{543C2CF9-46DD-41E6-9EBC-6D7A6DB20038}" presName="vert1" presStyleCnt="0"/>
      <dgm:spPr/>
    </dgm:pt>
    <dgm:pt modelId="{A5A4DFC1-E066-4BF3-848C-6461A0DAAA5E}" type="pres">
      <dgm:prSet presAssocID="{5B73991D-FD42-493E-B6A3-A6AEF2D605CB}" presName="thickLine" presStyleLbl="alignNode1" presStyleIdx="6" presStyleCnt="12"/>
      <dgm:spPr>
        <a:ln>
          <a:solidFill>
            <a:schemeClr val="tx2"/>
          </a:solidFill>
        </a:ln>
      </dgm:spPr>
    </dgm:pt>
    <dgm:pt modelId="{7ADC430F-2EE2-4EDC-8A84-268FE2AC2FD7}" type="pres">
      <dgm:prSet presAssocID="{5B73991D-FD42-493E-B6A3-A6AEF2D605CB}" presName="horz1" presStyleCnt="0"/>
      <dgm:spPr/>
    </dgm:pt>
    <dgm:pt modelId="{8C3F19D4-A2ED-4596-A734-760D897FCD3D}" type="pres">
      <dgm:prSet presAssocID="{5B73991D-FD42-493E-B6A3-A6AEF2D605CB}" presName="tx1" presStyleLbl="revTx" presStyleIdx="6" presStyleCnt="12"/>
      <dgm:spPr/>
    </dgm:pt>
    <dgm:pt modelId="{389C8F2D-1DDD-4748-9B5D-D7BB460AF218}" type="pres">
      <dgm:prSet presAssocID="{5B73991D-FD42-493E-B6A3-A6AEF2D605CB}" presName="vert1" presStyleCnt="0"/>
      <dgm:spPr/>
    </dgm:pt>
    <dgm:pt modelId="{7488E56B-6EFD-4CC2-AE1B-C59FDDE4A2AE}" type="pres">
      <dgm:prSet presAssocID="{BCBB38B1-1064-4763-93E4-3ADD0CC4D996}" presName="thickLine" presStyleLbl="alignNode1" presStyleIdx="7" presStyleCnt="12"/>
      <dgm:spPr>
        <a:ln>
          <a:solidFill>
            <a:schemeClr val="tx2"/>
          </a:solidFill>
        </a:ln>
      </dgm:spPr>
    </dgm:pt>
    <dgm:pt modelId="{E00BB892-278E-4FE5-9B3E-CBD43AFBA9AA}" type="pres">
      <dgm:prSet presAssocID="{BCBB38B1-1064-4763-93E4-3ADD0CC4D996}" presName="horz1" presStyleCnt="0"/>
      <dgm:spPr/>
    </dgm:pt>
    <dgm:pt modelId="{5134816B-7909-4F4D-A64B-D776DD495531}" type="pres">
      <dgm:prSet presAssocID="{BCBB38B1-1064-4763-93E4-3ADD0CC4D996}" presName="tx1" presStyleLbl="revTx" presStyleIdx="7" presStyleCnt="12"/>
      <dgm:spPr/>
    </dgm:pt>
    <dgm:pt modelId="{B55E9605-5397-4AA4-9CF0-FE8D473D6560}" type="pres">
      <dgm:prSet presAssocID="{BCBB38B1-1064-4763-93E4-3ADD0CC4D996}" presName="vert1" presStyleCnt="0"/>
      <dgm:spPr/>
    </dgm:pt>
    <dgm:pt modelId="{94A3295B-DC6B-467F-AF12-A05BE1714949}" type="pres">
      <dgm:prSet presAssocID="{8CC9DBE4-335E-4876-8177-CE526D9999F4}" presName="thickLine" presStyleLbl="alignNode1" presStyleIdx="8" presStyleCnt="12"/>
      <dgm:spPr>
        <a:ln>
          <a:solidFill>
            <a:schemeClr val="tx2"/>
          </a:solidFill>
        </a:ln>
      </dgm:spPr>
    </dgm:pt>
    <dgm:pt modelId="{E8ACBB22-0639-4D74-8C6D-97D57CFF54D5}" type="pres">
      <dgm:prSet presAssocID="{8CC9DBE4-335E-4876-8177-CE526D9999F4}" presName="horz1" presStyleCnt="0"/>
      <dgm:spPr/>
    </dgm:pt>
    <dgm:pt modelId="{C830F6E8-8BA9-4091-9CD5-E5952EDC1C0A}" type="pres">
      <dgm:prSet presAssocID="{8CC9DBE4-335E-4876-8177-CE526D9999F4}" presName="tx1" presStyleLbl="revTx" presStyleIdx="8" presStyleCnt="12"/>
      <dgm:spPr/>
    </dgm:pt>
    <dgm:pt modelId="{479209DB-DB34-4652-949B-29A71AC53DA2}" type="pres">
      <dgm:prSet presAssocID="{8CC9DBE4-335E-4876-8177-CE526D9999F4}" presName="vert1" presStyleCnt="0"/>
      <dgm:spPr/>
    </dgm:pt>
    <dgm:pt modelId="{BCF5B951-7BE8-402A-8C95-1D8F8739C676}" type="pres">
      <dgm:prSet presAssocID="{5592EE4B-46A9-4AEE-A586-AFC18614AA8F}" presName="thickLine" presStyleLbl="alignNode1" presStyleIdx="9" presStyleCnt="12"/>
      <dgm:spPr>
        <a:ln>
          <a:solidFill>
            <a:schemeClr val="tx2"/>
          </a:solidFill>
        </a:ln>
      </dgm:spPr>
    </dgm:pt>
    <dgm:pt modelId="{D0F18C30-CECE-4CC0-88E2-A48A9028B04E}" type="pres">
      <dgm:prSet presAssocID="{5592EE4B-46A9-4AEE-A586-AFC18614AA8F}" presName="horz1" presStyleCnt="0"/>
      <dgm:spPr/>
    </dgm:pt>
    <dgm:pt modelId="{1DA92513-6B2C-4CEC-B715-57FCA9385F73}" type="pres">
      <dgm:prSet presAssocID="{5592EE4B-46A9-4AEE-A586-AFC18614AA8F}" presName="tx1" presStyleLbl="revTx" presStyleIdx="9" presStyleCnt="12"/>
      <dgm:spPr/>
    </dgm:pt>
    <dgm:pt modelId="{535A7674-B9E2-42C2-AA4B-5DF29842923F}" type="pres">
      <dgm:prSet presAssocID="{5592EE4B-46A9-4AEE-A586-AFC18614AA8F}" presName="vert1" presStyleCnt="0"/>
      <dgm:spPr/>
    </dgm:pt>
    <dgm:pt modelId="{0F801721-61F8-4356-AF83-1FEB88561BE5}" type="pres">
      <dgm:prSet presAssocID="{41FAD611-B7D3-46E0-8242-57D0CE158C61}" presName="thickLine" presStyleLbl="alignNode1" presStyleIdx="10" presStyleCnt="12"/>
      <dgm:spPr>
        <a:ln>
          <a:solidFill>
            <a:schemeClr val="tx2"/>
          </a:solidFill>
        </a:ln>
      </dgm:spPr>
    </dgm:pt>
    <dgm:pt modelId="{2FDCB15E-3AA2-42FD-8020-66240A30614A}" type="pres">
      <dgm:prSet presAssocID="{41FAD611-B7D3-46E0-8242-57D0CE158C61}" presName="horz1" presStyleCnt="0"/>
      <dgm:spPr/>
    </dgm:pt>
    <dgm:pt modelId="{7C2DC92B-3C60-40DD-BAEB-B6981F34C242}" type="pres">
      <dgm:prSet presAssocID="{41FAD611-B7D3-46E0-8242-57D0CE158C61}" presName="tx1" presStyleLbl="revTx" presStyleIdx="10" presStyleCnt="12"/>
      <dgm:spPr/>
    </dgm:pt>
    <dgm:pt modelId="{AF9CF7EB-7BFF-42AD-9EAF-672869F7011F}" type="pres">
      <dgm:prSet presAssocID="{41FAD611-B7D3-46E0-8242-57D0CE158C61}" presName="vert1" presStyleCnt="0"/>
      <dgm:spPr/>
    </dgm:pt>
    <dgm:pt modelId="{E031025F-F985-472D-92D3-16C005222170}" type="pres">
      <dgm:prSet presAssocID="{E0E3F434-5015-4F55-9B59-D7C3B93F658D}" presName="thickLine" presStyleLbl="alignNode1" presStyleIdx="11" presStyleCnt="12"/>
      <dgm:spPr>
        <a:ln>
          <a:solidFill>
            <a:schemeClr val="tx2"/>
          </a:solidFill>
        </a:ln>
      </dgm:spPr>
    </dgm:pt>
    <dgm:pt modelId="{16E604B0-03B6-42A8-A09E-4D7D32E1183A}" type="pres">
      <dgm:prSet presAssocID="{E0E3F434-5015-4F55-9B59-D7C3B93F658D}" presName="horz1" presStyleCnt="0"/>
      <dgm:spPr/>
    </dgm:pt>
    <dgm:pt modelId="{67A502F9-0DD9-4BE8-BC51-89CBF96079A8}" type="pres">
      <dgm:prSet presAssocID="{E0E3F434-5015-4F55-9B59-D7C3B93F658D}" presName="tx1" presStyleLbl="revTx" presStyleIdx="11" presStyleCnt="12"/>
      <dgm:spPr/>
    </dgm:pt>
    <dgm:pt modelId="{92A1EF88-946D-446C-8EB1-B3CFCC2FE9BE}" type="pres">
      <dgm:prSet presAssocID="{E0E3F434-5015-4F55-9B59-D7C3B93F658D}" presName="vert1" presStyleCnt="0"/>
      <dgm:spPr/>
    </dgm:pt>
  </dgm:ptLst>
  <dgm:cxnLst>
    <dgm:cxn modelId="{7D57B351-D434-4ED5-936A-BA6E5D567022}" srcId="{52FB0757-C63F-4BC4-8AE9-302BF794F697}" destId="{B48833D3-7D8A-44F0-BFBC-CD92AC8240B0}" srcOrd="1" destOrd="0" parTransId="{436D600B-D9F6-478E-B914-23F359CD333A}" sibTransId="{2604753E-CDC5-49D0-BAD4-D9716188D11B}"/>
    <dgm:cxn modelId="{530CB91A-CD45-4B9A-A07B-58330EE22C91}" type="presOf" srcId="{8CC9DBE4-335E-4876-8177-CE526D9999F4}" destId="{C830F6E8-8BA9-4091-9CD5-E5952EDC1C0A}" srcOrd="0" destOrd="0" presId="urn:microsoft.com/office/officeart/2008/layout/LinedList"/>
    <dgm:cxn modelId="{4387311A-F571-4916-9C58-61EC14AF5509}" type="presOf" srcId="{897FF093-7A2A-4C09-9976-62D2C7C078DB}" destId="{13ED4587-0867-4F8C-AF56-6A2FB510B47C}" srcOrd="0" destOrd="0" presId="urn:microsoft.com/office/officeart/2008/layout/LinedList"/>
    <dgm:cxn modelId="{2D3B82C3-8951-40B4-AC58-61B1CF84B595}" srcId="{52FB0757-C63F-4BC4-8AE9-302BF794F697}" destId="{AB1D9246-BB28-498D-A796-1BF8F805E6BB}" srcOrd="3" destOrd="0" parTransId="{6C3C0188-CC96-4E24-BA22-A3B2F7E740EE}" sibTransId="{231FCB66-FA5A-4E2B-8992-92AA0C18FE0C}"/>
    <dgm:cxn modelId="{300833EB-D0E9-4705-AB68-229DC2AD2641}" type="presOf" srcId="{BCBB38B1-1064-4763-93E4-3ADD0CC4D996}" destId="{5134816B-7909-4F4D-A64B-D776DD495531}" srcOrd="0" destOrd="0" presId="urn:microsoft.com/office/officeart/2008/layout/LinedList"/>
    <dgm:cxn modelId="{5D3E13E0-C27F-4187-85AD-41304D75899E}" type="presOf" srcId="{B48833D3-7D8A-44F0-BFBC-CD92AC8240B0}" destId="{659C8EFB-AAE1-4FFE-AC54-9D6875BE4DD4}" srcOrd="0" destOrd="0" presId="urn:microsoft.com/office/officeart/2008/layout/LinedList"/>
    <dgm:cxn modelId="{78CD64F8-36DB-48D2-A064-35BD97E91DB4}" type="presOf" srcId="{CF15C1DE-724F-439B-B70C-6C3D0693ACB8}" destId="{1A0F478A-2652-4673-8073-D532C6A66BCF}" srcOrd="0" destOrd="0" presId="urn:microsoft.com/office/officeart/2008/layout/LinedList"/>
    <dgm:cxn modelId="{61B37988-9AFC-4A68-8C34-8F2BA96D3C5F}" type="presOf" srcId="{543C2CF9-46DD-41E6-9EBC-6D7A6DB20038}" destId="{274A911F-5DD3-4B6F-B904-217A1C064591}" srcOrd="0" destOrd="0" presId="urn:microsoft.com/office/officeart/2008/layout/LinedList"/>
    <dgm:cxn modelId="{F6A86EC4-887C-46E6-9FD7-B68CE4B1C31C}" srcId="{52FB0757-C63F-4BC4-8AE9-302BF794F697}" destId="{897FF093-7A2A-4C09-9976-62D2C7C078DB}" srcOrd="4" destOrd="0" parTransId="{0D768729-7C06-41EF-957E-2CA2B8CCE794}" sibTransId="{5E666CA2-1DB0-4D8D-83C5-75D923F28835}"/>
    <dgm:cxn modelId="{926BDEB7-0C35-4FA1-A882-1AEA63F3C5F2}" srcId="{52FB0757-C63F-4BC4-8AE9-302BF794F697}" destId="{CF15C1DE-724F-439B-B70C-6C3D0693ACB8}" srcOrd="0" destOrd="0" parTransId="{1341025D-E1FA-41D4-B7F5-2F18F25B13B9}" sibTransId="{366AF41D-1D4E-4647-9746-7582AE427A7C}"/>
    <dgm:cxn modelId="{91E5A02E-C820-40B6-994C-6ED44CAB78E6}" type="presOf" srcId="{5592EE4B-46A9-4AEE-A586-AFC18614AA8F}" destId="{1DA92513-6B2C-4CEC-B715-57FCA9385F73}" srcOrd="0" destOrd="0" presId="urn:microsoft.com/office/officeart/2008/layout/LinedList"/>
    <dgm:cxn modelId="{80B424BC-9C3C-4CE4-9D97-BCB03A41F8CE}" srcId="{52FB0757-C63F-4BC4-8AE9-302BF794F697}" destId="{41FAD611-B7D3-46E0-8242-57D0CE158C61}" srcOrd="10" destOrd="0" parTransId="{FFD2C6D2-6BC7-4AA5-BEFF-4A56D4E26C8B}" sibTransId="{55B3C2D6-4634-49E9-9AB1-42F6BFA74F4E}"/>
    <dgm:cxn modelId="{E6945B56-474B-4FE8-AC47-8AAD4DCBEAA3}" srcId="{52FB0757-C63F-4BC4-8AE9-302BF794F697}" destId="{D5E7924A-2FFE-4E82-965A-353786299EE6}" srcOrd="2" destOrd="0" parTransId="{026BE2ED-932C-4BF4-A43B-3DA4F268C12B}" sibTransId="{C3B2D039-6809-4957-96F0-7AD57420EF00}"/>
    <dgm:cxn modelId="{DB1BB138-850F-4469-BE00-BF4DA0D0C42F}" srcId="{52FB0757-C63F-4BC4-8AE9-302BF794F697}" destId="{E0E3F434-5015-4F55-9B59-D7C3B93F658D}" srcOrd="11" destOrd="0" parTransId="{A6DDC100-E6ED-42FB-81C6-71A948B41C67}" sibTransId="{EB48F22C-F3B7-42C6-9CEE-F353C8E8FB20}"/>
    <dgm:cxn modelId="{6484208D-6155-450E-A969-8079BED931C7}" type="presOf" srcId="{41FAD611-B7D3-46E0-8242-57D0CE158C61}" destId="{7C2DC92B-3C60-40DD-BAEB-B6981F34C242}" srcOrd="0" destOrd="0" presId="urn:microsoft.com/office/officeart/2008/layout/LinedList"/>
    <dgm:cxn modelId="{63829944-5E2C-4E13-B974-AAD4F577B070}" srcId="{52FB0757-C63F-4BC4-8AE9-302BF794F697}" destId="{5B73991D-FD42-493E-B6A3-A6AEF2D605CB}" srcOrd="6" destOrd="0" parTransId="{2F885B91-1660-4A36-83D4-7989AFF910A3}" sibTransId="{B146787F-F24C-47B5-AC39-961A404B2DBC}"/>
    <dgm:cxn modelId="{84C2B476-4B11-4DC7-B33E-A647D262C218}" type="presOf" srcId="{52FB0757-C63F-4BC4-8AE9-302BF794F697}" destId="{AEED8017-D323-4675-90E5-4E4A609A6CA1}" srcOrd="0" destOrd="0" presId="urn:microsoft.com/office/officeart/2008/layout/LinedList"/>
    <dgm:cxn modelId="{30EB7EA3-2075-4D6B-A147-81C0270B5833}" type="presOf" srcId="{D5E7924A-2FFE-4E82-965A-353786299EE6}" destId="{1567EAA9-EA65-4822-ACF5-63054FC986CF}" srcOrd="0" destOrd="0" presId="urn:microsoft.com/office/officeart/2008/layout/LinedList"/>
    <dgm:cxn modelId="{FD097938-BD73-4035-B7E3-48541D31697F}" srcId="{52FB0757-C63F-4BC4-8AE9-302BF794F697}" destId="{BCBB38B1-1064-4763-93E4-3ADD0CC4D996}" srcOrd="7" destOrd="0" parTransId="{E6B2F909-D77C-40C7-9C00-88A0A41F3475}" sibTransId="{B4168100-1556-4699-86C2-20A4AC621512}"/>
    <dgm:cxn modelId="{473686B1-C31F-40C4-A33F-8512DDAA64CC}" srcId="{52FB0757-C63F-4BC4-8AE9-302BF794F697}" destId="{5592EE4B-46A9-4AEE-A586-AFC18614AA8F}" srcOrd="9" destOrd="0" parTransId="{973C6684-1CC9-422B-BC94-2CFBFF0F7D8F}" sibTransId="{500D1FBB-A6A9-4F47-9006-004CEB1F353E}"/>
    <dgm:cxn modelId="{59C686EB-40D5-4A80-BBE9-64405220CA5C}" srcId="{52FB0757-C63F-4BC4-8AE9-302BF794F697}" destId="{8CC9DBE4-335E-4876-8177-CE526D9999F4}" srcOrd="8" destOrd="0" parTransId="{476CAB0B-0EDF-4E92-8109-F59460BA76F9}" sibTransId="{6D74B972-4998-4A23-A2D4-471A122318DA}"/>
    <dgm:cxn modelId="{1CD944BC-6AEC-4C50-84FA-2CEC77374A20}" srcId="{52FB0757-C63F-4BC4-8AE9-302BF794F697}" destId="{543C2CF9-46DD-41E6-9EBC-6D7A6DB20038}" srcOrd="5" destOrd="0" parTransId="{2D77B30D-78C7-4F83-8C53-E9346DD7A3C4}" sibTransId="{0843B2B8-81EB-4793-AA0B-E360364CFD11}"/>
    <dgm:cxn modelId="{A308C117-9528-44AF-B290-C96F3F1288F9}" type="presOf" srcId="{5B73991D-FD42-493E-B6A3-A6AEF2D605CB}" destId="{8C3F19D4-A2ED-4596-A734-760D897FCD3D}" srcOrd="0" destOrd="0" presId="urn:microsoft.com/office/officeart/2008/layout/LinedList"/>
    <dgm:cxn modelId="{24D21E34-3E8A-4939-A160-99AF1E316798}" type="presOf" srcId="{E0E3F434-5015-4F55-9B59-D7C3B93F658D}" destId="{67A502F9-0DD9-4BE8-BC51-89CBF96079A8}" srcOrd="0" destOrd="0" presId="urn:microsoft.com/office/officeart/2008/layout/LinedList"/>
    <dgm:cxn modelId="{3AB6F220-407F-48DE-B113-0E5026092DEF}" type="presOf" srcId="{AB1D9246-BB28-498D-A796-1BF8F805E6BB}" destId="{2CAC02FC-153E-48DB-99F4-A881716CA5E7}" srcOrd="0" destOrd="0" presId="urn:microsoft.com/office/officeart/2008/layout/LinedList"/>
    <dgm:cxn modelId="{99C0ADB7-014B-4545-86CC-CEF5F561F634}" type="presParOf" srcId="{AEED8017-D323-4675-90E5-4E4A609A6CA1}" destId="{47B88D72-C64D-4818-8B95-329EC1665DA2}" srcOrd="0" destOrd="0" presId="urn:microsoft.com/office/officeart/2008/layout/LinedList"/>
    <dgm:cxn modelId="{99FA388E-177D-4960-A1E2-213F3FC6B83F}" type="presParOf" srcId="{AEED8017-D323-4675-90E5-4E4A609A6CA1}" destId="{56FF6637-3EB6-40C2-A7CA-834159C4A01A}" srcOrd="1" destOrd="0" presId="urn:microsoft.com/office/officeart/2008/layout/LinedList"/>
    <dgm:cxn modelId="{79B5F204-D9C7-4C38-A452-0C38D79866B8}" type="presParOf" srcId="{56FF6637-3EB6-40C2-A7CA-834159C4A01A}" destId="{1A0F478A-2652-4673-8073-D532C6A66BCF}" srcOrd="0" destOrd="0" presId="urn:microsoft.com/office/officeart/2008/layout/LinedList"/>
    <dgm:cxn modelId="{6824DC5E-5119-4B33-8701-D21CE0FB4C6A}" type="presParOf" srcId="{56FF6637-3EB6-40C2-A7CA-834159C4A01A}" destId="{B926F21E-FBF5-469F-A0DF-6C683A4D3D10}" srcOrd="1" destOrd="0" presId="urn:microsoft.com/office/officeart/2008/layout/LinedList"/>
    <dgm:cxn modelId="{F24B6BFE-1278-48A3-B3D9-AC6FD483883B}" type="presParOf" srcId="{AEED8017-D323-4675-90E5-4E4A609A6CA1}" destId="{53CEA39D-C5AB-4FEE-BB7B-A0EE4D6EB16F}" srcOrd="2" destOrd="0" presId="urn:microsoft.com/office/officeart/2008/layout/LinedList"/>
    <dgm:cxn modelId="{E12C707D-0930-4DFA-AFDA-5AA1AB7FFF2D}" type="presParOf" srcId="{AEED8017-D323-4675-90E5-4E4A609A6CA1}" destId="{D30C1F39-2643-41A9-8DA8-703893748AD8}" srcOrd="3" destOrd="0" presId="urn:microsoft.com/office/officeart/2008/layout/LinedList"/>
    <dgm:cxn modelId="{F110A4B3-9A10-441F-AA54-B53B79FABA2B}" type="presParOf" srcId="{D30C1F39-2643-41A9-8DA8-703893748AD8}" destId="{659C8EFB-AAE1-4FFE-AC54-9D6875BE4DD4}" srcOrd="0" destOrd="0" presId="urn:microsoft.com/office/officeart/2008/layout/LinedList"/>
    <dgm:cxn modelId="{0544E397-A856-4D5D-B644-75F3B2A553CC}" type="presParOf" srcId="{D30C1F39-2643-41A9-8DA8-703893748AD8}" destId="{B616C051-2F73-4EB8-B558-A56A1B170169}" srcOrd="1" destOrd="0" presId="urn:microsoft.com/office/officeart/2008/layout/LinedList"/>
    <dgm:cxn modelId="{78600B92-CFF7-4142-A5FE-3AB8F62D9013}" type="presParOf" srcId="{AEED8017-D323-4675-90E5-4E4A609A6CA1}" destId="{6BD2CCF1-A136-41E5-86F9-94D77A38C848}" srcOrd="4" destOrd="0" presId="urn:microsoft.com/office/officeart/2008/layout/LinedList"/>
    <dgm:cxn modelId="{161E2B8B-4846-4356-AA87-6F47608CE7F1}" type="presParOf" srcId="{AEED8017-D323-4675-90E5-4E4A609A6CA1}" destId="{88DF2E7A-B729-4B8C-A74D-7F4AEDBDD371}" srcOrd="5" destOrd="0" presId="urn:microsoft.com/office/officeart/2008/layout/LinedList"/>
    <dgm:cxn modelId="{CFA0C73C-F2A1-44DF-A999-4D25BECB048D}" type="presParOf" srcId="{88DF2E7A-B729-4B8C-A74D-7F4AEDBDD371}" destId="{1567EAA9-EA65-4822-ACF5-63054FC986CF}" srcOrd="0" destOrd="0" presId="urn:microsoft.com/office/officeart/2008/layout/LinedList"/>
    <dgm:cxn modelId="{C6404D39-7957-4A90-9E45-E01AE84704A0}" type="presParOf" srcId="{88DF2E7A-B729-4B8C-A74D-7F4AEDBDD371}" destId="{50029522-AC3D-4371-92A7-28F9EF076E95}" srcOrd="1" destOrd="0" presId="urn:microsoft.com/office/officeart/2008/layout/LinedList"/>
    <dgm:cxn modelId="{5BA165DE-01EC-43A0-BF98-6105A0EB2B62}" type="presParOf" srcId="{AEED8017-D323-4675-90E5-4E4A609A6CA1}" destId="{382074F5-C092-4867-8E45-44E5B35AD911}" srcOrd="6" destOrd="0" presId="urn:microsoft.com/office/officeart/2008/layout/LinedList"/>
    <dgm:cxn modelId="{5C59A9F1-9F73-42C0-9EF5-F7330D8B83AB}" type="presParOf" srcId="{AEED8017-D323-4675-90E5-4E4A609A6CA1}" destId="{87E74D91-592A-4D52-B25F-2D63CFD018C6}" srcOrd="7" destOrd="0" presId="urn:microsoft.com/office/officeart/2008/layout/LinedList"/>
    <dgm:cxn modelId="{7AAD6C9D-C874-46E6-B11D-934A98CDB0B9}" type="presParOf" srcId="{87E74D91-592A-4D52-B25F-2D63CFD018C6}" destId="{2CAC02FC-153E-48DB-99F4-A881716CA5E7}" srcOrd="0" destOrd="0" presId="urn:microsoft.com/office/officeart/2008/layout/LinedList"/>
    <dgm:cxn modelId="{05A032DA-68C6-4FE2-A566-F285FD6B3323}" type="presParOf" srcId="{87E74D91-592A-4D52-B25F-2D63CFD018C6}" destId="{F346F678-A35F-4FE7-B696-967DBBC88713}" srcOrd="1" destOrd="0" presId="urn:microsoft.com/office/officeart/2008/layout/LinedList"/>
    <dgm:cxn modelId="{5853D58A-204A-480C-A366-3694D2421835}" type="presParOf" srcId="{AEED8017-D323-4675-90E5-4E4A609A6CA1}" destId="{32E7693C-7DF8-4EE9-8645-D68870F675A6}" srcOrd="8" destOrd="0" presId="urn:microsoft.com/office/officeart/2008/layout/LinedList"/>
    <dgm:cxn modelId="{B9725B2F-A506-4D1A-8F59-03C16AF92BE5}" type="presParOf" srcId="{AEED8017-D323-4675-90E5-4E4A609A6CA1}" destId="{ED3202FA-9571-4F78-A208-075298057E8E}" srcOrd="9" destOrd="0" presId="urn:microsoft.com/office/officeart/2008/layout/LinedList"/>
    <dgm:cxn modelId="{A930D1DF-346F-47D2-A954-8EBE3A5141F7}" type="presParOf" srcId="{ED3202FA-9571-4F78-A208-075298057E8E}" destId="{13ED4587-0867-4F8C-AF56-6A2FB510B47C}" srcOrd="0" destOrd="0" presId="urn:microsoft.com/office/officeart/2008/layout/LinedList"/>
    <dgm:cxn modelId="{8675EA7E-552E-4879-BA7A-BDE19F26BD0F}" type="presParOf" srcId="{ED3202FA-9571-4F78-A208-075298057E8E}" destId="{C41D6C03-3D8E-4AF6-AEC0-E3CCF9C0DA52}" srcOrd="1" destOrd="0" presId="urn:microsoft.com/office/officeart/2008/layout/LinedList"/>
    <dgm:cxn modelId="{202AB1E4-5A46-4FA1-9EEB-1E9C60FB5FCD}" type="presParOf" srcId="{AEED8017-D323-4675-90E5-4E4A609A6CA1}" destId="{0E8573D5-55F8-4E60-BF84-AED15FD9646A}" srcOrd="10" destOrd="0" presId="urn:microsoft.com/office/officeart/2008/layout/LinedList"/>
    <dgm:cxn modelId="{76CC5359-EB6C-4A18-83A9-1BD89C58C63F}" type="presParOf" srcId="{AEED8017-D323-4675-90E5-4E4A609A6CA1}" destId="{E568BB2A-DA64-4F9A-838A-CB9586B263F7}" srcOrd="11" destOrd="0" presId="urn:microsoft.com/office/officeart/2008/layout/LinedList"/>
    <dgm:cxn modelId="{10356B95-C7E5-4986-ADB7-7A5FD775127E}" type="presParOf" srcId="{E568BB2A-DA64-4F9A-838A-CB9586B263F7}" destId="{274A911F-5DD3-4B6F-B904-217A1C064591}" srcOrd="0" destOrd="0" presId="urn:microsoft.com/office/officeart/2008/layout/LinedList"/>
    <dgm:cxn modelId="{DA6C6C46-1E55-4F3F-9D52-6C5FA00BC9D4}" type="presParOf" srcId="{E568BB2A-DA64-4F9A-838A-CB9586B263F7}" destId="{6B5B9D66-9CE8-4A15-B0C7-38320CB3EC2B}" srcOrd="1" destOrd="0" presId="urn:microsoft.com/office/officeart/2008/layout/LinedList"/>
    <dgm:cxn modelId="{401DC5EE-49BA-40F4-95F8-A7B33147FA6C}" type="presParOf" srcId="{AEED8017-D323-4675-90E5-4E4A609A6CA1}" destId="{A5A4DFC1-E066-4BF3-848C-6461A0DAAA5E}" srcOrd="12" destOrd="0" presId="urn:microsoft.com/office/officeart/2008/layout/LinedList"/>
    <dgm:cxn modelId="{6C7BD5F8-57B0-4422-9E5D-36D8AF3B5267}" type="presParOf" srcId="{AEED8017-D323-4675-90E5-4E4A609A6CA1}" destId="{7ADC430F-2EE2-4EDC-8A84-268FE2AC2FD7}" srcOrd="13" destOrd="0" presId="urn:microsoft.com/office/officeart/2008/layout/LinedList"/>
    <dgm:cxn modelId="{7742FE96-C9CA-47D7-B36F-003F82DE7631}" type="presParOf" srcId="{7ADC430F-2EE2-4EDC-8A84-268FE2AC2FD7}" destId="{8C3F19D4-A2ED-4596-A734-760D897FCD3D}" srcOrd="0" destOrd="0" presId="urn:microsoft.com/office/officeart/2008/layout/LinedList"/>
    <dgm:cxn modelId="{8EA0C469-A6A2-4CB7-A354-3183949F4FC6}" type="presParOf" srcId="{7ADC430F-2EE2-4EDC-8A84-268FE2AC2FD7}" destId="{389C8F2D-1DDD-4748-9B5D-D7BB460AF218}" srcOrd="1" destOrd="0" presId="urn:microsoft.com/office/officeart/2008/layout/LinedList"/>
    <dgm:cxn modelId="{C942A450-28C4-47D8-A024-18F38D66562B}" type="presParOf" srcId="{AEED8017-D323-4675-90E5-4E4A609A6CA1}" destId="{7488E56B-6EFD-4CC2-AE1B-C59FDDE4A2AE}" srcOrd="14" destOrd="0" presId="urn:microsoft.com/office/officeart/2008/layout/LinedList"/>
    <dgm:cxn modelId="{93781012-3152-416B-98AE-7F0CD7584284}" type="presParOf" srcId="{AEED8017-D323-4675-90E5-4E4A609A6CA1}" destId="{E00BB892-278E-4FE5-9B3E-CBD43AFBA9AA}" srcOrd="15" destOrd="0" presId="urn:microsoft.com/office/officeart/2008/layout/LinedList"/>
    <dgm:cxn modelId="{A452AF6B-A656-43AA-B002-F4333835C4E4}" type="presParOf" srcId="{E00BB892-278E-4FE5-9B3E-CBD43AFBA9AA}" destId="{5134816B-7909-4F4D-A64B-D776DD495531}" srcOrd="0" destOrd="0" presId="urn:microsoft.com/office/officeart/2008/layout/LinedList"/>
    <dgm:cxn modelId="{DF136A19-84F3-40EE-9B6B-2D52C9724E66}" type="presParOf" srcId="{E00BB892-278E-4FE5-9B3E-CBD43AFBA9AA}" destId="{B55E9605-5397-4AA4-9CF0-FE8D473D6560}" srcOrd="1" destOrd="0" presId="urn:microsoft.com/office/officeart/2008/layout/LinedList"/>
    <dgm:cxn modelId="{46060AA4-7B23-4153-A1E5-390544FD6729}" type="presParOf" srcId="{AEED8017-D323-4675-90E5-4E4A609A6CA1}" destId="{94A3295B-DC6B-467F-AF12-A05BE1714949}" srcOrd="16" destOrd="0" presId="urn:microsoft.com/office/officeart/2008/layout/LinedList"/>
    <dgm:cxn modelId="{0AB8F02C-BA72-49BC-893E-3ABA764D2A68}" type="presParOf" srcId="{AEED8017-D323-4675-90E5-4E4A609A6CA1}" destId="{E8ACBB22-0639-4D74-8C6D-97D57CFF54D5}" srcOrd="17" destOrd="0" presId="urn:microsoft.com/office/officeart/2008/layout/LinedList"/>
    <dgm:cxn modelId="{CFC35411-A62F-44C5-84DC-1224045DD10F}" type="presParOf" srcId="{E8ACBB22-0639-4D74-8C6D-97D57CFF54D5}" destId="{C830F6E8-8BA9-4091-9CD5-E5952EDC1C0A}" srcOrd="0" destOrd="0" presId="urn:microsoft.com/office/officeart/2008/layout/LinedList"/>
    <dgm:cxn modelId="{4DDE7DA0-ED74-454C-95D6-624A0E89E07E}" type="presParOf" srcId="{E8ACBB22-0639-4D74-8C6D-97D57CFF54D5}" destId="{479209DB-DB34-4652-949B-29A71AC53DA2}" srcOrd="1" destOrd="0" presId="urn:microsoft.com/office/officeart/2008/layout/LinedList"/>
    <dgm:cxn modelId="{95395914-2BCD-41DE-B372-F1907A0C0A60}" type="presParOf" srcId="{AEED8017-D323-4675-90E5-4E4A609A6CA1}" destId="{BCF5B951-7BE8-402A-8C95-1D8F8739C676}" srcOrd="18" destOrd="0" presId="urn:microsoft.com/office/officeart/2008/layout/LinedList"/>
    <dgm:cxn modelId="{503F3A8F-A24B-4258-824A-1CFE7A397C74}" type="presParOf" srcId="{AEED8017-D323-4675-90E5-4E4A609A6CA1}" destId="{D0F18C30-CECE-4CC0-88E2-A48A9028B04E}" srcOrd="19" destOrd="0" presId="urn:microsoft.com/office/officeart/2008/layout/LinedList"/>
    <dgm:cxn modelId="{DD0ADBD0-27ED-4A2C-9B8C-1844AA75C98F}" type="presParOf" srcId="{D0F18C30-CECE-4CC0-88E2-A48A9028B04E}" destId="{1DA92513-6B2C-4CEC-B715-57FCA9385F73}" srcOrd="0" destOrd="0" presId="urn:microsoft.com/office/officeart/2008/layout/LinedList"/>
    <dgm:cxn modelId="{4CDB41BA-F1CD-4183-A48D-DF3A5EA27896}" type="presParOf" srcId="{D0F18C30-CECE-4CC0-88E2-A48A9028B04E}" destId="{535A7674-B9E2-42C2-AA4B-5DF29842923F}" srcOrd="1" destOrd="0" presId="urn:microsoft.com/office/officeart/2008/layout/LinedList"/>
    <dgm:cxn modelId="{E3CEB5D6-D70C-4302-A3B9-A4FD9FCACEFA}" type="presParOf" srcId="{AEED8017-D323-4675-90E5-4E4A609A6CA1}" destId="{0F801721-61F8-4356-AF83-1FEB88561BE5}" srcOrd="20" destOrd="0" presId="urn:microsoft.com/office/officeart/2008/layout/LinedList"/>
    <dgm:cxn modelId="{67B48C6D-B8A1-48E1-A25E-33EEC122C5D1}" type="presParOf" srcId="{AEED8017-D323-4675-90E5-4E4A609A6CA1}" destId="{2FDCB15E-3AA2-42FD-8020-66240A30614A}" srcOrd="21" destOrd="0" presId="urn:microsoft.com/office/officeart/2008/layout/LinedList"/>
    <dgm:cxn modelId="{46667922-62DA-41A6-9758-FA74E4DF63E6}" type="presParOf" srcId="{2FDCB15E-3AA2-42FD-8020-66240A30614A}" destId="{7C2DC92B-3C60-40DD-BAEB-B6981F34C242}" srcOrd="0" destOrd="0" presId="urn:microsoft.com/office/officeart/2008/layout/LinedList"/>
    <dgm:cxn modelId="{4E9192E4-E307-4BA7-81CA-5F7A6F978B30}" type="presParOf" srcId="{2FDCB15E-3AA2-42FD-8020-66240A30614A}" destId="{AF9CF7EB-7BFF-42AD-9EAF-672869F7011F}" srcOrd="1" destOrd="0" presId="urn:microsoft.com/office/officeart/2008/layout/LinedList"/>
    <dgm:cxn modelId="{8A744FBE-3202-460F-86A9-A8C627A849B6}" type="presParOf" srcId="{AEED8017-D323-4675-90E5-4E4A609A6CA1}" destId="{E031025F-F985-472D-92D3-16C005222170}" srcOrd="22" destOrd="0" presId="urn:microsoft.com/office/officeart/2008/layout/LinedList"/>
    <dgm:cxn modelId="{E93DCA1A-612B-4C85-B5C2-CDC72A130273}" type="presParOf" srcId="{AEED8017-D323-4675-90E5-4E4A609A6CA1}" destId="{16E604B0-03B6-42A8-A09E-4D7D32E1183A}" srcOrd="23" destOrd="0" presId="urn:microsoft.com/office/officeart/2008/layout/LinedList"/>
    <dgm:cxn modelId="{5A2A42E8-49E2-41D8-8779-E062B1AD70FF}" type="presParOf" srcId="{16E604B0-03B6-42A8-A09E-4D7D32E1183A}" destId="{67A502F9-0DD9-4BE8-BC51-89CBF96079A8}" srcOrd="0" destOrd="0" presId="urn:microsoft.com/office/officeart/2008/layout/LinedList"/>
    <dgm:cxn modelId="{37D7C22C-A9B8-49C1-93EE-8922179F3A5C}" type="presParOf" srcId="{16E604B0-03B6-42A8-A09E-4D7D32E1183A}" destId="{92A1EF88-946D-446C-8EB1-B3CFCC2FE9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A5D4F90-7756-4A4C-853A-0D8082CA9A5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3ACDBE-3C60-497B-A453-AC1D228BA3A7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mtClean="0"/>
            <a:t>🌐 </a:t>
          </a:r>
          <a:r>
            <a:rPr lang="en-US" b="1" smtClean="0"/>
            <a:t>Web App for Real-Time Prediction</a:t>
          </a:r>
          <a:endParaRPr lang="en-US"/>
        </a:p>
      </dgm:t>
    </dgm:pt>
    <dgm:pt modelId="{E1C8136A-2DFC-47B7-B1EB-C76B2C9317D9}" type="parTrans" cxnId="{99FDE985-9150-4D84-9F9B-80890F0E44C4}">
      <dgm:prSet/>
      <dgm:spPr/>
      <dgm:t>
        <a:bodyPr/>
        <a:lstStyle/>
        <a:p>
          <a:endParaRPr lang="en-US"/>
        </a:p>
      </dgm:t>
    </dgm:pt>
    <dgm:pt modelId="{1D817596-3B9D-47B1-9C7B-344687E0ECE8}" type="sibTrans" cxnId="{99FDE985-9150-4D84-9F9B-80890F0E44C4}">
      <dgm:prSet/>
      <dgm:spPr/>
      <dgm:t>
        <a:bodyPr/>
        <a:lstStyle/>
        <a:p>
          <a:endParaRPr lang="en-US"/>
        </a:p>
      </dgm:t>
    </dgm:pt>
    <dgm:pt modelId="{4E795B00-4980-4E9A-87F6-83F061BE9F31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mtClean="0"/>
            <a:t>🧱 </a:t>
          </a:r>
          <a:r>
            <a:rPr lang="en-US" b="1" smtClean="0"/>
            <a:t>Framework Used:</a:t>
          </a:r>
          <a:endParaRPr lang="en-US"/>
        </a:p>
      </dgm:t>
    </dgm:pt>
    <dgm:pt modelId="{4355EDEE-28E2-4BF9-AFD5-DDC802C3803B}" type="parTrans" cxnId="{4AD28FEE-F8C5-4E22-B4DF-234338B687F4}">
      <dgm:prSet/>
      <dgm:spPr/>
      <dgm:t>
        <a:bodyPr/>
        <a:lstStyle/>
        <a:p>
          <a:endParaRPr lang="en-US"/>
        </a:p>
      </dgm:t>
    </dgm:pt>
    <dgm:pt modelId="{DFA268C9-2AD8-4FC4-84A6-F9EE34D4EDD6}" type="sibTrans" cxnId="{4AD28FEE-F8C5-4E22-B4DF-234338B687F4}">
      <dgm:prSet/>
      <dgm:spPr/>
      <dgm:t>
        <a:bodyPr/>
        <a:lstStyle/>
        <a:p>
          <a:endParaRPr lang="en-US"/>
        </a:p>
      </dgm:t>
    </dgm:pt>
    <dgm:pt modelId="{A3FEE4BE-F69D-4A71-95DA-0DC5159E7B8B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b="1" smtClean="0"/>
            <a:t>Flask</a:t>
          </a:r>
          <a:r>
            <a:rPr lang="en-US" smtClean="0"/>
            <a:t> </a:t>
          </a:r>
          <a:r>
            <a:rPr lang="en-US" i="1" smtClean="0"/>
            <a:t>(or Streamlit)</a:t>
          </a:r>
          <a:r>
            <a:rPr lang="en-US" smtClean="0"/>
            <a:t> to build a lightweight web interface</a:t>
          </a:r>
          <a:endParaRPr lang="en-US"/>
        </a:p>
      </dgm:t>
    </dgm:pt>
    <dgm:pt modelId="{E77B2197-EF74-459D-81B2-05B5BB51F621}" type="parTrans" cxnId="{F21ED2F6-3518-4CDE-B0BB-EB3D46842EB0}">
      <dgm:prSet/>
      <dgm:spPr/>
      <dgm:t>
        <a:bodyPr/>
        <a:lstStyle/>
        <a:p>
          <a:endParaRPr lang="en-US"/>
        </a:p>
      </dgm:t>
    </dgm:pt>
    <dgm:pt modelId="{5BC013CF-8884-4B17-87F3-9894681C9232}" type="sibTrans" cxnId="{F21ED2F6-3518-4CDE-B0BB-EB3D46842EB0}">
      <dgm:prSet/>
      <dgm:spPr/>
      <dgm:t>
        <a:bodyPr/>
        <a:lstStyle/>
        <a:p>
          <a:endParaRPr lang="en-US"/>
        </a:p>
      </dgm:t>
    </dgm:pt>
    <dgm:pt modelId="{5D742379-CADB-40EB-BDAC-D2CD733A4DFB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mtClean="0"/>
            <a:t>Simple form for tweet input → instant classification result</a:t>
          </a:r>
          <a:endParaRPr lang="en-US"/>
        </a:p>
      </dgm:t>
    </dgm:pt>
    <dgm:pt modelId="{508BF9C6-F6EC-476F-9A09-959B0D95D07C}" type="parTrans" cxnId="{71A18FD7-DA4C-49B8-A264-6C89A2C37CBF}">
      <dgm:prSet/>
      <dgm:spPr/>
      <dgm:t>
        <a:bodyPr/>
        <a:lstStyle/>
        <a:p>
          <a:endParaRPr lang="en-US"/>
        </a:p>
      </dgm:t>
    </dgm:pt>
    <dgm:pt modelId="{606199DD-119F-46D3-B745-E190BF92B7D4}" type="sibTrans" cxnId="{71A18FD7-DA4C-49B8-A264-6C89A2C37CBF}">
      <dgm:prSet/>
      <dgm:spPr/>
      <dgm:t>
        <a:bodyPr/>
        <a:lstStyle/>
        <a:p>
          <a:endParaRPr lang="en-US"/>
        </a:p>
      </dgm:t>
    </dgm:pt>
    <dgm:pt modelId="{9BA149AB-57C7-4BB8-A1F4-A77844DC1104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mtClean="0"/>
            <a:t>💾 </a:t>
          </a:r>
          <a:r>
            <a:rPr lang="en-US" b="1" smtClean="0"/>
            <a:t>Model Integration:</a:t>
          </a:r>
          <a:endParaRPr lang="en-US"/>
        </a:p>
      </dgm:t>
    </dgm:pt>
    <dgm:pt modelId="{80F6134D-9EA9-4556-B226-7673110227A3}" type="parTrans" cxnId="{17D467D8-FD70-4D0C-9F59-62002BB8BFE1}">
      <dgm:prSet/>
      <dgm:spPr/>
      <dgm:t>
        <a:bodyPr/>
        <a:lstStyle/>
        <a:p>
          <a:endParaRPr lang="en-US"/>
        </a:p>
      </dgm:t>
    </dgm:pt>
    <dgm:pt modelId="{52EDD238-9A49-4D5D-9181-BA4AF2328BF3}" type="sibTrans" cxnId="{17D467D8-FD70-4D0C-9F59-62002BB8BFE1}">
      <dgm:prSet/>
      <dgm:spPr/>
      <dgm:t>
        <a:bodyPr/>
        <a:lstStyle/>
        <a:p>
          <a:endParaRPr lang="en-US"/>
        </a:p>
      </dgm:t>
    </dgm:pt>
    <dgm:pt modelId="{6340B6E2-E4F8-479E-8F72-799B8D97881B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mtClean="0"/>
            <a:t>Trained model serialized using pickle</a:t>
          </a:r>
          <a:endParaRPr lang="en-US"/>
        </a:p>
      </dgm:t>
    </dgm:pt>
    <dgm:pt modelId="{520425BD-18D7-47E1-97B8-97311AA94637}" type="parTrans" cxnId="{C01CCBD7-B140-4E23-9EE2-1C1217F9E588}">
      <dgm:prSet/>
      <dgm:spPr/>
      <dgm:t>
        <a:bodyPr/>
        <a:lstStyle/>
        <a:p>
          <a:endParaRPr lang="en-US"/>
        </a:p>
      </dgm:t>
    </dgm:pt>
    <dgm:pt modelId="{FFB01990-9D22-4F96-B9EA-BBBFC3AFCE04}" type="sibTrans" cxnId="{C01CCBD7-B140-4E23-9EE2-1C1217F9E588}">
      <dgm:prSet/>
      <dgm:spPr/>
      <dgm:t>
        <a:bodyPr/>
        <a:lstStyle/>
        <a:p>
          <a:endParaRPr lang="en-US"/>
        </a:p>
      </dgm:t>
    </dgm:pt>
    <dgm:pt modelId="{BA200CEE-CF7E-4E78-B07D-26E9B273889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mtClean="0"/>
            <a:t>Deployed with preprocessing pipeline</a:t>
          </a:r>
          <a:endParaRPr lang="en-US"/>
        </a:p>
      </dgm:t>
    </dgm:pt>
    <dgm:pt modelId="{C0D39D26-FA15-420A-B31B-20D097EF38F8}" type="parTrans" cxnId="{529929A5-B27A-4D73-941D-94E3AE64CFF8}">
      <dgm:prSet/>
      <dgm:spPr/>
      <dgm:t>
        <a:bodyPr/>
        <a:lstStyle/>
        <a:p>
          <a:endParaRPr lang="en-US"/>
        </a:p>
      </dgm:t>
    </dgm:pt>
    <dgm:pt modelId="{CD216C76-A0EE-4AA4-8354-7F0EA9BA839C}" type="sibTrans" cxnId="{529929A5-B27A-4D73-941D-94E3AE64CFF8}">
      <dgm:prSet/>
      <dgm:spPr/>
      <dgm:t>
        <a:bodyPr/>
        <a:lstStyle/>
        <a:p>
          <a:endParaRPr lang="en-US"/>
        </a:p>
      </dgm:t>
    </dgm:pt>
    <dgm:pt modelId="{B6BEAC7D-C41A-43CE-B0AE-68DC7A2137A6}" type="pres">
      <dgm:prSet presAssocID="{EA5D4F90-7756-4A4C-853A-0D8082CA9A5D}" presName="compositeShape" presStyleCnt="0">
        <dgm:presLayoutVars>
          <dgm:chMax val="7"/>
          <dgm:dir/>
          <dgm:resizeHandles val="exact"/>
        </dgm:presLayoutVars>
      </dgm:prSet>
      <dgm:spPr/>
    </dgm:pt>
    <dgm:pt modelId="{B96A5D8F-BEB2-4486-805A-BCD2D9E832EF}" type="pres">
      <dgm:prSet presAssocID="{6F3ACDBE-3C60-497B-A453-AC1D228BA3A7}" presName="circ1" presStyleLbl="vennNode1" presStyleIdx="0" presStyleCnt="7"/>
      <dgm:spPr>
        <a:ln>
          <a:solidFill>
            <a:schemeClr val="tx2">
              <a:lumMod val="60000"/>
              <a:lumOff val="40000"/>
            </a:schemeClr>
          </a:solidFill>
        </a:ln>
      </dgm:spPr>
    </dgm:pt>
    <dgm:pt modelId="{E5D70562-4490-4A2A-9293-59511E668C21}" type="pres">
      <dgm:prSet presAssocID="{6F3ACDBE-3C60-497B-A453-AC1D228BA3A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0FFB560-A231-43A7-8E25-9B473C09F50E}" type="pres">
      <dgm:prSet presAssocID="{4E795B00-4980-4E9A-87F6-83F061BE9F31}" presName="circ2" presStyleLbl="vennNode1" presStyleIdx="1" presStyleCnt="7"/>
      <dgm:spPr>
        <a:ln>
          <a:solidFill>
            <a:schemeClr val="tx2">
              <a:lumMod val="60000"/>
              <a:lumOff val="40000"/>
            </a:schemeClr>
          </a:solidFill>
        </a:ln>
      </dgm:spPr>
    </dgm:pt>
    <dgm:pt modelId="{D1FB6EFB-53FD-4CBC-B33F-0EA61B9D5B4F}" type="pres">
      <dgm:prSet presAssocID="{4E795B00-4980-4E9A-87F6-83F061BE9F3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428902F-48BD-4EF7-84E8-A02A4C677D4F}" type="pres">
      <dgm:prSet presAssocID="{A3FEE4BE-F69D-4A71-95DA-0DC5159E7B8B}" presName="circ3" presStyleLbl="vennNode1" presStyleIdx="2" presStyleCnt="7"/>
      <dgm:spPr>
        <a:ln>
          <a:solidFill>
            <a:schemeClr val="tx2">
              <a:lumMod val="60000"/>
              <a:lumOff val="40000"/>
            </a:schemeClr>
          </a:solidFill>
        </a:ln>
      </dgm:spPr>
    </dgm:pt>
    <dgm:pt modelId="{48E7FAB5-A75F-43FB-8C76-07B5E9E16363}" type="pres">
      <dgm:prSet presAssocID="{A3FEE4BE-F69D-4A71-95DA-0DC5159E7B8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28E4046-9781-4C9B-9741-71B498EEE8B3}" type="pres">
      <dgm:prSet presAssocID="{5D742379-CADB-40EB-BDAC-D2CD733A4DFB}" presName="circ4" presStyleLbl="vennNode1" presStyleIdx="3" presStyleCnt="7"/>
      <dgm:spPr>
        <a:ln>
          <a:solidFill>
            <a:schemeClr val="tx2">
              <a:lumMod val="60000"/>
              <a:lumOff val="40000"/>
            </a:schemeClr>
          </a:solidFill>
        </a:ln>
      </dgm:spPr>
    </dgm:pt>
    <dgm:pt modelId="{0D1C613C-3A30-4523-821E-F4AB25E6AD12}" type="pres">
      <dgm:prSet presAssocID="{5D742379-CADB-40EB-BDAC-D2CD733A4DFB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F690F80-AA6F-4ABB-8FF5-0641A1DE4239}" type="pres">
      <dgm:prSet presAssocID="{9BA149AB-57C7-4BB8-A1F4-A77844DC1104}" presName="circ5" presStyleLbl="vennNode1" presStyleIdx="4" presStyleCnt="7"/>
      <dgm:spPr>
        <a:ln>
          <a:solidFill>
            <a:schemeClr val="tx2">
              <a:lumMod val="60000"/>
              <a:lumOff val="40000"/>
            </a:schemeClr>
          </a:solidFill>
        </a:ln>
      </dgm:spPr>
    </dgm:pt>
    <dgm:pt modelId="{13DA6BE9-5C75-46B0-9076-35CDBD708186}" type="pres">
      <dgm:prSet presAssocID="{9BA149AB-57C7-4BB8-A1F4-A77844DC110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638F0C7-D042-4924-A2CE-E3FE55144B9B}" type="pres">
      <dgm:prSet presAssocID="{6340B6E2-E4F8-479E-8F72-799B8D97881B}" presName="circ6" presStyleLbl="vennNode1" presStyleIdx="5" presStyleCnt="7"/>
      <dgm:spPr>
        <a:ln>
          <a:solidFill>
            <a:schemeClr val="tx2">
              <a:lumMod val="60000"/>
              <a:lumOff val="40000"/>
            </a:schemeClr>
          </a:solidFill>
        </a:ln>
      </dgm:spPr>
    </dgm:pt>
    <dgm:pt modelId="{70C7EB5A-A3E4-4833-8428-B6A66CB29170}" type="pres">
      <dgm:prSet presAssocID="{6340B6E2-E4F8-479E-8F72-799B8D97881B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E2ACA09-0F68-4293-BFC0-5701BBB51DF0}" type="pres">
      <dgm:prSet presAssocID="{BA200CEE-CF7E-4E78-B07D-26E9B2738896}" presName="circ7" presStyleLbl="vennNode1" presStyleIdx="6" presStyleCnt="7"/>
      <dgm:spPr>
        <a:ln>
          <a:solidFill>
            <a:schemeClr val="tx2">
              <a:lumMod val="60000"/>
              <a:lumOff val="40000"/>
            </a:schemeClr>
          </a:solidFill>
        </a:ln>
      </dgm:spPr>
    </dgm:pt>
    <dgm:pt modelId="{77368DAB-1400-4967-BAA5-DBCDF6176542}" type="pres">
      <dgm:prSet presAssocID="{BA200CEE-CF7E-4E78-B07D-26E9B2738896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41AED04-C9B7-4763-8DAC-1EF9301619B0}" type="presOf" srcId="{EA5D4F90-7756-4A4C-853A-0D8082CA9A5D}" destId="{B6BEAC7D-C41A-43CE-B0AE-68DC7A2137A6}" srcOrd="0" destOrd="0" presId="urn:microsoft.com/office/officeart/2005/8/layout/venn1"/>
    <dgm:cxn modelId="{B5B71371-E708-4AF1-9D90-237EA3685FE3}" type="presOf" srcId="{BA200CEE-CF7E-4E78-B07D-26E9B2738896}" destId="{77368DAB-1400-4967-BAA5-DBCDF6176542}" srcOrd="0" destOrd="0" presId="urn:microsoft.com/office/officeart/2005/8/layout/venn1"/>
    <dgm:cxn modelId="{23555675-C4DB-4D69-9706-4DF8CCD655F1}" type="presOf" srcId="{5D742379-CADB-40EB-BDAC-D2CD733A4DFB}" destId="{0D1C613C-3A30-4523-821E-F4AB25E6AD12}" srcOrd="0" destOrd="0" presId="urn:microsoft.com/office/officeart/2005/8/layout/venn1"/>
    <dgm:cxn modelId="{71A18FD7-DA4C-49B8-A264-6C89A2C37CBF}" srcId="{EA5D4F90-7756-4A4C-853A-0D8082CA9A5D}" destId="{5D742379-CADB-40EB-BDAC-D2CD733A4DFB}" srcOrd="3" destOrd="0" parTransId="{508BF9C6-F6EC-476F-9A09-959B0D95D07C}" sibTransId="{606199DD-119F-46D3-B745-E190BF92B7D4}"/>
    <dgm:cxn modelId="{99FDE985-9150-4D84-9F9B-80890F0E44C4}" srcId="{EA5D4F90-7756-4A4C-853A-0D8082CA9A5D}" destId="{6F3ACDBE-3C60-497B-A453-AC1D228BA3A7}" srcOrd="0" destOrd="0" parTransId="{E1C8136A-2DFC-47B7-B1EB-C76B2C9317D9}" sibTransId="{1D817596-3B9D-47B1-9C7B-344687E0ECE8}"/>
    <dgm:cxn modelId="{20FDC782-85AE-4CE6-B652-62EC9B20BE03}" type="presOf" srcId="{9BA149AB-57C7-4BB8-A1F4-A77844DC1104}" destId="{13DA6BE9-5C75-46B0-9076-35CDBD708186}" srcOrd="0" destOrd="0" presId="urn:microsoft.com/office/officeart/2005/8/layout/venn1"/>
    <dgm:cxn modelId="{C01CCBD7-B140-4E23-9EE2-1C1217F9E588}" srcId="{EA5D4F90-7756-4A4C-853A-0D8082CA9A5D}" destId="{6340B6E2-E4F8-479E-8F72-799B8D97881B}" srcOrd="5" destOrd="0" parTransId="{520425BD-18D7-47E1-97B8-97311AA94637}" sibTransId="{FFB01990-9D22-4F96-B9EA-BBBFC3AFCE04}"/>
    <dgm:cxn modelId="{C753F8EA-D0C4-415B-A5D8-CE9706BC6751}" type="presOf" srcId="{6F3ACDBE-3C60-497B-A453-AC1D228BA3A7}" destId="{E5D70562-4490-4A2A-9293-59511E668C21}" srcOrd="0" destOrd="0" presId="urn:microsoft.com/office/officeart/2005/8/layout/venn1"/>
    <dgm:cxn modelId="{4AD28FEE-F8C5-4E22-B4DF-234338B687F4}" srcId="{EA5D4F90-7756-4A4C-853A-0D8082CA9A5D}" destId="{4E795B00-4980-4E9A-87F6-83F061BE9F31}" srcOrd="1" destOrd="0" parTransId="{4355EDEE-28E2-4BF9-AFD5-DDC802C3803B}" sibTransId="{DFA268C9-2AD8-4FC4-84A6-F9EE34D4EDD6}"/>
    <dgm:cxn modelId="{17D467D8-FD70-4D0C-9F59-62002BB8BFE1}" srcId="{EA5D4F90-7756-4A4C-853A-0D8082CA9A5D}" destId="{9BA149AB-57C7-4BB8-A1F4-A77844DC1104}" srcOrd="4" destOrd="0" parTransId="{80F6134D-9EA9-4556-B226-7673110227A3}" sibTransId="{52EDD238-9A49-4D5D-9181-BA4AF2328BF3}"/>
    <dgm:cxn modelId="{F21ED2F6-3518-4CDE-B0BB-EB3D46842EB0}" srcId="{EA5D4F90-7756-4A4C-853A-0D8082CA9A5D}" destId="{A3FEE4BE-F69D-4A71-95DA-0DC5159E7B8B}" srcOrd="2" destOrd="0" parTransId="{E77B2197-EF74-459D-81B2-05B5BB51F621}" sibTransId="{5BC013CF-8884-4B17-87F3-9894681C9232}"/>
    <dgm:cxn modelId="{779CF724-BD1F-4F9B-9DC7-A82A7A4BCFED}" type="presOf" srcId="{6340B6E2-E4F8-479E-8F72-799B8D97881B}" destId="{70C7EB5A-A3E4-4833-8428-B6A66CB29170}" srcOrd="0" destOrd="0" presId="urn:microsoft.com/office/officeart/2005/8/layout/venn1"/>
    <dgm:cxn modelId="{DDE8DFF3-3E00-4C33-B2FD-62E8AAFA63DA}" type="presOf" srcId="{4E795B00-4980-4E9A-87F6-83F061BE9F31}" destId="{D1FB6EFB-53FD-4CBC-B33F-0EA61B9D5B4F}" srcOrd="0" destOrd="0" presId="urn:microsoft.com/office/officeart/2005/8/layout/venn1"/>
    <dgm:cxn modelId="{A10005AA-DB94-4FA5-B064-30146D2167E3}" type="presOf" srcId="{A3FEE4BE-F69D-4A71-95DA-0DC5159E7B8B}" destId="{48E7FAB5-A75F-43FB-8C76-07B5E9E16363}" srcOrd="0" destOrd="0" presId="urn:microsoft.com/office/officeart/2005/8/layout/venn1"/>
    <dgm:cxn modelId="{529929A5-B27A-4D73-941D-94E3AE64CFF8}" srcId="{EA5D4F90-7756-4A4C-853A-0D8082CA9A5D}" destId="{BA200CEE-CF7E-4E78-B07D-26E9B2738896}" srcOrd="6" destOrd="0" parTransId="{C0D39D26-FA15-420A-B31B-20D097EF38F8}" sibTransId="{CD216C76-A0EE-4AA4-8354-7F0EA9BA839C}"/>
    <dgm:cxn modelId="{E6DEBB97-1FA8-44BD-B0EC-52F29FC305B8}" type="presParOf" srcId="{B6BEAC7D-C41A-43CE-B0AE-68DC7A2137A6}" destId="{B96A5D8F-BEB2-4486-805A-BCD2D9E832EF}" srcOrd="0" destOrd="0" presId="urn:microsoft.com/office/officeart/2005/8/layout/venn1"/>
    <dgm:cxn modelId="{C69912E2-F664-4210-94A0-AC13BF077ABE}" type="presParOf" srcId="{B6BEAC7D-C41A-43CE-B0AE-68DC7A2137A6}" destId="{E5D70562-4490-4A2A-9293-59511E668C21}" srcOrd="1" destOrd="0" presId="urn:microsoft.com/office/officeart/2005/8/layout/venn1"/>
    <dgm:cxn modelId="{813BD8E6-326D-4C38-9BEF-377CECC8222D}" type="presParOf" srcId="{B6BEAC7D-C41A-43CE-B0AE-68DC7A2137A6}" destId="{60FFB560-A231-43A7-8E25-9B473C09F50E}" srcOrd="2" destOrd="0" presId="urn:microsoft.com/office/officeart/2005/8/layout/venn1"/>
    <dgm:cxn modelId="{9B0A9BCB-85C3-473A-9AC8-DC2F68DFCBB3}" type="presParOf" srcId="{B6BEAC7D-C41A-43CE-B0AE-68DC7A2137A6}" destId="{D1FB6EFB-53FD-4CBC-B33F-0EA61B9D5B4F}" srcOrd="3" destOrd="0" presId="urn:microsoft.com/office/officeart/2005/8/layout/venn1"/>
    <dgm:cxn modelId="{2F87F20A-E927-457E-9ADA-1CE23F68A339}" type="presParOf" srcId="{B6BEAC7D-C41A-43CE-B0AE-68DC7A2137A6}" destId="{6428902F-48BD-4EF7-84E8-A02A4C677D4F}" srcOrd="4" destOrd="0" presId="urn:microsoft.com/office/officeart/2005/8/layout/venn1"/>
    <dgm:cxn modelId="{0CC0072D-E398-4BDC-972C-15D26DD49656}" type="presParOf" srcId="{B6BEAC7D-C41A-43CE-B0AE-68DC7A2137A6}" destId="{48E7FAB5-A75F-43FB-8C76-07B5E9E16363}" srcOrd="5" destOrd="0" presId="urn:microsoft.com/office/officeart/2005/8/layout/venn1"/>
    <dgm:cxn modelId="{7A59F471-8D6F-40FA-B93D-906205A9E203}" type="presParOf" srcId="{B6BEAC7D-C41A-43CE-B0AE-68DC7A2137A6}" destId="{B28E4046-9781-4C9B-9741-71B498EEE8B3}" srcOrd="6" destOrd="0" presId="urn:microsoft.com/office/officeart/2005/8/layout/venn1"/>
    <dgm:cxn modelId="{A9BB5249-F03F-4EC3-818D-0F94F5B96C69}" type="presParOf" srcId="{B6BEAC7D-C41A-43CE-B0AE-68DC7A2137A6}" destId="{0D1C613C-3A30-4523-821E-F4AB25E6AD12}" srcOrd="7" destOrd="0" presId="urn:microsoft.com/office/officeart/2005/8/layout/venn1"/>
    <dgm:cxn modelId="{22A73B75-7C24-4913-A63F-D9AAC7F1F891}" type="presParOf" srcId="{B6BEAC7D-C41A-43CE-B0AE-68DC7A2137A6}" destId="{FF690F80-AA6F-4ABB-8FF5-0641A1DE4239}" srcOrd="8" destOrd="0" presId="urn:microsoft.com/office/officeart/2005/8/layout/venn1"/>
    <dgm:cxn modelId="{B5C19D86-061E-4CBD-B37E-6D4F90DDD48C}" type="presParOf" srcId="{B6BEAC7D-C41A-43CE-B0AE-68DC7A2137A6}" destId="{13DA6BE9-5C75-46B0-9076-35CDBD708186}" srcOrd="9" destOrd="0" presId="urn:microsoft.com/office/officeart/2005/8/layout/venn1"/>
    <dgm:cxn modelId="{29B6E966-2A8B-43E9-BADB-390A499495A3}" type="presParOf" srcId="{B6BEAC7D-C41A-43CE-B0AE-68DC7A2137A6}" destId="{B638F0C7-D042-4924-A2CE-E3FE55144B9B}" srcOrd="10" destOrd="0" presId="urn:microsoft.com/office/officeart/2005/8/layout/venn1"/>
    <dgm:cxn modelId="{9FA614DB-1F07-4E6A-82F6-4B66BA12CFA5}" type="presParOf" srcId="{B6BEAC7D-C41A-43CE-B0AE-68DC7A2137A6}" destId="{70C7EB5A-A3E4-4833-8428-B6A66CB29170}" srcOrd="11" destOrd="0" presId="urn:microsoft.com/office/officeart/2005/8/layout/venn1"/>
    <dgm:cxn modelId="{774F7EB8-5FD9-4898-8D03-ECC843C8D154}" type="presParOf" srcId="{B6BEAC7D-C41A-43CE-B0AE-68DC7A2137A6}" destId="{3E2ACA09-0F68-4293-BFC0-5701BBB51DF0}" srcOrd="12" destOrd="0" presId="urn:microsoft.com/office/officeart/2005/8/layout/venn1"/>
    <dgm:cxn modelId="{16313F19-52E8-4F0B-8D87-9F898314D362}" type="presParOf" srcId="{B6BEAC7D-C41A-43CE-B0AE-68DC7A2137A6}" destId="{77368DAB-1400-4967-BAA5-DBCDF6176542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E999647-6E2F-42D6-9637-341FCF7A67E5}" type="doc">
      <dgm:prSet loTypeId="urn:microsoft.com/office/officeart/2005/8/layout/defaul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1146473-0CE7-42FF-807D-04518705E184}">
      <dgm:prSet/>
      <dgm:spPr/>
      <dgm:t>
        <a:bodyPr/>
        <a:lstStyle/>
        <a:p>
          <a:pPr rtl="0"/>
          <a:r>
            <a:rPr lang="en-US" smtClean="0"/>
            <a:t>⚠️ </a:t>
          </a:r>
          <a:r>
            <a:rPr lang="en-US" b="1" smtClean="0"/>
            <a:t>Key Challenges Faced</a:t>
          </a:r>
          <a:endParaRPr lang="en-US"/>
        </a:p>
      </dgm:t>
    </dgm:pt>
    <dgm:pt modelId="{533420E7-EF03-43A6-B7A9-ED6CF26E81EE}" type="parTrans" cxnId="{95B868F8-14E9-40DD-951A-B924AFFD234B}">
      <dgm:prSet/>
      <dgm:spPr/>
      <dgm:t>
        <a:bodyPr/>
        <a:lstStyle/>
        <a:p>
          <a:endParaRPr lang="en-US"/>
        </a:p>
      </dgm:t>
    </dgm:pt>
    <dgm:pt modelId="{12B390E7-FBFF-44FC-BAE3-29EBA7FA7A53}" type="sibTrans" cxnId="{95B868F8-14E9-40DD-951A-B924AFFD234B}">
      <dgm:prSet/>
      <dgm:spPr/>
      <dgm:t>
        <a:bodyPr/>
        <a:lstStyle/>
        <a:p>
          <a:endParaRPr lang="en-US"/>
        </a:p>
      </dgm:t>
    </dgm:pt>
    <dgm:pt modelId="{2106B282-24EF-4ACC-A1EC-32FB26E562CB}">
      <dgm:prSet/>
      <dgm:spPr/>
      <dgm:t>
        <a:bodyPr/>
        <a:lstStyle/>
        <a:p>
          <a:pPr rtl="0"/>
          <a:r>
            <a:rPr lang="en-US" b="1" smtClean="0"/>
            <a:t>Noisy &amp; Informal Language</a:t>
          </a:r>
          <a:endParaRPr lang="en-US"/>
        </a:p>
      </dgm:t>
    </dgm:pt>
    <dgm:pt modelId="{716B1C35-3E05-4D22-B2AB-A04300806872}" type="parTrans" cxnId="{9A8B9A74-78A5-463F-9490-BF5529C62FFA}">
      <dgm:prSet/>
      <dgm:spPr/>
      <dgm:t>
        <a:bodyPr/>
        <a:lstStyle/>
        <a:p>
          <a:endParaRPr lang="en-US"/>
        </a:p>
      </dgm:t>
    </dgm:pt>
    <dgm:pt modelId="{F6D9F617-A7F1-46C7-A290-9CE367A1A1B7}" type="sibTrans" cxnId="{9A8B9A74-78A5-463F-9490-BF5529C62FFA}">
      <dgm:prSet/>
      <dgm:spPr/>
      <dgm:t>
        <a:bodyPr/>
        <a:lstStyle/>
        <a:p>
          <a:endParaRPr lang="en-US"/>
        </a:p>
      </dgm:t>
    </dgm:pt>
    <dgm:pt modelId="{7A120B75-D994-4B23-9408-FC08D7EBD834}">
      <dgm:prSet/>
      <dgm:spPr/>
      <dgm:t>
        <a:bodyPr/>
        <a:lstStyle/>
        <a:p>
          <a:pPr rtl="0"/>
          <a:r>
            <a:rPr lang="en-US" smtClean="0"/>
            <a:t>Tweets often include slang, emojis, abbreviations</a:t>
          </a:r>
          <a:endParaRPr lang="en-US"/>
        </a:p>
      </dgm:t>
    </dgm:pt>
    <dgm:pt modelId="{505F3864-1086-4B78-841A-5CE0D2516121}" type="parTrans" cxnId="{4B6BC0A0-83DE-45DF-A416-81A268BFF7A1}">
      <dgm:prSet/>
      <dgm:spPr/>
      <dgm:t>
        <a:bodyPr/>
        <a:lstStyle/>
        <a:p>
          <a:endParaRPr lang="en-US"/>
        </a:p>
      </dgm:t>
    </dgm:pt>
    <dgm:pt modelId="{07947BEA-094E-4CA8-A4D2-07B555138097}" type="sibTrans" cxnId="{4B6BC0A0-83DE-45DF-A416-81A268BFF7A1}">
      <dgm:prSet/>
      <dgm:spPr/>
      <dgm:t>
        <a:bodyPr/>
        <a:lstStyle/>
        <a:p>
          <a:endParaRPr lang="en-US"/>
        </a:p>
      </dgm:t>
    </dgm:pt>
    <dgm:pt modelId="{05037AD8-95B5-4E78-965B-A2314CFFDDCB}">
      <dgm:prSet/>
      <dgm:spPr/>
      <dgm:t>
        <a:bodyPr/>
        <a:lstStyle/>
        <a:p>
          <a:pPr rtl="0"/>
          <a:r>
            <a:rPr lang="en-US" b="1" smtClean="0"/>
            <a:t>Ambiguity &amp; Sarcasm</a:t>
          </a:r>
          <a:endParaRPr lang="en-US"/>
        </a:p>
      </dgm:t>
    </dgm:pt>
    <dgm:pt modelId="{4505F53F-3B87-4BDB-9EF4-1661DD9DF674}" type="parTrans" cxnId="{2821DA19-FFB9-4100-A73D-C703517EA7BD}">
      <dgm:prSet/>
      <dgm:spPr/>
      <dgm:t>
        <a:bodyPr/>
        <a:lstStyle/>
        <a:p>
          <a:endParaRPr lang="en-US"/>
        </a:p>
      </dgm:t>
    </dgm:pt>
    <dgm:pt modelId="{1FD4DD95-8418-431F-9BD9-201DBB9EBE69}" type="sibTrans" cxnId="{2821DA19-FFB9-4100-A73D-C703517EA7BD}">
      <dgm:prSet/>
      <dgm:spPr/>
      <dgm:t>
        <a:bodyPr/>
        <a:lstStyle/>
        <a:p>
          <a:endParaRPr lang="en-US"/>
        </a:p>
      </dgm:t>
    </dgm:pt>
    <dgm:pt modelId="{193BF280-0CDE-4AB1-A855-EF1EC76CAF66}">
      <dgm:prSet/>
      <dgm:spPr/>
      <dgm:t>
        <a:bodyPr/>
        <a:lstStyle/>
        <a:p>
          <a:pPr rtl="0"/>
          <a:r>
            <a:rPr lang="en-US" smtClean="0"/>
            <a:t>Difficult for models to detect context (e.g., </a:t>
          </a:r>
          <a:r>
            <a:rPr lang="en-US" i="1" smtClean="0"/>
            <a:t>“this exam was a disaster”</a:t>
          </a:r>
          <a:r>
            <a:rPr lang="en-US" smtClean="0"/>
            <a:t>)</a:t>
          </a:r>
          <a:endParaRPr lang="en-US"/>
        </a:p>
      </dgm:t>
    </dgm:pt>
    <dgm:pt modelId="{4080A7CA-9FD0-4C69-80A5-8DE7178662BD}" type="parTrans" cxnId="{C5B55F70-A1E4-4476-BCEA-E9E6EA42F68F}">
      <dgm:prSet/>
      <dgm:spPr/>
      <dgm:t>
        <a:bodyPr/>
        <a:lstStyle/>
        <a:p>
          <a:endParaRPr lang="en-US"/>
        </a:p>
      </dgm:t>
    </dgm:pt>
    <dgm:pt modelId="{D69262ED-6643-4EE4-A7CB-CBDD07536178}" type="sibTrans" cxnId="{C5B55F70-A1E4-4476-BCEA-E9E6EA42F68F}">
      <dgm:prSet/>
      <dgm:spPr/>
      <dgm:t>
        <a:bodyPr/>
        <a:lstStyle/>
        <a:p>
          <a:endParaRPr lang="en-US"/>
        </a:p>
      </dgm:t>
    </dgm:pt>
    <dgm:pt modelId="{C84A1632-8E5B-4C8C-918B-71C527612FDB}">
      <dgm:prSet/>
      <dgm:spPr/>
      <dgm:t>
        <a:bodyPr/>
        <a:lstStyle/>
        <a:p>
          <a:pPr rtl="0"/>
          <a:r>
            <a:rPr lang="en-US" b="1" smtClean="0"/>
            <a:t>Data Imbalance</a:t>
          </a:r>
          <a:endParaRPr lang="en-US"/>
        </a:p>
      </dgm:t>
    </dgm:pt>
    <dgm:pt modelId="{32669C25-1179-4B3B-B154-4071D55784A0}" type="parTrans" cxnId="{FF4057DC-067C-47F6-9A8D-5CC3465838CD}">
      <dgm:prSet/>
      <dgm:spPr/>
      <dgm:t>
        <a:bodyPr/>
        <a:lstStyle/>
        <a:p>
          <a:endParaRPr lang="en-US"/>
        </a:p>
      </dgm:t>
    </dgm:pt>
    <dgm:pt modelId="{AD1A1052-3108-4705-8CFA-E83152D9D030}" type="sibTrans" cxnId="{FF4057DC-067C-47F6-9A8D-5CC3465838CD}">
      <dgm:prSet/>
      <dgm:spPr/>
      <dgm:t>
        <a:bodyPr/>
        <a:lstStyle/>
        <a:p>
          <a:endParaRPr lang="en-US"/>
        </a:p>
      </dgm:t>
    </dgm:pt>
    <dgm:pt modelId="{145504F0-B799-4DFC-AFB4-052D190B8753}">
      <dgm:prSet/>
      <dgm:spPr/>
      <dgm:t>
        <a:bodyPr/>
        <a:lstStyle/>
        <a:p>
          <a:pPr rtl="0"/>
          <a:r>
            <a:rPr lang="en-US" smtClean="0"/>
            <a:t>Fewer disaster tweets made classification harder</a:t>
          </a:r>
          <a:endParaRPr lang="en-US"/>
        </a:p>
      </dgm:t>
    </dgm:pt>
    <dgm:pt modelId="{51F585A5-4C49-4157-8A27-8210A30A0CCA}" type="parTrans" cxnId="{96759F68-B70F-4272-8C1C-B7985A5C5FCA}">
      <dgm:prSet/>
      <dgm:spPr/>
      <dgm:t>
        <a:bodyPr/>
        <a:lstStyle/>
        <a:p>
          <a:endParaRPr lang="en-US"/>
        </a:p>
      </dgm:t>
    </dgm:pt>
    <dgm:pt modelId="{85BAB64A-6306-41F8-BF5E-19973AA39848}" type="sibTrans" cxnId="{96759F68-B70F-4272-8C1C-B7985A5C5FCA}">
      <dgm:prSet/>
      <dgm:spPr/>
      <dgm:t>
        <a:bodyPr/>
        <a:lstStyle/>
        <a:p>
          <a:endParaRPr lang="en-US"/>
        </a:p>
      </dgm:t>
    </dgm:pt>
    <dgm:pt modelId="{EA7C3939-15CD-4BA2-9676-EAD4233A158E}">
      <dgm:prSet/>
      <dgm:spPr/>
      <dgm:t>
        <a:bodyPr/>
        <a:lstStyle/>
        <a:p>
          <a:pPr rtl="0"/>
          <a:r>
            <a:rPr lang="en-US" smtClean="0"/>
            <a:t>🧠 </a:t>
          </a:r>
          <a:r>
            <a:rPr lang="en-US" b="1" smtClean="0"/>
            <a:t>Key Learnings</a:t>
          </a:r>
          <a:endParaRPr lang="en-US"/>
        </a:p>
      </dgm:t>
    </dgm:pt>
    <dgm:pt modelId="{6ACF80A9-8595-4359-897E-2FD8433A04DB}" type="parTrans" cxnId="{971F638A-02C1-494F-81BB-106FFC4AB8D7}">
      <dgm:prSet/>
      <dgm:spPr/>
      <dgm:t>
        <a:bodyPr/>
        <a:lstStyle/>
        <a:p>
          <a:endParaRPr lang="en-US"/>
        </a:p>
      </dgm:t>
    </dgm:pt>
    <dgm:pt modelId="{9F13CAA7-E3F7-4530-A072-ABB756F19E06}" type="sibTrans" cxnId="{971F638A-02C1-494F-81BB-106FFC4AB8D7}">
      <dgm:prSet/>
      <dgm:spPr/>
      <dgm:t>
        <a:bodyPr/>
        <a:lstStyle/>
        <a:p>
          <a:endParaRPr lang="en-US"/>
        </a:p>
      </dgm:t>
    </dgm:pt>
    <dgm:pt modelId="{3B1609D4-3EFC-4BE6-A115-0F7A03A0AC2F}">
      <dgm:prSet/>
      <dgm:spPr/>
      <dgm:t>
        <a:bodyPr/>
        <a:lstStyle/>
        <a:p>
          <a:pPr rtl="0"/>
          <a:r>
            <a:rPr lang="en-US" smtClean="0"/>
            <a:t>Importance of </a:t>
          </a:r>
          <a:r>
            <a:rPr lang="en-US" b="1" smtClean="0"/>
            <a:t>robust preprocessing</a:t>
          </a:r>
          <a:r>
            <a:rPr lang="en-US" smtClean="0"/>
            <a:t> and cleaning pipeline</a:t>
          </a:r>
          <a:endParaRPr lang="en-US"/>
        </a:p>
      </dgm:t>
    </dgm:pt>
    <dgm:pt modelId="{79EC7F10-2AB1-4F95-8D39-6D047F9E7447}" type="parTrans" cxnId="{03F9A269-FFA1-41CB-8F3B-CEA61D3CF17A}">
      <dgm:prSet/>
      <dgm:spPr/>
      <dgm:t>
        <a:bodyPr/>
        <a:lstStyle/>
        <a:p>
          <a:endParaRPr lang="en-US"/>
        </a:p>
      </dgm:t>
    </dgm:pt>
    <dgm:pt modelId="{F965C6B4-4091-4940-BC89-6FDFDD63B094}" type="sibTrans" cxnId="{03F9A269-FFA1-41CB-8F3B-CEA61D3CF17A}">
      <dgm:prSet/>
      <dgm:spPr/>
      <dgm:t>
        <a:bodyPr/>
        <a:lstStyle/>
        <a:p>
          <a:endParaRPr lang="en-US"/>
        </a:p>
      </dgm:t>
    </dgm:pt>
    <dgm:pt modelId="{FACB0198-DB92-4433-9E74-5D07BD706EF4}">
      <dgm:prSet/>
      <dgm:spPr/>
      <dgm:t>
        <a:bodyPr/>
        <a:lstStyle/>
        <a:p>
          <a:pPr rtl="0"/>
          <a:r>
            <a:rPr lang="en-US" smtClean="0"/>
            <a:t>How to tune models for better </a:t>
          </a:r>
          <a:r>
            <a:rPr lang="en-US" b="1" smtClean="0"/>
            <a:t>precision/recall</a:t>
          </a:r>
          <a:r>
            <a:rPr lang="en-US" smtClean="0"/>
            <a:t> trade-offs</a:t>
          </a:r>
          <a:endParaRPr lang="en-US"/>
        </a:p>
      </dgm:t>
    </dgm:pt>
    <dgm:pt modelId="{41563D32-45A1-43BF-B74E-55359EF1B8F5}" type="parTrans" cxnId="{4BF1AAA1-B3B6-4786-8E34-52D6EB336386}">
      <dgm:prSet/>
      <dgm:spPr/>
      <dgm:t>
        <a:bodyPr/>
        <a:lstStyle/>
        <a:p>
          <a:endParaRPr lang="en-US"/>
        </a:p>
      </dgm:t>
    </dgm:pt>
    <dgm:pt modelId="{9E719946-2780-4AD5-B86A-A66DAD998E10}" type="sibTrans" cxnId="{4BF1AAA1-B3B6-4786-8E34-52D6EB336386}">
      <dgm:prSet/>
      <dgm:spPr/>
      <dgm:t>
        <a:bodyPr/>
        <a:lstStyle/>
        <a:p>
          <a:endParaRPr lang="en-US"/>
        </a:p>
      </dgm:t>
    </dgm:pt>
    <dgm:pt modelId="{C174CF0B-5C17-4822-8DCF-9B590582A6ED}">
      <dgm:prSet/>
      <dgm:spPr/>
      <dgm:t>
        <a:bodyPr/>
        <a:lstStyle/>
        <a:p>
          <a:pPr rtl="0"/>
          <a:r>
            <a:rPr lang="en-US" smtClean="0"/>
            <a:t>Gained hands-on experience with </a:t>
          </a:r>
          <a:r>
            <a:rPr lang="en-US" b="1" smtClean="0"/>
            <a:t>NLP</a:t>
          </a:r>
          <a:r>
            <a:rPr lang="en-US" smtClean="0"/>
            <a:t>, </a:t>
          </a:r>
          <a:r>
            <a:rPr lang="en-US" b="1" smtClean="0"/>
            <a:t>model evaluation</a:t>
          </a:r>
          <a:r>
            <a:rPr lang="en-US" smtClean="0"/>
            <a:t>, and </a:t>
          </a:r>
          <a:r>
            <a:rPr lang="en-US" b="1" smtClean="0"/>
            <a:t>deployment</a:t>
          </a:r>
          <a:endParaRPr lang="en-US"/>
        </a:p>
      </dgm:t>
    </dgm:pt>
    <dgm:pt modelId="{F762A13E-A8A8-4CCE-916B-53B18F4D7E99}" type="parTrans" cxnId="{28B6C75D-1DAC-46D0-B37F-897575C3AB1F}">
      <dgm:prSet/>
      <dgm:spPr/>
      <dgm:t>
        <a:bodyPr/>
        <a:lstStyle/>
        <a:p>
          <a:endParaRPr lang="en-US"/>
        </a:p>
      </dgm:t>
    </dgm:pt>
    <dgm:pt modelId="{B1E1E37C-B3CD-4417-8BFD-7B72854560F9}" type="sibTrans" cxnId="{28B6C75D-1DAC-46D0-B37F-897575C3AB1F}">
      <dgm:prSet/>
      <dgm:spPr/>
      <dgm:t>
        <a:bodyPr/>
        <a:lstStyle/>
        <a:p>
          <a:endParaRPr lang="en-US"/>
        </a:p>
      </dgm:t>
    </dgm:pt>
    <dgm:pt modelId="{25387F51-B425-4203-9823-1C624CEFD86A}" type="pres">
      <dgm:prSet presAssocID="{2E999647-6E2F-42D6-9637-341FCF7A67E5}" presName="diagram" presStyleCnt="0">
        <dgm:presLayoutVars>
          <dgm:dir/>
          <dgm:resizeHandles val="exact"/>
        </dgm:presLayoutVars>
      </dgm:prSet>
      <dgm:spPr/>
    </dgm:pt>
    <dgm:pt modelId="{3569F443-AB52-4163-A401-400338FBEF0F}" type="pres">
      <dgm:prSet presAssocID="{41146473-0CE7-42FF-807D-04518705E184}" presName="node" presStyleLbl="node1" presStyleIdx="0" presStyleCnt="8">
        <dgm:presLayoutVars>
          <dgm:bulletEnabled val="1"/>
        </dgm:presLayoutVars>
      </dgm:prSet>
      <dgm:spPr/>
    </dgm:pt>
    <dgm:pt modelId="{85C08D2D-F34C-4788-99C3-20D4521BADF4}" type="pres">
      <dgm:prSet presAssocID="{12B390E7-FBFF-44FC-BAE3-29EBA7FA7A53}" presName="sibTrans" presStyleCnt="0"/>
      <dgm:spPr/>
    </dgm:pt>
    <dgm:pt modelId="{6E8B34C3-AA79-483E-ADF9-7D4B1E0290BA}" type="pres">
      <dgm:prSet presAssocID="{2106B282-24EF-4ACC-A1EC-32FB26E562CB}" presName="node" presStyleLbl="node1" presStyleIdx="1" presStyleCnt="8">
        <dgm:presLayoutVars>
          <dgm:bulletEnabled val="1"/>
        </dgm:presLayoutVars>
      </dgm:prSet>
      <dgm:spPr/>
    </dgm:pt>
    <dgm:pt modelId="{76EA83D4-8851-4293-A1CD-91141D68DADF}" type="pres">
      <dgm:prSet presAssocID="{F6D9F617-A7F1-46C7-A290-9CE367A1A1B7}" presName="sibTrans" presStyleCnt="0"/>
      <dgm:spPr/>
    </dgm:pt>
    <dgm:pt modelId="{670DF903-EFF2-4F70-851A-D8BAA718D900}" type="pres">
      <dgm:prSet presAssocID="{05037AD8-95B5-4E78-965B-A2314CFFDDCB}" presName="node" presStyleLbl="node1" presStyleIdx="2" presStyleCnt="8">
        <dgm:presLayoutVars>
          <dgm:bulletEnabled val="1"/>
        </dgm:presLayoutVars>
      </dgm:prSet>
      <dgm:spPr/>
    </dgm:pt>
    <dgm:pt modelId="{93F7CC93-B740-4529-BE56-C299B7FFAB09}" type="pres">
      <dgm:prSet presAssocID="{1FD4DD95-8418-431F-9BD9-201DBB9EBE69}" presName="sibTrans" presStyleCnt="0"/>
      <dgm:spPr/>
    </dgm:pt>
    <dgm:pt modelId="{FE9D5C28-2928-4BAD-9FCC-39C3EC3F02AB}" type="pres">
      <dgm:prSet presAssocID="{C84A1632-8E5B-4C8C-918B-71C527612FDB}" presName="node" presStyleLbl="node1" presStyleIdx="3" presStyleCnt="8">
        <dgm:presLayoutVars>
          <dgm:bulletEnabled val="1"/>
        </dgm:presLayoutVars>
      </dgm:prSet>
      <dgm:spPr/>
    </dgm:pt>
    <dgm:pt modelId="{10A07A70-F30D-4128-BB87-0F919DD1E80A}" type="pres">
      <dgm:prSet presAssocID="{AD1A1052-3108-4705-8CFA-E83152D9D030}" presName="sibTrans" presStyleCnt="0"/>
      <dgm:spPr/>
    </dgm:pt>
    <dgm:pt modelId="{F9B8CC4C-54F7-4550-8E04-A349CF842B2A}" type="pres">
      <dgm:prSet presAssocID="{EA7C3939-15CD-4BA2-9676-EAD4233A158E}" presName="node" presStyleLbl="node1" presStyleIdx="4" presStyleCnt="8">
        <dgm:presLayoutVars>
          <dgm:bulletEnabled val="1"/>
        </dgm:presLayoutVars>
      </dgm:prSet>
      <dgm:spPr/>
    </dgm:pt>
    <dgm:pt modelId="{7C726D7E-4B78-48B2-8C37-6BE19E0BBAB4}" type="pres">
      <dgm:prSet presAssocID="{9F13CAA7-E3F7-4530-A072-ABB756F19E06}" presName="sibTrans" presStyleCnt="0"/>
      <dgm:spPr/>
    </dgm:pt>
    <dgm:pt modelId="{24E1C93E-E95C-4555-A8BE-B78F1B5E7291}" type="pres">
      <dgm:prSet presAssocID="{3B1609D4-3EFC-4BE6-A115-0F7A03A0AC2F}" presName="node" presStyleLbl="node1" presStyleIdx="5" presStyleCnt="8">
        <dgm:presLayoutVars>
          <dgm:bulletEnabled val="1"/>
        </dgm:presLayoutVars>
      </dgm:prSet>
      <dgm:spPr/>
    </dgm:pt>
    <dgm:pt modelId="{32F6B2A6-27E6-4EC9-AF37-C40CB1B0537D}" type="pres">
      <dgm:prSet presAssocID="{F965C6B4-4091-4940-BC89-6FDFDD63B094}" presName="sibTrans" presStyleCnt="0"/>
      <dgm:spPr/>
    </dgm:pt>
    <dgm:pt modelId="{DBA739C7-3FFA-4007-B3D1-6F41F390FF68}" type="pres">
      <dgm:prSet presAssocID="{FACB0198-DB92-4433-9E74-5D07BD706EF4}" presName="node" presStyleLbl="node1" presStyleIdx="6" presStyleCnt="8">
        <dgm:presLayoutVars>
          <dgm:bulletEnabled val="1"/>
        </dgm:presLayoutVars>
      </dgm:prSet>
      <dgm:spPr/>
    </dgm:pt>
    <dgm:pt modelId="{DD3C28FA-AF31-49CF-A000-053F024A84C8}" type="pres">
      <dgm:prSet presAssocID="{9E719946-2780-4AD5-B86A-A66DAD998E10}" presName="sibTrans" presStyleCnt="0"/>
      <dgm:spPr/>
    </dgm:pt>
    <dgm:pt modelId="{EA55633E-0B7C-4274-863A-0772542D6F3B}" type="pres">
      <dgm:prSet presAssocID="{C174CF0B-5C17-4822-8DCF-9B590582A6ED}" presName="node" presStyleLbl="node1" presStyleIdx="7" presStyleCnt="8">
        <dgm:presLayoutVars>
          <dgm:bulletEnabled val="1"/>
        </dgm:presLayoutVars>
      </dgm:prSet>
      <dgm:spPr/>
    </dgm:pt>
  </dgm:ptLst>
  <dgm:cxnLst>
    <dgm:cxn modelId="{BFD91CDC-2608-4F58-BE7C-98598CC2A953}" type="presOf" srcId="{7A120B75-D994-4B23-9408-FC08D7EBD834}" destId="{6E8B34C3-AA79-483E-ADF9-7D4B1E0290BA}" srcOrd="0" destOrd="1" presId="urn:microsoft.com/office/officeart/2005/8/layout/default"/>
    <dgm:cxn modelId="{8A541E28-F1AC-45C4-92BA-8C2186391BF3}" type="presOf" srcId="{FACB0198-DB92-4433-9E74-5D07BD706EF4}" destId="{DBA739C7-3FFA-4007-B3D1-6F41F390FF68}" srcOrd="0" destOrd="0" presId="urn:microsoft.com/office/officeart/2005/8/layout/default"/>
    <dgm:cxn modelId="{971F638A-02C1-494F-81BB-106FFC4AB8D7}" srcId="{2E999647-6E2F-42D6-9637-341FCF7A67E5}" destId="{EA7C3939-15CD-4BA2-9676-EAD4233A158E}" srcOrd="4" destOrd="0" parTransId="{6ACF80A9-8595-4359-897E-2FD8433A04DB}" sibTransId="{9F13CAA7-E3F7-4530-A072-ABB756F19E06}"/>
    <dgm:cxn modelId="{03EBE19E-4FCD-46F6-8EBE-05E020F1965B}" type="presOf" srcId="{41146473-0CE7-42FF-807D-04518705E184}" destId="{3569F443-AB52-4163-A401-400338FBEF0F}" srcOrd="0" destOrd="0" presId="urn:microsoft.com/office/officeart/2005/8/layout/default"/>
    <dgm:cxn modelId="{FF4057DC-067C-47F6-9A8D-5CC3465838CD}" srcId="{2E999647-6E2F-42D6-9637-341FCF7A67E5}" destId="{C84A1632-8E5B-4C8C-918B-71C527612FDB}" srcOrd="3" destOrd="0" parTransId="{32669C25-1179-4B3B-B154-4071D55784A0}" sibTransId="{AD1A1052-3108-4705-8CFA-E83152D9D030}"/>
    <dgm:cxn modelId="{CA5A44AF-5540-4610-B8D3-541D96FF9A1E}" type="presOf" srcId="{3B1609D4-3EFC-4BE6-A115-0F7A03A0AC2F}" destId="{24E1C93E-E95C-4555-A8BE-B78F1B5E7291}" srcOrd="0" destOrd="0" presId="urn:microsoft.com/office/officeart/2005/8/layout/default"/>
    <dgm:cxn modelId="{96759F68-B70F-4272-8C1C-B7985A5C5FCA}" srcId="{C84A1632-8E5B-4C8C-918B-71C527612FDB}" destId="{145504F0-B799-4DFC-AFB4-052D190B8753}" srcOrd="0" destOrd="0" parTransId="{51F585A5-4C49-4157-8A27-8210A30A0CCA}" sibTransId="{85BAB64A-6306-41F8-BF5E-19973AA39848}"/>
    <dgm:cxn modelId="{C5B55F70-A1E4-4476-BCEA-E9E6EA42F68F}" srcId="{05037AD8-95B5-4E78-965B-A2314CFFDDCB}" destId="{193BF280-0CDE-4AB1-A855-EF1EC76CAF66}" srcOrd="0" destOrd="0" parTransId="{4080A7CA-9FD0-4C69-80A5-8DE7178662BD}" sibTransId="{D69262ED-6643-4EE4-A7CB-CBDD07536178}"/>
    <dgm:cxn modelId="{28B6C75D-1DAC-46D0-B37F-897575C3AB1F}" srcId="{2E999647-6E2F-42D6-9637-341FCF7A67E5}" destId="{C174CF0B-5C17-4822-8DCF-9B590582A6ED}" srcOrd="7" destOrd="0" parTransId="{F762A13E-A8A8-4CCE-916B-53B18F4D7E99}" sibTransId="{B1E1E37C-B3CD-4417-8BFD-7B72854560F9}"/>
    <dgm:cxn modelId="{C0F2B61F-BC50-4AE1-BF68-A8BE4627785F}" type="presOf" srcId="{193BF280-0CDE-4AB1-A855-EF1EC76CAF66}" destId="{670DF903-EFF2-4F70-851A-D8BAA718D900}" srcOrd="0" destOrd="1" presId="urn:microsoft.com/office/officeart/2005/8/layout/default"/>
    <dgm:cxn modelId="{95B868F8-14E9-40DD-951A-B924AFFD234B}" srcId="{2E999647-6E2F-42D6-9637-341FCF7A67E5}" destId="{41146473-0CE7-42FF-807D-04518705E184}" srcOrd="0" destOrd="0" parTransId="{533420E7-EF03-43A6-B7A9-ED6CF26E81EE}" sibTransId="{12B390E7-FBFF-44FC-BAE3-29EBA7FA7A53}"/>
    <dgm:cxn modelId="{B8D69F4B-4176-479A-9CA9-FBA2CB637A67}" type="presOf" srcId="{2E999647-6E2F-42D6-9637-341FCF7A67E5}" destId="{25387F51-B425-4203-9823-1C624CEFD86A}" srcOrd="0" destOrd="0" presId="urn:microsoft.com/office/officeart/2005/8/layout/default"/>
    <dgm:cxn modelId="{9D153EED-83C8-457B-86CE-1054C09FFC35}" type="presOf" srcId="{EA7C3939-15CD-4BA2-9676-EAD4233A158E}" destId="{F9B8CC4C-54F7-4550-8E04-A349CF842B2A}" srcOrd="0" destOrd="0" presId="urn:microsoft.com/office/officeart/2005/8/layout/default"/>
    <dgm:cxn modelId="{4BF1AAA1-B3B6-4786-8E34-52D6EB336386}" srcId="{2E999647-6E2F-42D6-9637-341FCF7A67E5}" destId="{FACB0198-DB92-4433-9E74-5D07BD706EF4}" srcOrd="6" destOrd="0" parTransId="{41563D32-45A1-43BF-B74E-55359EF1B8F5}" sibTransId="{9E719946-2780-4AD5-B86A-A66DAD998E10}"/>
    <dgm:cxn modelId="{9A8B9A74-78A5-463F-9490-BF5529C62FFA}" srcId="{2E999647-6E2F-42D6-9637-341FCF7A67E5}" destId="{2106B282-24EF-4ACC-A1EC-32FB26E562CB}" srcOrd="1" destOrd="0" parTransId="{716B1C35-3E05-4D22-B2AB-A04300806872}" sibTransId="{F6D9F617-A7F1-46C7-A290-9CE367A1A1B7}"/>
    <dgm:cxn modelId="{D50E0A9E-9B6A-4B8F-9E9A-A0014D6354FF}" type="presOf" srcId="{05037AD8-95B5-4E78-965B-A2314CFFDDCB}" destId="{670DF903-EFF2-4F70-851A-D8BAA718D900}" srcOrd="0" destOrd="0" presId="urn:microsoft.com/office/officeart/2005/8/layout/default"/>
    <dgm:cxn modelId="{03F9A269-FFA1-41CB-8F3B-CEA61D3CF17A}" srcId="{2E999647-6E2F-42D6-9637-341FCF7A67E5}" destId="{3B1609D4-3EFC-4BE6-A115-0F7A03A0AC2F}" srcOrd="5" destOrd="0" parTransId="{79EC7F10-2AB1-4F95-8D39-6D047F9E7447}" sibTransId="{F965C6B4-4091-4940-BC89-6FDFDD63B094}"/>
    <dgm:cxn modelId="{085937F5-00D9-44D2-9614-A86448B73E6E}" type="presOf" srcId="{145504F0-B799-4DFC-AFB4-052D190B8753}" destId="{FE9D5C28-2928-4BAD-9FCC-39C3EC3F02AB}" srcOrd="0" destOrd="1" presId="urn:microsoft.com/office/officeart/2005/8/layout/default"/>
    <dgm:cxn modelId="{F198DD03-D87D-483F-93F4-F0975185225E}" type="presOf" srcId="{C84A1632-8E5B-4C8C-918B-71C527612FDB}" destId="{FE9D5C28-2928-4BAD-9FCC-39C3EC3F02AB}" srcOrd="0" destOrd="0" presId="urn:microsoft.com/office/officeart/2005/8/layout/default"/>
    <dgm:cxn modelId="{F21F0820-FA10-47CA-AC02-FF87A38EB609}" type="presOf" srcId="{2106B282-24EF-4ACC-A1EC-32FB26E562CB}" destId="{6E8B34C3-AA79-483E-ADF9-7D4B1E0290BA}" srcOrd="0" destOrd="0" presId="urn:microsoft.com/office/officeart/2005/8/layout/default"/>
    <dgm:cxn modelId="{2821DA19-FFB9-4100-A73D-C703517EA7BD}" srcId="{2E999647-6E2F-42D6-9637-341FCF7A67E5}" destId="{05037AD8-95B5-4E78-965B-A2314CFFDDCB}" srcOrd="2" destOrd="0" parTransId="{4505F53F-3B87-4BDB-9EF4-1661DD9DF674}" sibTransId="{1FD4DD95-8418-431F-9BD9-201DBB9EBE69}"/>
    <dgm:cxn modelId="{F94CAB1A-CD94-48C7-8C75-85B7E187E28A}" type="presOf" srcId="{C174CF0B-5C17-4822-8DCF-9B590582A6ED}" destId="{EA55633E-0B7C-4274-863A-0772542D6F3B}" srcOrd="0" destOrd="0" presId="urn:microsoft.com/office/officeart/2005/8/layout/default"/>
    <dgm:cxn modelId="{4B6BC0A0-83DE-45DF-A416-81A268BFF7A1}" srcId="{2106B282-24EF-4ACC-A1EC-32FB26E562CB}" destId="{7A120B75-D994-4B23-9408-FC08D7EBD834}" srcOrd="0" destOrd="0" parTransId="{505F3864-1086-4B78-841A-5CE0D2516121}" sibTransId="{07947BEA-094E-4CA8-A4D2-07B555138097}"/>
    <dgm:cxn modelId="{D60E9FDC-7588-43ED-B1F8-AA19EA63B9A7}" type="presParOf" srcId="{25387F51-B425-4203-9823-1C624CEFD86A}" destId="{3569F443-AB52-4163-A401-400338FBEF0F}" srcOrd="0" destOrd="0" presId="urn:microsoft.com/office/officeart/2005/8/layout/default"/>
    <dgm:cxn modelId="{0F116485-E672-4678-9809-A588B6041A62}" type="presParOf" srcId="{25387F51-B425-4203-9823-1C624CEFD86A}" destId="{85C08D2D-F34C-4788-99C3-20D4521BADF4}" srcOrd="1" destOrd="0" presId="urn:microsoft.com/office/officeart/2005/8/layout/default"/>
    <dgm:cxn modelId="{DE1A6749-98A1-4A0A-87BB-14315365AB78}" type="presParOf" srcId="{25387F51-B425-4203-9823-1C624CEFD86A}" destId="{6E8B34C3-AA79-483E-ADF9-7D4B1E0290BA}" srcOrd="2" destOrd="0" presId="urn:microsoft.com/office/officeart/2005/8/layout/default"/>
    <dgm:cxn modelId="{889D1163-E93E-4A0D-B9A6-0E4774087C01}" type="presParOf" srcId="{25387F51-B425-4203-9823-1C624CEFD86A}" destId="{76EA83D4-8851-4293-A1CD-91141D68DADF}" srcOrd="3" destOrd="0" presId="urn:microsoft.com/office/officeart/2005/8/layout/default"/>
    <dgm:cxn modelId="{F857D2A3-57C9-4174-B8C9-2A4533867DE8}" type="presParOf" srcId="{25387F51-B425-4203-9823-1C624CEFD86A}" destId="{670DF903-EFF2-4F70-851A-D8BAA718D900}" srcOrd="4" destOrd="0" presId="urn:microsoft.com/office/officeart/2005/8/layout/default"/>
    <dgm:cxn modelId="{2EE65BD2-67FF-47D5-9EE0-FAB77B303BA0}" type="presParOf" srcId="{25387F51-B425-4203-9823-1C624CEFD86A}" destId="{93F7CC93-B740-4529-BE56-C299B7FFAB09}" srcOrd="5" destOrd="0" presId="urn:microsoft.com/office/officeart/2005/8/layout/default"/>
    <dgm:cxn modelId="{DDAA5A12-ECE3-4BEA-A4C1-EEE7D6262600}" type="presParOf" srcId="{25387F51-B425-4203-9823-1C624CEFD86A}" destId="{FE9D5C28-2928-4BAD-9FCC-39C3EC3F02AB}" srcOrd="6" destOrd="0" presId="urn:microsoft.com/office/officeart/2005/8/layout/default"/>
    <dgm:cxn modelId="{CDAD8E8F-0427-40CB-8E30-FE1A30A5B5C2}" type="presParOf" srcId="{25387F51-B425-4203-9823-1C624CEFD86A}" destId="{10A07A70-F30D-4128-BB87-0F919DD1E80A}" srcOrd="7" destOrd="0" presId="urn:microsoft.com/office/officeart/2005/8/layout/default"/>
    <dgm:cxn modelId="{7B1AE9FC-8403-4674-A9D4-18C54DA6B94B}" type="presParOf" srcId="{25387F51-B425-4203-9823-1C624CEFD86A}" destId="{F9B8CC4C-54F7-4550-8E04-A349CF842B2A}" srcOrd="8" destOrd="0" presId="urn:microsoft.com/office/officeart/2005/8/layout/default"/>
    <dgm:cxn modelId="{7BED80EA-F4E7-4664-9EA5-37817E321A17}" type="presParOf" srcId="{25387F51-B425-4203-9823-1C624CEFD86A}" destId="{7C726D7E-4B78-48B2-8C37-6BE19E0BBAB4}" srcOrd="9" destOrd="0" presId="urn:microsoft.com/office/officeart/2005/8/layout/default"/>
    <dgm:cxn modelId="{710EAE07-90AD-4FE2-8E74-D442C03786BD}" type="presParOf" srcId="{25387F51-B425-4203-9823-1C624CEFD86A}" destId="{24E1C93E-E95C-4555-A8BE-B78F1B5E7291}" srcOrd="10" destOrd="0" presId="urn:microsoft.com/office/officeart/2005/8/layout/default"/>
    <dgm:cxn modelId="{EA349B29-C19F-4B8F-A53D-7EA748C235E3}" type="presParOf" srcId="{25387F51-B425-4203-9823-1C624CEFD86A}" destId="{32F6B2A6-27E6-4EC9-AF37-C40CB1B0537D}" srcOrd="11" destOrd="0" presId="urn:microsoft.com/office/officeart/2005/8/layout/default"/>
    <dgm:cxn modelId="{2093B364-5D86-4222-BB97-A22A1A999195}" type="presParOf" srcId="{25387F51-B425-4203-9823-1C624CEFD86A}" destId="{DBA739C7-3FFA-4007-B3D1-6F41F390FF68}" srcOrd="12" destOrd="0" presId="urn:microsoft.com/office/officeart/2005/8/layout/default"/>
    <dgm:cxn modelId="{CE038ACE-DD4B-4C16-9435-AAD3C230A7BF}" type="presParOf" srcId="{25387F51-B425-4203-9823-1C624CEFD86A}" destId="{DD3C28FA-AF31-49CF-A000-053F024A84C8}" srcOrd="13" destOrd="0" presId="urn:microsoft.com/office/officeart/2005/8/layout/default"/>
    <dgm:cxn modelId="{907FB009-2478-4992-95B2-0119287A382B}" type="presParOf" srcId="{25387F51-B425-4203-9823-1C624CEFD86A}" destId="{EA55633E-0B7C-4274-863A-0772542D6F3B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B27756E-CF57-4B73-B0E0-857EA7ECE2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DA6C9E-E4B6-4171-90B4-E22FD03E61B4}">
      <dgm:prSet/>
      <dgm:spPr/>
      <dgm:t>
        <a:bodyPr/>
        <a:lstStyle/>
        <a:p>
          <a:pPr rtl="0"/>
          <a:r>
            <a:rPr lang="en-US" smtClean="0"/>
            <a:t>Successfully built a machine learning model to classify disaster-related tweets</a:t>
          </a:r>
          <a:endParaRPr lang="en-US"/>
        </a:p>
      </dgm:t>
    </dgm:pt>
    <dgm:pt modelId="{E6DC3EFE-6E29-40D5-8DE3-8D76C183C9DF}" type="parTrans" cxnId="{12636D1D-BC9F-4C4F-9ECF-8E8A83578624}">
      <dgm:prSet/>
      <dgm:spPr/>
      <dgm:t>
        <a:bodyPr/>
        <a:lstStyle/>
        <a:p>
          <a:endParaRPr lang="en-US"/>
        </a:p>
      </dgm:t>
    </dgm:pt>
    <dgm:pt modelId="{DEF76A1A-04A4-457F-B6B7-7958E2F7B50A}" type="sibTrans" cxnId="{12636D1D-BC9F-4C4F-9ECF-8E8A83578624}">
      <dgm:prSet/>
      <dgm:spPr/>
      <dgm:t>
        <a:bodyPr/>
        <a:lstStyle/>
        <a:p>
          <a:endParaRPr lang="en-US"/>
        </a:p>
      </dgm:t>
    </dgm:pt>
    <dgm:pt modelId="{0460DF29-A0F2-42A3-B5F0-31BEE767ABE8}">
      <dgm:prSet/>
      <dgm:spPr/>
      <dgm:t>
        <a:bodyPr/>
        <a:lstStyle/>
        <a:p>
          <a:pPr rtl="0"/>
          <a:r>
            <a:rPr lang="en-US" smtClean="0"/>
            <a:t>Automated tweet detection can enhance </a:t>
          </a:r>
          <a:r>
            <a:rPr lang="en-US" b="1" smtClean="0"/>
            <a:t>situational awareness</a:t>
          </a:r>
          <a:endParaRPr lang="en-US"/>
        </a:p>
      </dgm:t>
    </dgm:pt>
    <dgm:pt modelId="{35831C1B-248E-4268-BFDA-7F07B36871F6}" type="parTrans" cxnId="{B74E3BB3-2322-472B-AD35-6310523BD69C}">
      <dgm:prSet/>
      <dgm:spPr/>
      <dgm:t>
        <a:bodyPr/>
        <a:lstStyle/>
        <a:p>
          <a:endParaRPr lang="en-US"/>
        </a:p>
      </dgm:t>
    </dgm:pt>
    <dgm:pt modelId="{0BFC0B7B-009E-491A-80C7-751FE334E7A8}" type="sibTrans" cxnId="{B74E3BB3-2322-472B-AD35-6310523BD69C}">
      <dgm:prSet/>
      <dgm:spPr/>
      <dgm:t>
        <a:bodyPr/>
        <a:lstStyle/>
        <a:p>
          <a:endParaRPr lang="en-US"/>
        </a:p>
      </dgm:t>
    </dgm:pt>
    <dgm:pt modelId="{C2E26726-8576-49AB-9331-95548745FC7F}">
      <dgm:prSet/>
      <dgm:spPr/>
      <dgm:t>
        <a:bodyPr/>
        <a:lstStyle/>
        <a:p>
          <a:pPr rtl="0"/>
          <a:r>
            <a:rPr lang="en-US" smtClean="0"/>
            <a:t>Supports </a:t>
          </a:r>
          <a:r>
            <a:rPr lang="en-US" b="1" smtClean="0"/>
            <a:t>disaster response teams</a:t>
          </a:r>
          <a:r>
            <a:rPr lang="en-US" smtClean="0"/>
            <a:t>, </a:t>
          </a:r>
          <a:r>
            <a:rPr lang="en-US" b="1" smtClean="0"/>
            <a:t>news outlets</a:t>
          </a:r>
          <a:r>
            <a:rPr lang="en-US" smtClean="0"/>
            <a:t>, and </a:t>
          </a:r>
          <a:r>
            <a:rPr lang="en-US" b="1" smtClean="0"/>
            <a:t>public safety organizations</a:t>
          </a:r>
          <a:endParaRPr lang="en-US"/>
        </a:p>
      </dgm:t>
    </dgm:pt>
    <dgm:pt modelId="{03BE9451-91B1-4BF6-BE29-7297EFDB0D1D}" type="parTrans" cxnId="{7CBF5B50-293A-48AD-8689-C3385AA276F8}">
      <dgm:prSet/>
      <dgm:spPr/>
      <dgm:t>
        <a:bodyPr/>
        <a:lstStyle/>
        <a:p>
          <a:endParaRPr lang="en-US"/>
        </a:p>
      </dgm:t>
    </dgm:pt>
    <dgm:pt modelId="{F7A88C3A-F69F-48A5-8AD6-C6811859C145}" type="sibTrans" cxnId="{7CBF5B50-293A-48AD-8689-C3385AA276F8}">
      <dgm:prSet/>
      <dgm:spPr/>
      <dgm:t>
        <a:bodyPr/>
        <a:lstStyle/>
        <a:p>
          <a:endParaRPr lang="en-US"/>
        </a:p>
      </dgm:t>
    </dgm:pt>
    <dgm:pt modelId="{D3092684-CB08-4F4E-A19A-AF3A04E56A67}" type="pres">
      <dgm:prSet presAssocID="{0B27756E-CF57-4B73-B0E0-857EA7ECE251}" presName="compositeShape" presStyleCnt="0">
        <dgm:presLayoutVars>
          <dgm:chMax val="7"/>
          <dgm:dir/>
          <dgm:resizeHandles val="exact"/>
        </dgm:presLayoutVars>
      </dgm:prSet>
      <dgm:spPr/>
    </dgm:pt>
    <dgm:pt modelId="{08017F9F-BF70-4D1D-A974-0C7FA8E8B347}" type="pres">
      <dgm:prSet presAssocID="{89DA6C9E-E4B6-4171-90B4-E22FD03E61B4}" presName="circ1" presStyleLbl="vennNode1" presStyleIdx="0" presStyleCnt="3"/>
      <dgm:spPr/>
    </dgm:pt>
    <dgm:pt modelId="{6BE1956A-67CD-452F-9350-7FA0FD2989D6}" type="pres">
      <dgm:prSet presAssocID="{89DA6C9E-E4B6-4171-90B4-E22FD03E61B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8F1846B-4B7E-415B-8C45-0C07CE667B68}" type="pres">
      <dgm:prSet presAssocID="{0460DF29-A0F2-42A3-B5F0-31BEE767ABE8}" presName="circ2" presStyleLbl="vennNode1" presStyleIdx="1" presStyleCnt="3"/>
      <dgm:spPr/>
    </dgm:pt>
    <dgm:pt modelId="{0FFC3D14-342B-44ED-8127-94A973654ED3}" type="pres">
      <dgm:prSet presAssocID="{0460DF29-A0F2-42A3-B5F0-31BEE767ABE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869AF2D-7C70-4FEF-AD3A-434435955EA5}" type="pres">
      <dgm:prSet presAssocID="{C2E26726-8576-49AB-9331-95548745FC7F}" presName="circ3" presStyleLbl="vennNode1" presStyleIdx="2" presStyleCnt="3"/>
      <dgm:spPr/>
    </dgm:pt>
    <dgm:pt modelId="{B0D74861-B8ED-41FD-B90A-87D5A94BE40E}" type="pres">
      <dgm:prSet presAssocID="{C2E26726-8576-49AB-9331-95548745FC7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89527EF-EC96-4AD8-8194-4CCDCB1E8297}" type="presOf" srcId="{89DA6C9E-E4B6-4171-90B4-E22FD03E61B4}" destId="{6BE1956A-67CD-452F-9350-7FA0FD2989D6}" srcOrd="1" destOrd="0" presId="urn:microsoft.com/office/officeart/2005/8/layout/venn1"/>
    <dgm:cxn modelId="{7CBF5B50-293A-48AD-8689-C3385AA276F8}" srcId="{0B27756E-CF57-4B73-B0E0-857EA7ECE251}" destId="{C2E26726-8576-49AB-9331-95548745FC7F}" srcOrd="2" destOrd="0" parTransId="{03BE9451-91B1-4BF6-BE29-7297EFDB0D1D}" sibTransId="{F7A88C3A-F69F-48A5-8AD6-C6811859C145}"/>
    <dgm:cxn modelId="{25E48E72-A969-42C7-88A6-F49BEC3DB258}" type="presOf" srcId="{C2E26726-8576-49AB-9331-95548745FC7F}" destId="{B0D74861-B8ED-41FD-B90A-87D5A94BE40E}" srcOrd="1" destOrd="0" presId="urn:microsoft.com/office/officeart/2005/8/layout/venn1"/>
    <dgm:cxn modelId="{12636D1D-BC9F-4C4F-9ECF-8E8A83578624}" srcId="{0B27756E-CF57-4B73-B0E0-857EA7ECE251}" destId="{89DA6C9E-E4B6-4171-90B4-E22FD03E61B4}" srcOrd="0" destOrd="0" parTransId="{E6DC3EFE-6E29-40D5-8DE3-8D76C183C9DF}" sibTransId="{DEF76A1A-04A4-457F-B6B7-7958E2F7B50A}"/>
    <dgm:cxn modelId="{32E47A3B-38A7-4A0C-858E-07D289FD5741}" type="presOf" srcId="{0460DF29-A0F2-42A3-B5F0-31BEE767ABE8}" destId="{38F1846B-4B7E-415B-8C45-0C07CE667B68}" srcOrd="0" destOrd="0" presId="urn:microsoft.com/office/officeart/2005/8/layout/venn1"/>
    <dgm:cxn modelId="{51D0481D-94F1-4CB1-8622-0E89DA26C9C6}" type="presOf" srcId="{0B27756E-CF57-4B73-B0E0-857EA7ECE251}" destId="{D3092684-CB08-4F4E-A19A-AF3A04E56A67}" srcOrd="0" destOrd="0" presId="urn:microsoft.com/office/officeart/2005/8/layout/venn1"/>
    <dgm:cxn modelId="{B74E3BB3-2322-472B-AD35-6310523BD69C}" srcId="{0B27756E-CF57-4B73-B0E0-857EA7ECE251}" destId="{0460DF29-A0F2-42A3-B5F0-31BEE767ABE8}" srcOrd="1" destOrd="0" parTransId="{35831C1B-248E-4268-BFDA-7F07B36871F6}" sibTransId="{0BFC0B7B-009E-491A-80C7-751FE334E7A8}"/>
    <dgm:cxn modelId="{8546ABFB-0493-475B-A17E-4A63D37C3AE5}" type="presOf" srcId="{0460DF29-A0F2-42A3-B5F0-31BEE767ABE8}" destId="{0FFC3D14-342B-44ED-8127-94A973654ED3}" srcOrd="1" destOrd="0" presId="urn:microsoft.com/office/officeart/2005/8/layout/venn1"/>
    <dgm:cxn modelId="{3DECA54A-6573-4970-A707-1CEDBE88E79D}" type="presOf" srcId="{C2E26726-8576-49AB-9331-95548745FC7F}" destId="{8869AF2D-7C70-4FEF-AD3A-434435955EA5}" srcOrd="0" destOrd="0" presId="urn:microsoft.com/office/officeart/2005/8/layout/venn1"/>
    <dgm:cxn modelId="{A7E6CA53-E77B-449B-8FB3-CDEF48F39471}" type="presOf" srcId="{89DA6C9E-E4B6-4171-90B4-E22FD03E61B4}" destId="{08017F9F-BF70-4D1D-A974-0C7FA8E8B347}" srcOrd="0" destOrd="0" presId="urn:microsoft.com/office/officeart/2005/8/layout/venn1"/>
    <dgm:cxn modelId="{34CF640A-E4B0-4DF4-8EB0-ED9EDE90BF53}" type="presParOf" srcId="{D3092684-CB08-4F4E-A19A-AF3A04E56A67}" destId="{08017F9F-BF70-4D1D-A974-0C7FA8E8B347}" srcOrd="0" destOrd="0" presId="urn:microsoft.com/office/officeart/2005/8/layout/venn1"/>
    <dgm:cxn modelId="{D8BEE21B-6EDC-4672-8377-B75EF7692A1B}" type="presParOf" srcId="{D3092684-CB08-4F4E-A19A-AF3A04E56A67}" destId="{6BE1956A-67CD-452F-9350-7FA0FD2989D6}" srcOrd="1" destOrd="0" presId="urn:microsoft.com/office/officeart/2005/8/layout/venn1"/>
    <dgm:cxn modelId="{0D561507-44C9-4173-8DAD-A9FCAEE70113}" type="presParOf" srcId="{D3092684-CB08-4F4E-A19A-AF3A04E56A67}" destId="{38F1846B-4B7E-415B-8C45-0C07CE667B68}" srcOrd="2" destOrd="0" presId="urn:microsoft.com/office/officeart/2005/8/layout/venn1"/>
    <dgm:cxn modelId="{58235716-A0AE-4465-9B0F-A2F67813D320}" type="presParOf" srcId="{D3092684-CB08-4F4E-A19A-AF3A04E56A67}" destId="{0FFC3D14-342B-44ED-8127-94A973654ED3}" srcOrd="3" destOrd="0" presId="urn:microsoft.com/office/officeart/2005/8/layout/venn1"/>
    <dgm:cxn modelId="{17235326-049E-4205-9D97-9B7D2EB73447}" type="presParOf" srcId="{D3092684-CB08-4F4E-A19A-AF3A04E56A67}" destId="{8869AF2D-7C70-4FEF-AD3A-434435955EA5}" srcOrd="4" destOrd="0" presId="urn:microsoft.com/office/officeart/2005/8/layout/venn1"/>
    <dgm:cxn modelId="{E58F75A6-DC96-4FF2-AA5E-BEAB6049B554}" type="presParOf" srcId="{D3092684-CB08-4F4E-A19A-AF3A04E56A67}" destId="{B0D74861-B8ED-41FD-B90A-87D5A94BE40E}" srcOrd="5" destOrd="0" presId="urn:microsoft.com/office/officeart/2005/8/layout/venn1"/>
  </dgm:cxnLst>
  <dgm:bg>
    <a:solidFill>
      <a:schemeClr val="tx2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D1E50A5-94C3-4363-A853-32AADAE9A0ED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2E9DA6C-F849-4DDD-A7ED-9DF1A740C388}">
      <dgm:prSet/>
      <dgm:spPr/>
      <dgm:t>
        <a:bodyPr/>
        <a:lstStyle/>
        <a:p>
          <a:pPr rtl="0"/>
          <a:r>
            <a:rPr lang="en-US" b="1" smtClean="0"/>
            <a:t>Real-Time Tweet Streaming</a:t>
          </a:r>
          <a:endParaRPr lang="en-US"/>
        </a:p>
      </dgm:t>
    </dgm:pt>
    <dgm:pt modelId="{C2DC635B-F8CE-406E-952E-CA773ADA7A5C}" type="parTrans" cxnId="{E9B6E7DF-C806-487E-8801-AC0B2987AEBB}">
      <dgm:prSet/>
      <dgm:spPr/>
      <dgm:t>
        <a:bodyPr/>
        <a:lstStyle/>
        <a:p>
          <a:endParaRPr lang="en-US"/>
        </a:p>
      </dgm:t>
    </dgm:pt>
    <dgm:pt modelId="{1525E534-BBC9-4300-BE93-03D2051EA03F}" type="sibTrans" cxnId="{E9B6E7DF-C806-487E-8801-AC0B2987AEBB}">
      <dgm:prSet/>
      <dgm:spPr/>
      <dgm:t>
        <a:bodyPr/>
        <a:lstStyle/>
        <a:p>
          <a:endParaRPr lang="en-US"/>
        </a:p>
      </dgm:t>
    </dgm:pt>
    <dgm:pt modelId="{942E9BDC-F90E-45BD-8CF5-059B23A70DD0}">
      <dgm:prSet/>
      <dgm:spPr/>
      <dgm:t>
        <a:bodyPr/>
        <a:lstStyle/>
        <a:p>
          <a:pPr rtl="0"/>
          <a:r>
            <a:rPr lang="en-US" smtClean="0"/>
            <a:t>Integrate with </a:t>
          </a:r>
          <a:r>
            <a:rPr lang="en-US" b="1" smtClean="0"/>
            <a:t>Twitter API</a:t>
          </a:r>
          <a:r>
            <a:rPr lang="en-US" smtClean="0"/>
            <a:t> for live monitoring and alerting</a:t>
          </a:r>
          <a:endParaRPr lang="en-US"/>
        </a:p>
      </dgm:t>
    </dgm:pt>
    <dgm:pt modelId="{D5369725-CF37-4804-AE8E-4EE4FDE3B570}" type="parTrans" cxnId="{5EF254B3-3804-46B6-91D7-0A31479FF85D}">
      <dgm:prSet/>
      <dgm:spPr/>
      <dgm:t>
        <a:bodyPr/>
        <a:lstStyle/>
        <a:p>
          <a:endParaRPr lang="en-US"/>
        </a:p>
      </dgm:t>
    </dgm:pt>
    <dgm:pt modelId="{0DCF6B5B-2A32-48AE-A949-0DE4356AA874}" type="sibTrans" cxnId="{5EF254B3-3804-46B6-91D7-0A31479FF85D}">
      <dgm:prSet/>
      <dgm:spPr/>
      <dgm:t>
        <a:bodyPr/>
        <a:lstStyle/>
        <a:p>
          <a:endParaRPr lang="en-US"/>
        </a:p>
      </dgm:t>
    </dgm:pt>
    <dgm:pt modelId="{08972536-CFF1-4FC4-BE79-5FD709838D3D}">
      <dgm:prSet/>
      <dgm:spPr/>
      <dgm:t>
        <a:bodyPr/>
        <a:lstStyle/>
        <a:p>
          <a:pPr rtl="0"/>
          <a:r>
            <a:rPr lang="en-US" b="1" smtClean="0"/>
            <a:t>Multilingual Support</a:t>
          </a:r>
          <a:endParaRPr lang="en-US"/>
        </a:p>
      </dgm:t>
    </dgm:pt>
    <dgm:pt modelId="{61BF9DD3-DFA3-4A08-8531-9EEAC987BF7B}" type="parTrans" cxnId="{08ED97F2-AA46-4199-947C-3DFC12772011}">
      <dgm:prSet/>
      <dgm:spPr/>
      <dgm:t>
        <a:bodyPr/>
        <a:lstStyle/>
        <a:p>
          <a:endParaRPr lang="en-US"/>
        </a:p>
      </dgm:t>
    </dgm:pt>
    <dgm:pt modelId="{9EFCE9DE-A340-47CF-9B6E-9851EC301127}" type="sibTrans" cxnId="{08ED97F2-AA46-4199-947C-3DFC12772011}">
      <dgm:prSet/>
      <dgm:spPr/>
      <dgm:t>
        <a:bodyPr/>
        <a:lstStyle/>
        <a:p>
          <a:endParaRPr lang="en-US"/>
        </a:p>
      </dgm:t>
    </dgm:pt>
    <dgm:pt modelId="{C3315712-B8C8-425F-8B7F-2A314B483FB3}">
      <dgm:prSet/>
      <dgm:spPr/>
      <dgm:t>
        <a:bodyPr/>
        <a:lstStyle/>
        <a:p>
          <a:pPr rtl="0"/>
          <a:r>
            <a:rPr lang="en-US" smtClean="0"/>
            <a:t>Extend detection to </a:t>
          </a:r>
          <a:r>
            <a:rPr lang="en-US" b="1" smtClean="0"/>
            <a:t>non-English</a:t>
          </a:r>
          <a:r>
            <a:rPr lang="en-US" smtClean="0"/>
            <a:t> tweets for global applicability</a:t>
          </a:r>
          <a:endParaRPr lang="en-US"/>
        </a:p>
      </dgm:t>
    </dgm:pt>
    <dgm:pt modelId="{61370558-188E-4385-81C5-1B69EF377828}" type="parTrans" cxnId="{84BA2F84-E43D-4EF8-9E4F-6C11DF9038F7}">
      <dgm:prSet/>
      <dgm:spPr/>
      <dgm:t>
        <a:bodyPr/>
        <a:lstStyle/>
        <a:p>
          <a:endParaRPr lang="en-US"/>
        </a:p>
      </dgm:t>
    </dgm:pt>
    <dgm:pt modelId="{FA19F9A4-E552-42F7-8809-C38ACC65F6DE}" type="sibTrans" cxnId="{84BA2F84-E43D-4EF8-9E4F-6C11DF9038F7}">
      <dgm:prSet/>
      <dgm:spPr/>
      <dgm:t>
        <a:bodyPr/>
        <a:lstStyle/>
        <a:p>
          <a:endParaRPr lang="en-US"/>
        </a:p>
      </dgm:t>
    </dgm:pt>
    <dgm:pt modelId="{1D51D309-73DD-499B-A0BE-3496A9E4A984}" type="pres">
      <dgm:prSet presAssocID="{0D1E50A5-94C3-4363-A853-32AADAE9A0ED}" presName="Name0" presStyleCnt="0">
        <dgm:presLayoutVars>
          <dgm:dir/>
          <dgm:resizeHandles val="exact"/>
        </dgm:presLayoutVars>
      </dgm:prSet>
      <dgm:spPr/>
    </dgm:pt>
    <dgm:pt modelId="{1C550696-A7C6-4267-809E-58CFD0E37E3A}" type="pres">
      <dgm:prSet presAssocID="{62E9DA6C-F849-4DDD-A7ED-9DF1A740C388}" presName="node" presStyleLbl="node1" presStyleIdx="0" presStyleCnt="4">
        <dgm:presLayoutVars>
          <dgm:bulletEnabled val="1"/>
        </dgm:presLayoutVars>
      </dgm:prSet>
      <dgm:spPr/>
    </dgm:pt>
    <dgm:pt modelId="{22560C9D-96A8-4143-A40E-D7A2C3B67915}" type="pres">
      <dgm:prSet presAssocID="{1525E534-BBC9-4300-BE93-03D2051EA03F}" presName="sibTrans" presStyleLbl="sibTrans2D1" presStyleIdx="0" presStyleCnt="3"/>
      <dgm:spPr/>
    </dgm:pt>
    <dgm:pt modelId="{51ABD8FB-A7F4-44DB-BBBF-62F6F299B294}" type="pres">
      <dgm:prSet presAssocID="{1525E534-BBC9-4300-BE93-03D2051EA03F}" presName="connectorText" presStyleLbl="sibTrans2D1" presStyleIdx="0" presStyleCnt="3"/>
      <dgm:spPr/>
    </dgm:pt>
    <dgm:pt modelId="{FE9B049C-81A6-408F-B038-119A8437AB25}" type="pres">
      <dgm:prSet presAssocID="{942E9BDC-F90E-45BD-8CF5-059B23A70DD0}" presName="node" presStyleLbl="node1" presStyleIdx="1" presStyleCnt="4">
        <dgm:presLayoutVars>
          <dgm:bulletEnabled val="1"/>
        </dgm:presLayoutVars>
      </dgm:prSet>
      <dgm:spPr/>
    </dgm:pt>
    <dgm:pt modelId="{0D85068C-5791-4B29-AB37-948C30AB7374}" type="pres">
      <dgm:prSet presAssocID="{0DCF6B5B-2A32-48AE-A949-0DE4356AA874}" presName="sibTrans" presStyleLbl="sibTrans2D1" presStyleIdx="1" presStyleCnt="3"/>
      <dgm:spPr/>
    </dgm:pt>
    <dgm:pt modelId="{13E0B8D7-8902-4B85-AD4C-FBE4325B6B39}" type="pres">
      <dgm:prSet presAssocID="{0DCF6B5B-2A32-48AE-A949-0DE4356AA874}" presName="connectorText" presStyleLbl="sibTrans2D1" presStyleIdx="1" presStyleCnt="3"/>
      <dgm:spPr/>
    </dgm:pt>
    <dgm:pt modelId="{6DA8CB09-C1DB-4637-BB7C-415FCDA9AA36}" type="pres">
      <dgm:prSet presAssocID="{08972536-CFF1-4FC4-BE79-5FD709838D3D}" presName="node" presStyleLbl="node1" presStyleIdx="2" presStyleCnt="4">
        <dgm:presLayoutVars>
          <dgm:bulletEnabled val="1"/>
        </dgm:presLayoutVars>
      </dgm:prSet>
      <dgm:spPr/>
    </dgm:pt>
    <dgm:pt modelId="{626A07AD-5E0E-4AC7-968A-5793ECBB9D49}" type="pres">
      <dgm:prSet presAssocID="{9EFCE9DE-A340-47CF-9B6E-9851EC301127}" presName="sibTrans" presStyleLbl="sibTrans2D1" presStyleIdx="2" presStyleCnt="3"/>
      <dgm:spPr/>
    </dgm:pt>
    <dgm:pt modelId="{523E70D7-6A8B-43CD-8F9E-2F2B8617D3F9}" type="pres">
      <dgm:prSet presAssocID="{9EFCE9DE-A340-47CF-9B6E-9851EC301127}" presName="connectorText" presStyleLbl="sibTrans2D1" presStyleIdx="2" presStyleCnt="3"/>
      <dgm:spPr/>
    </dgm:pt>
    <dgm:pt modelId="{9DA44E95-CD43-4ED8-A207-B3EF8CE2A8F6}" type="pres">
      <dgm:prSet presAssocID="{C3315712-B8C8-425F-8B7F-2A314B483FB3}" presName="node" presStyleLbl="node1" presStyleIdx="3" presStyleCnt="4">
        <dgm:presLayoutVars>
          <dgm:bulletEnabled val="1"/>
        </dgm:presLayoutVars>
      </dgm:prSet>
      <dgm:spPr/>
    </dgm:pt>
  </dgm:ptLst>
  <dgm:cxnLst>
    <dgm:cxn modelId="{5EF254B3-3804-46B6-91D7-0A31479FF85D}" srcId="{0D1E50A5-94C3-4363-A853-32AADAE9A0ED}" destId="{942E9BDC-F90E-45BD-8CF5-059B23A70DD0}" srcOrd="1" destOrd="0" parTransId="{D5369725-CF37-4804-AE8E-4EE4FDE3B570}" sibTransId="{0DCF6B5B-2A32-48AE-A949-0DE4356AA874}"/>
    <dgm:cxn modelId="{8397E674-62AC-4542-A9D5-4084EE3BDCB7}" type="presOf" srcId="{0D1E50A5-94C3-4363-A853-32AADAE9A0ED}" destId="{1D51D309-73DD-499B-A0BE-3496A9E4A984}" srcOrd="0" destOrd="0" presId="urn:microsoft.com/office/officeart/2005/8/layout/process1"/>
    <dgm:cxn modelId="{08ED97F2-AA46-4199-947C-3DFC12772011}" srcId="{0D1E50A5-94C3-4363-A853-32AADAE9A0ED}" destId="{08972536-CFF1-4FC4-BE79-5FD709838D3D}" srcOrd="2" destOrd="0" parTransId="{61BF9DD3-DFA3-4A08-8531-9EEAC987BF7B}" sibTransId="{9EFCE9DE-A340-47CF-9B6E-9851EC301127}"/>
    <dgm:cxn modelId="{A5F0F9DA-1C8E-4ED6-A2DD-B14277001686}" type="presOf" srcId="{9EFCE9DE-A340-47CF-9B6E-9851EC301127}" destId="{523E70D7-6A8B-43CD-8F9E-2F2B8617D3F9}" srcOrd="1" destOrd="0" presId="urn:microsoft.com/office/officeart/2005/8/layout/process1"/>
    <dgm:cxn modelId="{362EAE07-DD60-492E-8A2B-2D63AA58A498}" type="presOf" srcId="{1525E534-BBC9-4300-BE93-03D2051EA03F}" destId="{22560C9D-96A8-4143-A40E-D7A2C3B67915}" srcOrd="0" destOrd="0" presId="urn:microsoft.com/office/officeart/2005/8/layout/process1"/>
    <dgm:cxn modelId="{84BA2F84-E43D-4EF8-9E4F-6C11DF9038F7}" srcId="{0D1E50A5-94C3-4363-A853-32AADAE9A0ED}" destId="{C3315712-B8C8-425F-8B7F-2A314B483FB3}" srcOrd="3" destOrd="0" parTransId="{61370558-188E-4385-81C5-1B69EF377828}" sibTransId="{FA19F9A4-E552-42F7-8809-C38ACC65F6DE}"/>
    <dgm:cxn modelId="{9C275D72-1436-4BCB-A7BC-C69F4A125B64}" type="presOf" srcId="{0DCF6B5B-2A32-48AE-A949-0DE4356AA874}" destId="{13E0B8D7-8902-4B85-AD4C-FBE4325B6B39}" srcOrd="1" destOrd="0" presId="urn:microsoft.com/office/officeart/2005/8/layout/process1"/>
    <dgm:cxn modelId="{1538AE04-E844-4F30-88A8-D95586ED8B67}" type="presOf" srcId="{0DCF6B5B-2A32-48AE-A949-0DE4356AA874}" destId="{0D85068C-5791-4B29-AB37-948C30AB7374}" srcOrd="0" destOrd="0" presId="urn:microsoft.com/office/officeart/2005/8/layout/process1"/>
    <dgm:cxn modelId="{9EEC61AF-49F0-4B68-B719-2F207A549109}" type="presOf" srcId="{C3315712-B8C8-425F-8B7F-2A314B483FB3}" destId="{9DA44E95-CD43-4ED8-A207-B3EF8CE2A8F6}" srcOrd="0" destOrd="0" presId="urn:microsoft.com/office/officeart/2005/8/layout/process1"/>
    <dgm:cxn modelId="{E9B6E7DF-C806-487E-8801-AC0B2987AEBB}" srcId="{0D1E50A5-94C3-4363-A853-32AADAE9A0ED}" destId="{62E9DA6C-F849-4DDD-A7ED-9DF1A740C388}" srcOrd="0" destOrd="0" parTransId="{C2DC635B-F8CE-406E-952E-CA773ADA7A5C}" sibTransId="{1525E534-BBC9-4300-BE93-03D2051EA03F}"/>
    <dgm:cxn modelId="{7D56A6EB-EEFC-4890-9076-560A1811CCB6}" type="presOf" srcId="{1525E534-BBC9-4300-BE93-03D2051EA03F}" destId="{51ABD8FB-A7F4-44DB-BBBF-62F6F299B294}" srcOrd="1" destOrd="0" presId="urn:microsoft.com/office/officeart/2005/8/layout/process1"/>
    <dgm:cxn modelId="{8CE8ABF9-2DDA-4215-B1A3-214E77B4527B}" type="presOf" srcId="{08972536-CFF1-4FC4-BE79-5FD709838D3D}" destId="{6DA8CB09-C1DB-4637-BB7C-415FCDA9AA36}" srcOrd="0" destOrd="0" presId="urn:microsoft.com/office/officeart/2005/8/layout/process1"/>
    <dgm:cxn modelId="{C4148AF0-C5A5-4F4E-84A9-257AD6428CB2}" type="presOf" srcId="{942E9BDC-F90E-45BD-8CF5-059B23A70DD0}" destId="{FE9B049C-81A6-408F-B038-119A8437AB25}" srcOrd="0" destOrd="0" presId="urn:microsoft.com/office/officeart/2005/8/layout/process1"/>
    <dgm:cxn modelId="{36AB6795-35C6-4378-9D10-A2C93912FDD9}" type="presOf" srcId="{9EFCE9DE-A340-47CF-9B6E-9851EC301127}" destId="{626A07AD-5E0E-4AC7-968A-5793ECBB9D49}" srcOrd="0" destOrd="0" presId="urn:microsoft.com/office/officeart/2005/8/layout/process1"/>
    <dgm:cxn modelId="{FE13B336-3A18-44B3-AC34-92C7A7403B00}" type="presOf" srcId="{62E9DA6C-F849-4DDD-A7ED-9DF1A740C388}" destId="{1C550696-A7C6-4267-809E-58CFD0E37E3A}" srcOrd="0" destOrd="0" presId="urn:microsoft.com/office/officeart/2005/8/layout/process1"/>
    <dgm:cxn modelId="{704AE95E-38EA-440A-946B-D6EC7CD51992}" type="presParOf" srcId="{1D51D309-73DD-499B-A0BE-3496A9E4A984}" destId="{1C550696-A7C6-4267-809E-58CFD0E37E3A}" srcOrd="0" destOrd="0" presId="urn:microsoft.com/office/officeart/2005/8/layout/process1"/>
    <dgm:cxn modelId="{5DBA1A71-846A-4CBA-952B-99BE48C943C8}" type="presParOf" srcId="{1D51D309-73DD-499B-A0BE-3496A9E4A984}" destId="{22560C9D-96A8-4143-A40E-D7A2C3B67915}" srcOrd="1" destOrd="0" presId="urn:microsoft.com/office/officeart/2005/8/layout/process1"/>
    <dgm:cxn modelId="{0C4D39A2-4F46-4317-A095-9230BCC9F10D}" type="presParOf" srcId="{22560C9D-96A8-4143-A40E-D7A2C3B67915}" destId="{51ABD8FB-A7F4-44DB-BBBF-62F6F299B294}" srcOrd="0" destOrd="0" presId="urn:microsoft.com/office/officeart/2005/8/layout/process1"/>
    <dgm:cxn modelId="{AE0B29A7-0906-4021-84D9-2C9A545780F3}" type="presParOf" srcId="{1D51D309-73DD-499B-A0BE-3496A9E4A984}" destId="{FE9B049C-81A6-408F-B038-119A8437AB25}" srcOrd="2" destOrd="0" presId="urn:microsoft.com/office/officeart/2005/8/layout/process1"/>
    <dgm:cxn modelId="{58CBFDEA-6945-4184-984C-7E428ADECCEF}" type="presParOf" srcId="{1D51D309-73DD-499B-A0BE-3496A9E4A984}" destId="{0D85068C-5791-4B29-AB37-948C30AB7374}" srcOrd="3" destOrd="0" presId="urn:microsoft.com/office/officeart/2005/8/layout/process1"/>
    <dgm:cxn modelId="{FAB5EE48-FFF5-4E20-A79E-ABDC1C9295CB}" type="presParOf" srcId="{0D85068C-5791-4B29-AB37-948C30AB7374}" destId="{13E0B8D7-8902-4B85-AD4C-FBE4325B6B39}" srcOrd="0" destOrd="0" presId="urn:microsoft.com/office/officeart/2005/8/layout/process1"/>
    <dgm:cxn modelId="{2B0ABABB-71B0-4E33-A315-D029F130E895}" type="presParOf" srcId="{1D51D309-73DD-499B-A0BE-3496A9E4A984}" destId="{6DA8CB09-C1DB-4637-BB7C-415FCDA9AA36}" srcOrd="4" destOrd="0" presId="urn:microsoft.com/office/officeart/2005/8/layout/process1"/>
    <dgm:cxn modelId="{BA05242B-6805-4771-B88F-C6AB083BE119}" type="presParOf" srcId="{1D51D309-73DD-499B-A0BE-3496A9E4A984}" destId="{626A07AD-5E0E-4AC7-968A-5793ECBB9D49}" srcOrd="5" destOrd="0" presId="urn:microsoft.com/office/officeart/2005/8/layout/process1"/>
    <dgm:cxn modelId="{E3528B32-F735-4E73-96CE-1A14D4E5B1BE}" type="presParOf" srcId="{626A07AD-5E0E-4AC7-968A-5793ECBB9D49}" destId="{523E70D7-6A8B-43CD-8F9E-2F2B8617D3F9}" srcOrd="0" destOrd="0" presId="urn:microsoft.com/office/officeart/2005/8/layout/process1"/>
    <dgm:cxn modelId="{5C5131A9-C205-45F1-9D71-6A719FAD4571}" type="presParOf" srcId="{1D51D309-73DD-499B-A0BE-3496A9E4A984}" destId="{9DA44E95-CD43-4ED8-A207-B3EF8CE2A8F6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E07FA-6E44-43D1-A3AA-2DDAB66CDE4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F8356D9-3889-4BAA-A5D5-878875D653CB}">
      <dgm:prSet/>
      <dgm:spPr/>
      <dgm:t>
        <a:bodyPr/>
        <a:lstStyle/>
        <a:p>
          <a:pPr rtl="0"/>
          <a:r>
            <a:rPr lang="en-US" smtClean="0"/>
            <a:t>🎯 </a:t>
          </a:r>
          <a:r>
            <a:rPr lang="en-US" b="1" smtClean="0"/>
            <a:t>Project Objective</a:t>
          </a:r>
          <a:endParaRPr lang="en-US"/>
        </a:p>
      </dgm:t>
    </dgm:pt>
    <dgm:pt modelId="{DD782A43-2051-4F40-B98F-35D21449CCB9}" type="parTrans" cxnId="{7E892512-5C79-4EDD-85E8-F99F0DC226EB}">
      <dgm:prSet/>
      <dgm:spPr/>
      <dgm:t>
        <a:bodyPr/>
        <a:lstStyle/>
        <a:p>
          <a:endParaRPr lang="en-US"/>
        </a:p>
      </dgm:t>
    </dgm:pt>
    <dgm:pt modelId="{B535F3AA-986A-43B4-9C76-49F60096CF6A}" type="sibTrans" cxnId="{7E892512-5C79-4EDD-85E8-F99F0DC226EB}">
      <dgm:prSet/>
      <dgm:spPr/>
      <dgm:t>
        <a:bodyPr/>
        <a:lstStyle/>
        <a:p>
          <a:endParaRPr lang="en-US"/>
        </a:p>
      </dgm:t>
    </dgm:pt>
    <dgm:pt modelId="{A22A98D4-3BAE-4F42-BBA8-91F3A6A65420}">
      <dgm:prSet/>
      <dgm:spPr/>
      <dgm:t>
        <a:bodyPr/>
        <a:lstStyle/>
        <a:p>
          <a:pPr rtl="0"/>
          <a:r>
            <a:rPr lang="en-US" smtClean="0"/>
            <a:t>Build a machine learning model to classify tweets as:</a:t>
          </a:r>
          <a:endParaRPr lang="en-US"/>
        </a:p>
      </dgm:t>
    </dgm:pt>
    <dgm:pt modelId="{F4E0200F-305E-4B54-AA98-94AC996AE82D}" type="parTrans" cxnId="{2C92D3EF-948E-4446-8525-CE5591208B2F}">
      <dgm:prSet/>
      <dgm:spPr/>
      <dgm:t>
        <a:bodyPr/>
        <a:lstStyle/>
        <a:p>
          <a:endParaRPr lang="en-US"/>
        </a:p>
      </dgm:t>
    </dgm:pt>
    <dgm:pt modelId="{D3C31A9F-67A4-412C-9722-8BB6D5B5BC69}" type="sibTrans" cxnId="{2C92D3EF-948E-4446-8525-CE5591208B2F}">
      <dgm:prSet/>
      <dgm:spPr/>
      <dgm:t>
        <a:bodyPr/>
        <a:lstStyle/>
        <a:p>
          <a:endParaRPr lang="en-US"/>
        </a:p>
      </dgm:t>
    </dgm:pt>
    <dgm:pt modelId="{155BE993-DCD7-4BD6-978C-8EF11E811C74}">
      <dgm:prSet/>
      <dgm:spPr/>
      <dgm:t>
        <a:bodyPr/>
        <a:lstStyle/>
        <a:p>
          <a:pPr rtl="0"/>
          <a:r>
            <a:rPr lang="en-US" b="1" smtClean="0"/>
            <a:t>Disaster-related</a:t>
          </a:r>
          <a:r>
            <a:rPr lang="en-US" smtClean="0"/>
            <a:t> (1)</a:t>
          </a:r>
          <a:endParaRPr lang="en-US"/>
        </a:p>
      </dgm:t>
    </dgm:pt>
    <dgm:pt modelId="{B158A788-4096-4D66-A075-CB6A9F16824A}" type="parTrans" cxnId="{6FB2C917-9098-4EA7-8988-DBFE30071D0E}">
      <dgm:prSet/>
      <dgm:spPr/>
      <dgm:t>
        <a:bodyPr/>
        <a:lstStyle/>
        <a:p>
          <a:endParaRPr lang="en-US"/>
        </a:p>
      </dgm:t>
    </dgm:pt>
    <dgm:pt modelId="{A83AC423-E3B8-4712-91C0-464240A19FCA}" type="sibTrans" cxnId="{6FB2C917-9098-4EA7-8988-DBFE30071D0E}">
      <dgm:prSet/>
      <dgm:spPr/>
      <dgm:t>
        <a:bodyPr/>
        <a:lstStyle/>
        <a:p>
          <a:endParaRPr lang="en-US"/>
        </a:p>
      </dgm:t>
    </dgm:pt>
    <dgm:pt modelId="{615E3502-E012-4A10-BEBD-007D7A57CDF2}">
      <dgm:prSet/>
      <dgm:spPr/>
      <dgm:t>
        <a:bodyPr/>
        <a:lstStyle/>
        <a:p>
          <a:pPr rtl="0"/>
          <a:r>
            <a:rPr lang="en-US" b="1" smtClean="0"/>
            <a:t>Not disaster-related</a:t>
          </a:r>
          <a:r>
            <a:rPr lang="en-US" smtClean="0"/>
            <a:t> (0)</a:t>
          </a:r>
          <a:endParaRPr lang="en-US"/>
        </a:p>
      </dgm:t>
    </dgm:pt>
    <dgm:pt modelId="{1E7B78C3-F832-48DF-8C93-A459448DA44F}" type="parTrans" cxnId="{7E536B2B-2028-4BFD-89A0-EF283E692A88}">
      <dgm:prSet/>
      <dgm:spPr/>
      <dgm:t>
        <a:bodyPr/>
        <a:lstStyle/>
        <a:p>
          <a:endParaRPr lang="en-US"/>
        </a:p>
      </dgm:t>
    </dgm:pt>
    <dgm:pt modelId="{27BB5AD8-3398-4722-A15C-3BB718D7CC11}" type="sibTrans" cxnId="{7E536B2B-2028-4BFD-89A0-EF283E692A88}">
      <dgm:prSet/>
      <dgm:spPr/>
      <dgm:t>
        <a:bodyPr/>
        <a:lstStyle/>
        <a:p>
          <a:endParaRPr lang="en-US"/>
        </a:p>
      </dgm:t>
    </dgm:pt>
    <dgm:pt modelId="{DE18F28E-40C0-4F58-BD12-1AD005ABCD98}">
      <dgm:prSet/>
      <dgm:spPr/>
      <dgm:t>
        <a:bodyPr/>
        <a:lstStyle/>
        <a:p>
          <a:pPr rtl="0"/>
          <a:r>
            <a:rPr lang="en-US" smtClean="0"/>
            <a:t>🗣️ </a:t>
          </a:r>
          <a:r>
            <a:rPr lang="en-US" b="1" smtClean="0"/>
            <a:t>Ambiguity in Language</a:t>
          </a:r>
          <a:endParaRPr lang="en-US"/>
        </a:p>
      </dgm:t>
    </dgm:pt>
    <dgm:pt modelId="{9E1C7E80-70A7-4FC7-A1F6-BC041F136870}" type="parTrans" cxnId="{0ABB5F95-B6E1-461B-88FB-45B6EBAEE050}">
      <dgm:prSet/>
      <dgm:spPr/>
      <dgm:t>
        <a:bodyPr/>
        <a:lstStyle/>
        <a:p>
          <a:endParaRPr lang="en-US"/>
        </a:p>
      </dgm:t>
    </dgm:pt>
    <dgm:pt modelId="{39F87CF7-393F-4627-987F-BD7F9A43B42E}" type="sibTrans" cxnId="{0ABB5F95-B6E1-461B-88FB-45B6EBAEE050}">
      <dgm:prSet/>
      <dgm:spPr/>
      <dgm:t>
        <a:bodyPr/>
        <a:lstStyle/>
        <a:p>
          <a:endParaRPr lang="en-US"/>
        </a:p>
      </dgm:t>
    </dgm:pt>
    <dgm:pt modelId="{36A9C338-36E3-4E22-B2C5-8238B36F8481}">
      <dgm:prSet/>
      <dgm:spPr/>
      <dgm:t>
        <a:bodyPr/>
        <a:lstStyle/>
        <a:p>
          <a:pPr rtl="0"/>
          <a:r>
            <a:rPr lang="en-US" smtClean="0"/>
            <a:t>Words like </a:t>
          </a:r>
          <a:r>
            <a:rPr lang="en-US" i="1" smtClean="0"/>
            <a:t>“fire”</a:t>
          </a:r>
          <a:r>
            <a:rPr lang="en-US" smtClean="0"/>
            <a:t>, </a:t>
          </a:r>
          <a:r>
            <a:rPr lang="en-US" i="1" smtClean="0"/>
            <a:t>“earthquake”</a:t>
          </a:r>
          <a:r>
            <a:rPr lang="en-US" smtClean="0"/>
            <a:t>, or </a:t>
          </a:r>
          <a:r>
            <a:rPr lang="en-US" i="1" smtClean="0"/>
            <a:t>“flood”</a:t>
          </a:r>
          <a:r>
            <a:rPr lang="en-US" smtClean="0"/>
            <a:t> may appear in non-disaster contexts.</a:t>
          </a:r>
          <a:endParaRPr lang="en-US"/>
        </a:p>
      </dgm:t>
    </dgm:pt>
    <dgm:pt modelId="{359A81CF-A816-4072-B3FA-5D4D97D4AB4B}" type="parTrans" cxnId="{D07BF9CF-4549-4C2D-B09D-4DE612E211A1}">
      <dgm:prSet/>
      <dgm:spPr/>
      <dgm:t>
        <a:bodyPr/>
        <a:lstStyle/>
        <a:p>
          <a:endParaRPr lang="en-US"/>
        </a:p>
      </dgm:t>
    </dgm:pt>
    <dgm:pt modelId="{F0FC48C8-76CF-4D32-9F25-EC60F2A1E26E}" type="sibTrans" cxnId="{D07BF9CF-4549-4C2D-B09D-4DE612E211A1}">
      <dgm:prSet/>
      <dgm:spPr/>
      <dgm:t>
        <a:bodyPr/>
        <a:lstStyle/>
        <a:p>
          <a:endParaRPr lang="en-US"/>
        </a:p>
      </dgm:t>
    </dgm:pt>
    <dgm:pt modelId="{2924F27C-1638-4D93-BDA9-B331B382F7FF}">
      <dgm:prSet/>
      <dgm:spPr/>
      <dgm:t>
        <a:bodyPr/>
        <a:lstStyle/>
        <a:p>
          <a:pPr rtl="0"/>
          <a:r>
            <a:rPr lang="en-US" i="1" smtClean="0"/>
            <a:t>“That song is fire”</a:t>
          </a:r>
          <a:r>
            <a:rPr lang="en-US" smtClean="0"/>
            <a:t> ≠ Real emergency</a:t>
          </a:r>
          <a:endParaRPr lang="en-US"/>
        </a:p>
      </dgm:t>
    </dgm:pt>
    <dgm:pt modelId="{66FFCB5A-E466-4D5F-B6D3-576A5C2E0C74}" type="parTrans" cxnId="{D35B2AAF-4ECA-40E2-989D-D5B7463F7E59}">
      <dgm:prSet/>
      <dgm:spPr/>
      <dgm:t>
        <a:bodyPr/>
        <a:lstStyle/>
        <a:p>
          <a:endParaRPr lang="en-US"/>
        </a:p>
      </dgm:t>
    </dgm:pt>
    <dgm:pt modelId="{2935CC16-8882-4BBB-9473-4C47B256CECC}" type="sibTrans" cxnId="{D35B2AAF-4ECA-40E2-989D-D5B7463F7E59}">
      <dgm:prSet/>
      <dgm:spPr/>
      <dgm:t>
        <a:bodyPr/>
        <a:lstStyle/>
        <a:p>
          <a:endParaRPr lang="en-US"/>
        </a:p>
      </dgm:t>
    </dgm:pt>
    <dgm:pt modelId="{399CFE97-AE76-4C75-9B78-BEF921A6FA80}">
      <dgm:prSet/>
      <dgm:spPr/>
      <dgm:t>
        <a:bodyPr/>
        <a:lstStyle/>
        <a:p>
          <a:pPr rtl="0"/>
          <a:r>
            <a:rPr lang="en-US" smtClean="0"/>
            <a:t>🤖 </a:t>
          </a:r>
          <a:r>
            <a:rPr lang="en-US" b="1" smtClean="0"/>
            <a:t>Need for Contextual Understanding</a:t>
          </a:r>
          <a:endParaRPr lang="en-US"/>
        </a:p>
      </dgm:t>
    </dgm:pt>
    <dgm:pt modelId="{891F79A5-C58D-4B96-8856-EB8E68CC1B84}" type="parTrans" cxnId="{06000FDA-6939-4484-9272-BF4390B525E0}">
      <dgm:prSet/>
      <dgm:spPr/>
      <dgm:t>
        <a:bodyPr/>
        <a:lstStyle/>
        <a:p>
          <a:endParaRPr lang="en-US"/>
        </a:p>
      </dgm:t>
    </dgm:pt>
    <dgm:pt modelId="{611E394A-5E05-43B4-8224-24A63D7FC7B6}" type="sibTrans" cxnId="{06000FDA-6939-4484-9272-BF4390B525E0}">
      <dgm:prSet/>
      <dgm:spPr/>
      <dgm:t>
        <a:bodyPr/>
        <a:lstStyle/>
        <a:p>
          <a:endParaRPr lang="en-US"/>
        </a:p>
      </dgm:t>
    </dgm:pt>
    <dgm:pt modelId="{031017F4-B40B-43E3-A46D-A292069195D1}">
      <dgm:prSet/>
      <dgm:spPr/>
      <dgm:t>
        <a:bodyPr/>
        <a:lstStyle/>
        <a:p>
          <a:pPr rtl="0"/>
          <a:r>
            <a:rPr lang="en-US" smtClean="0"/>
            <a:t>Model must interpret:</a:t>
          </a:r>
          <a:endParaRPr lang="en-US"/>
        </a:p>
      </dgm:t>
    </dgm:pt>
    <dgm:pt modelId="{70D4D698-0861-4A0E-BE8D-3478C098CBB0}" type="parTrans" cxnId="{C1728D4A-58A9-480F-AE10-608913B69129}">
      <dgm:prSet/>
      <dgm:spPr/>
      <dgm:t>
        <a:bodyPr/>
        <a:lstStyle/>
        <a:p>
          <a:endParaRPr lang="en-US"/>
        </a:p>
      </dgm:t>
    </dgm:pt>
    <dgm:pt modelId="{8B1F5338-D3CC-4AFD-B11D-3DB7E80C1E42}" type="sibTrans" cxnId="{C1728D4A-58A9-480F-AE10-608913B69129}">
      <dgm:prSet/>
      <dgm:spPr/>
      <dgm:t>
        <a:bodyPr/>
        <a:lstStyle/>
        <a:p>
          <a:endParaRPr lang="en-US"/>
        </a:p>
      </dgm:t>
    </dgm:pt>
    <dgm:pt modelId="{8308F9C1-46DE-4E82-B96C-17B550FCE1A3}">
      <dgm:prSet/>
      <dgm:spPr/>
      <dgm:t>
        <a:bodyPr/>
        <a:lstStyle/>
        <a:p>
          <a:pPr rtl="0"/>
          <a:r>
            <a:rPr lang="en-US" b="1" smtClean="0"/>
            <a:t>Literal vs. figurative usage</a:t>
          </a:r>
          <a:endParaRPr lang="en-US"/>
        </a:p>
      </dgm:t>
    </dgm:pt>
    <dgm:pt modelId="{82E3A9FF-66B2-4036-98AA-07084A9A6A00}" type="parTrans" cxnId="{3BABD064-0AED-40A2-A16C-05ED6916E709}">
      <dgm:prSet/>
      <dgm:spPr/>
      <dgm:t>
        <a:bodyPr/>
        <a:lstStyle/>
        <a:p>
          <a:endParaRPr lang="en-US"/>
        </a:p>
      </dgm:t>
    </dgm:pt>
    <dgm:pt modelId="{1FCA5C4A-8F7B-4456-AE63-8AF25D22E494}" type="sibTrans" cxnId="{3BABD064-0AED-40A2-A16C-05ED6916E709}">
      <dgm:prSet/>
      <dgm:spPr/>
      <dgm:t>
        <a:bodyPr/>
        <a:lstStyle/>
        <a:p>
          <a:endParaRPr lang="en-US"/>
        </a:p>
      </dgm:t>
    </dgm:pt>
    <dgm:pt modelId="{08DEDAEB-2B0B-4A3A-A788-8B0A122BA567}">
      <dgm:prSet/>
      <dgm:spPr/>
      <dgm:t>
        <a:bodyPr/>
        <a:lstStyle/>
        <a:p>
          <a:pPr rtl="0"/>
          <a:r>
            <a:rPr lang="en-US" b="1" smtClean="0"/>
            <a:t>Tweet sentiment and intent</a:t>
          </a:r>
          <a:endParaRPr lang="en-US"/>
        </a:p>
      </dgm:t>
    </dgm:pt>
    <dgm:pt modelId="{D347F839-F010-45D9-9963-E3085CBC9EC7}" type="parTrans" cxnId="{E305E866-3CDE-42B6-A2C3-A94BE8CE56C8}">
      <dgm:prSet/>
      <dgm:spPr/>
      <dgm:t>
        <a:bodyPr/>
        <a:lstStyle/>
        <a:p>
          <a:endParaRPr lang="en-US"/>
        </a:p>
      </dgm:t>
    </dgm:pt>
    <dgm:pt modelId="{45BF9847-1288-47E1-A9D2-002BFA6F8520}" type="sibTrans" cxnId="{E305E866-3CDE-42B6-A2C3-A94BE8CE56C8}">
      <dgm:prSet/>
      <dgm:spPr/>
      <dgm:t>
        <a:bodyPr/>
        <a:lstStyle/>
        <a:p>
          <a:endParaRPr lang="en-US"/>
        </a:p>
      </dgm:t>
    </dgm:pt>
    <dgm:pt modelId="{5245A7B3-9792-4755-BF54-F6575D8BFE9D}">
      <dgm:prSet/>
      <dgm:spPr/>
      <dgm:t>
        <a:bodyPr/>
        <a:lstStyle/>
        <a:p>
          <a:pPr rtl="0"/>
          <a:r>
            <a:rPr lang="en-US" b="1" smtClean="0"/>
            <a:t>Contextual clues from hashtags, keywords, and user behavior</a:t>
          </a:r>
          <a:endParaRPr lang="en-US"/>
        </a:p>
      </dgm:t>
    </dgm:pt>
    <dgm:pt modelId="{E7CDEBB8-9B7A-485D-BB67-0D9634750035}" type="parTrans" cxnId="{0A43A054-2843-4BFE-9782-1D7B447FE52B}">
      <dgm:prSet/>
      <dgm:spPr/>
      <dgm:t>
        <a:bodyPr/>
        <a:lstStyle/>
        <a:p>
          <a:endParaRPr lang="en-US"/>
        </a:p>
      </dgm:t>
    </dgm:pt>
    <dgm:pt modelId="{5C3CDE6F-7D5F-4891-AD6D-1B75DCEDD41D}" type="sibTrans" cxnId="{0A43A054-2843-4BFE-9782-1D7B447FE52B}">
      <dgm:prSet/>
      <dgm:spPr/>
      <dgm:t>
        <a:bodyPr/>
        <a:lstStyle/>
        <a:p>
          <a:endParaRPr lang="en-US"/>
        </a:p>
      </dgm:t>
    </dgm:pt>
    <dgm:pt modelId="{CACDDAA1-787B-4030-992C-E5B09FDC004B}" type="pres">
      <dgm:prSet presAssocID="{1ECE07FA-6E44-43D1-A3AA-2DDAB66CDE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D04912-F24A-476E-BB69-5E6D59530FFE}" type="pres">
      <dgm:prSet presAssocID="{EF8356D9-3889-4BAA-A5D5-878875D653CB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9E3641-21C0-48E4-BA65-6593E6968818}" type="pres">
      <dgm:prSet presAssocID="{B535F3AA-986A-43B4-9C76-49F60096CF6A}" presName="spacer" presStyleCnt="0"/>
      <dgm:spPr/>
    </dgm:pt>
    <dgm:pt modelId="{1F734E82-C22C-46C6-8EE2-C9755CD955BE}" type="pres">
      <dgm:prSet presAssocID="{A22A98D4-3BAE-4F42-BBA8-91F3A6A65420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A06DE-4A18-4D5F-BC18-C30CA85FAD31}" type="pres">
      <dgm:prSet presAssocID="{A22A98D4-3BAE-4F42-BBA8-91F3A6A65420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CF43D8-575C-4B10-BE92-0813D0E1AE17}" type="pres">
      <dgm:prSet presAssocID="{DE18F28E-40C0-4F58-BD12-1AD005ABCD9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160C6-CFF7-4C46-BC19-D204504478BF}" type="pres">
      <dgm:prSet presAssocID="{39F87CF7-393F-4627-987F-BD7F9A43B42E}" presName="spacer" presStyleCnt="0"/>
      <dgm:spPr/>
    </dgm:pt>
    <dgm:pt modelId="{7981EDA0-B4DF-42BB-B75F-D5403F6D69B3}" type="pres">
      <dgm:prSet presAssocID="{36A9C338-36E3-4E22-B2C5-8238B36F8481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85E2C-9E8A-475B-92BC-3E1CE01FA074}" type="pres">
      <dgm:prSet presAssocID="{36A9C338-36E3-4E22-B2C5-8238B36F8481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F3B39-3998-4F12-B0EE-7AE1F435E928}" type="pres">
      <dgm:prSet presAssocID="{399CFE97-AE76-4C75-9B78-BEF921A6FA80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B4C2E2-3260-486B-AF28-A0E5ED85C360}" type="pres">
      <dgm:prSet presAssocID="{611E394A-5E05-43B4-8224-24A63D7FC7B6}" presName="spacer" presStyleCnt="0"/>
      <dgm:spPr/>
    </dgm:pt>
    <dgm:pt modelId="{FCC4738C-7EAE-44A9-9813-298FA1E3786B}" type="pres">
      <dgm:prSet presAssocID="{031017F4-B40B-43E3-A46D-A292069195D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FD36A-2482-4313-8CAC-30ABEADF274C}" type="pres">
      <dgm:prSet presAssocID="{031017F4-B40B-43E3-A46D-A292069195D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5B2AAF-4ECA-40E2-989D-D5B7463F7E59}" srcId="{36A9C338-36E3-4E22-B2C5-8238B36F8481}" destId="{2924F27C-1638-4D93-BDA9-B331B382F7FF}" srcOrd="0" destOrd="0" parTransId="{66FFCB5A-E466-4D5F-B6D3-576A5C2E0C74}" sibTransId="{2935CC16-8882-4BBB-9473-4C47B256CECC}"/>
    <dgm:cxn modelId="{C1728D4A-58A9-480F-AE10-608913B69129}" srcId="{1ECE07FA-6E44-43D1-A3AA-2DDAB66CDE4B}" destId="{031017F4-B40B-43E3-A46D-A292069195D1}" srcOrd="5" destOrd="0" parTransId="{70D4D698-0861-4A0E-BE8D-3478C098CBB0}" sibTransId="{8B1F5338-D3CC-4AFD-B11D-3DB7E80C1E42}"/>
    <dgm:cxn modelId="{DE6C0DFA-AED7-4843-B49B-1178D424ABD4}" type="presOf" srcId="{399CFE97-AE76-4C75-9B78-BEF921A6FA80}" destId="{631F3B39-3998-4F12-B0EE-7AE1F435E928}" srcOrd="0" destOrd="0" presId="urn:microsoft.com/office/officeart/2005/8/layout/vList2"/>
    <dgm:cxn modelId="{06000FDA-6939-4484-9272-BF4390B525E0}" srcId="{1ECE07FA-6E44-43D1-A3AA-2DDAB66CDE4B}" destId="{399CFE97-AE76-4C75-9B78-BEF921A6FA80}" srcOrd="4" destOrd="0" parTransId="{891F79A5-C58D-4B96-8856-EB8E68CC1B84}" sibTransId="{611E394A-5E05-43B4-8224-24A63D7FC7B6}"/>
    <dgm:cxn modelId="{A89D1656-735E-4ACA-82EC-034999DD4CD0}" type="presOf" srcId="{5245A7B3-9792-4755-BF54-F6575D8BFE9D}" destId="{9FEFD36A-2482-4313-8CAC-30ABEADF274C}" srcOrd="0" destOrd="2" presId="urn:microsoft.com/office/officeart/2005/8/layout/vList2"/>
    <dgm:cxn modelId="{CE1F4607-F2F8-4398-A05D-530B186AF53B}" type="presOf" srcId="{DE18F28E-40C0-4F58-BD12-1AD005ABCD98}" destId="{68CF43D8-575C-4B10-BE92-0813D0E1AE17}" srcOrd="0" destOrd="0" presId="urn:microsoft.com/office/officeart/2005/8/layout/vList2"/>
    <dgm:cxn modelId="{1CB19F5F-77E7-4F1F-9CCC-21B616948F25}" type="presOf" srcId="{615E3502-E012-4A10-BEBD-007D7A57CDF2}" destId="{1B1A06DE-4A18-4D5F-BC18-C30CA85FAD31}" srcOrd="0" destOrd="1" presId="urn:microsoft.com/office/officeart/2005/8/layout/vList2"/>
    <dgm:cxn modelId="{0A43A054-2843-4BFE-9782-1D7B447FE52B}" srcId="{031017F4-B40B-43E3-A46D-A292069195D1}" destId="{5245A7B3-9792-4755-BF54-F6575D8BFE9D}" srcOrd="2" destOrd="0" parTransId="{E7CDEBB8-9B7A-485D-BB67-0D9634750035}" sibTransId="{5C3CDE6F-7D5F-4891-AD6D-1B75DCEDD41D}"/>
    <dgm:cxn modelId="{03EF0960-00A0-4240-B01C-36CBDB5390D7}" type="presOf" srcId="{155BE993-DCD7-4BD6-978C-8EF11E811C74}" destId="{1B1A06DE-4A18-4D5F-BC18-C30CA85FAD31}" srcOrd="0" destOrd="0" presId="urn:microsoft.com/office/officeart/2005/8/layout/vList2"/>
    <dgm:cxn modelId="{EAD932C8-E472-4119-B527-3749449C3E06}" type="presOf" srcId="{EF8356D9-3889-4BAA-A5D5-878875D653CB}" destId="{4FD04912-F24A-476E-BB69-5E6D59530FFE}" srcOrd="0" destOrd="0" presId="urn:microsoft.com/office/officeart/2005/8/layout/vList2"/>
    <dgm:cxn modelId="{7E892512-5C79-4EDD-85E8-F99F0DC226EB}" srcId="{1ECE07FA-6E44-43D1-A3AA-2DDAB66CDE4B}" destId="{EF8356D9-3889-4BAA-A5D5-878875D653CB}" srcOrd="0" destOrd="0" parTransId="{DD782A43-2051-4F40-B98F-35D21449CCB9}" sibTransId="{B535F3AA-986A-43B4-9C76-49F60096CF6A}"/>
    <dgm:cxn modelId="{3BABD064-0AED-40A2-A16C-05ED6916E709}" srcId="{031017F4-B40B-43E3-A46D-A292069195D1}" destId="{8308F9C1-46DE-4E82-B96C-17B550FCE1A3}" srcOrd="0" destOrd="0" parTransId="{82E3A9FF-66B2-4036-98AA-07084A9A6A00}" sibTransId="{1FCA5C4A-8F7B-4456-AE63-8AF25D22E494}"/>
    <dgm:cxn modelId="{C02D0864-E699-451F-A381-C26F16C98C4C}" type="presOf" srcId="{8308F9C1-46DE-4E82-B96C-17B550FCE1A3}" destId="{9FEFD36A-2482-4313-8CAC-30ABEADF274C}" srcOrd="0" destOrd="0" presId="urn:microsoft.com/office/officeart/2005/8/layout/vList2"/>
    <dgm:cxn modelId="{7E536B2B-2028-4BFD-89A0-EF283E692A88}" srcId="{A22A98D4-3BAE-4F42-BBA8-91F3A6A65420}" destId="{615E3502-E012-4A10-BEBD-007D7A57CDF2}" srcOrd="1" destOrd="0" parTransId="{1E7B78C3-F832-48DF-8C93-A459448DA44F}" sibTransId="{27BB5AD8-3398-4722-A15C-3BB718D7CC11}"/>
    <dgm:cxn modelId="{57FA9938-386E-4E29-B3BA-39A61C1380F0}" type="presOf" srcId="{A22A98D4-3BAE-4F42-BBA8-91F3A6A65420}" destId="{1F734E82-C22C-46C6-8EE2-C9755CD955BE}" srcOrd="0" destOrd="0" presId="urn:microsoft.com/office/officeart/2005/8/layout/vList2"/>
    <dgm:cxn modelId="{48095203-3163-44E2-A23F-440C22237E21}" type="presOf" srcId="{031017F4-B40B-43E3-A46D-A292069195D1}" destId="{FCC4738C-7EAE-44A9-9813-298FA1E3786B}" srcOrd="0" destOrd="0" presId="urn:microsoft.com/office/officeart/2005/8/layout/vList2"/>
    <dgm:cxn modelId="{6FB2C917-9098-4EA7-8988-DBFE30071D0E}" srcId="{A22A98D4-3BAE-4F42-BBA8-91F3A6A65420}" destId="{155BE993-DCD7-4BD6-978C-8EF11E811C74}" srcOrd="0" destOrd="0" parTransId="{B158A788-4096-4D66-A075-CB6A9F16824A}" sibTransId="{A83AC423-E3B8-4712-91C0-464240A19FCA}"/>
    <dgm:cxn modelId="{2C92D3EF-948E-4446-8525-CE5591208B2F}" srcId="{1ECE07FA-6E44-43D1-A3AA-2DDAB66CDE4B}" destId="{A22A98D4-3BAE-4F42-BBA8-91F3A6A65420}" srcOrd="1" destOrd="0" parTransId="{F4E0200F-305E-4B54-AA98-94AC996AE82D}" sibTransId="{D3C31A9F-67A4-412C-9722-8BB6D5B5BC69}"/>
    <dgm:cxn modelId="{4FD9DAF4-EB03-4445-B248-491DD858AF06}" type="presOf" srcId="{08DEDAEB-2B0B-4A3A-A788-8B0A122BA567}" destId="{9FEFD36A-2482-4313-8CAC-30ABEADF274C}" srcOrd="0" destOrd="1" presId="urn:microsoft.com/office/officeart/2005/8/layout/vList2"/>
    <dgm:cxn modelId="{D07BF9CF-4549-4C2D-B09D-4DE612E211A1}" srcId="{1ECE07FA-6E44-43D1-A3AA-2DDAB66CDE4B}" destId="{36A9C338-36E3-4E22-B2C5-8238B36F8481}" srcOrd="3" destOrd="0" parTransId="{359A81CF-A816-4072-B3FA-5D4D97D4AB4B}" sibTransId="{F0FC48C8-76CF-4D32-9F25-EC60F2A1E26E}"/>
    <dgm:cxn modelId="{D516B911-D73E-4E66-AE6F-44F740AA02D6}" type="presOf" srcId="{1ECE07FA-6E44-43D1-A3AA-2DDAB66CDE4B}" destId="{CACDDAA1-787B-4030-992C-E5B09FDC004B}" srcOrd="0" destOrd="0" presId="urn:microsoft.com/office/officeart/2005/8/layout/vList2"/>
    <dgm:cxn modelId="{E305E866-3CDE-42B6-A2C3-A94BE8CE56C8}" srcId="{031017F4-B40B-43E3-A46D-A292069195D1}" destId="{08DEDAEB-2B0B-4A3A-A788-8B0A122BA567}" srcOrd="1" destOrd="0" parTransId="{D347F839-F010-45D9-9963-E3085CBC9EC7}" sibTransId="{45BF9847-1288-47E1-A9D2-002BFA6F8520}"/>
    <dgm:cxn modelId="{0ABB5F95-B6E1-461B-88FB-45B6EBAEE050}" srcId="{1ECE07FA-6E44-43D1-A3AA-2DDAB66CDE4B}" destId="{DE18F28E-40C0-4F58-BD12-1AD005ABCD98}" srcOrd="2" destOrd="0" parTransId="{9E1C7E80-70A7-4FC7-A1F6-BC041F136870}" sibTransId="{39F87CF7-393F-4627-987F-BD7F9A43B42E}"/>
    <dgm:cxn modelId="{ADF1855F-6979-472A-837A-E32971D2E8AB}" type="presOf" srcId="{2924F27C-1638-4D93-BDA9-B331B382F7FF}" destId="{DD585E2C-9E8A-475B-92BC-3E1CE01FA074}" srcOrd="0" destOrd="0" presId="urn:microsoft.com/office/officeart/2005/8/layout/vList2"/>
    <dgm:cxn modelId="{0D28D458-0331-48B8-B1BC-2E3913F3F963}" type="presOf" srcId="{36A9C338-36E3-4E22-B2C5-8238B36F8481}" destId="{7981EDA0-B4DF-42BB-B75F-D5403F6D69B3}" srcOrd="0" destOrd="0" presId="urn:microsoft.com/office/officeart/2005/8/layout/vList2"/>
    <dgm:cxn modelId="{676ADB9F-9ACE-4E02-B63C-2DB99E8A3C34}" type="presParOf" srcId="{CACDDAA1-787B-4030-992C-E5B09FDC004B}" destId="{4FD04912-F24A-476E-BB69-5E6D59530FFE}" srcOrd="0" destOrd="0" presId="urn:microsoft.com/office/officeart/2005/8/layout/vList2"/>
    <dgm:cxn modelId="{355F1AA8-1AF4-4D5A-9B0D-C847829263BF}" type="presParOf" srcId="{CACDDAA1-787B-4030-992C-E5B09FDC004B}" destId="{219E3641-21C0-48E4-BA65-6593E6968818}" srcOrd="1" destOrd="0" presId="urn:microsoft.com/office/officeart/2005/8/layout/vList2"/>
    <dgm:cxn modelId="{7F8F663E-34AB-4D92-A305-3D0AED95944A}" type="presParOf" srcId="{CACDDAA1-787B-4030-992C-E5B09FDC004B}" destId="{1F734E82-C22C-46C6-8EE2-C9755CD955BE}" srcOrd="2" destOrd="0" presId="urn:microsoft.com/office/officeart/2005/8/layout/vList2"/>
    <dgm:cxn modelId="{617A6EB8-95CA-405D-83CC-B696613E0EC7}" type="presParOf" srcId="{CACDDAA1-787B-4030-992C-E5B09FDC004B}" destId="{1B1A06DE-4A18-4D5F-BC18-C30CA85FAD31}" srcOrd="3" destOrd="0" presId="urn:microsoft.com/office/officeart/2005/8/layout/vList2"/>
    <dgm:cxn modelId="{E3FB1A24-2E2D-4E3E-AFCD-A17E5945F2C2}" type="presParOf" srcId="{CACDDAA1-787B-4030-992C-E5B09FDC004B}" destId="{68CF43D8-575C-4B10-BE92-0813D0E1AE17}" srcOrd="4" destOrd="0" presId="urn:microsoft.com/office/officeart/2005/8/layout/vList2"/>
    <dgm:cxn modelId="{04811F27-CAC0-4397-A28D-4605158A913B}" type="presParOf" srcId="{CACDDAA1-787B-4030-992C-E5B09FDC004B}" destId="{FF5160C6-CFF7-4C46-BC19-D204504478BF}" srcOrd="5" destOrd="0" presId="urn:microsoft.com/office/officeart/2005/8/layout/vList2"/>
    <dgm:cxn modelId="{C2B63CBC-82BC-4493-A4E8-6845DF102497}" type="presParOf" srcId="{CACDDAA1-787B-4030-992C-E5B09FDC004B}" destId="{7981EDA0-B4DF-42BB-B75F-D5403F6D69B3}" srcOrd="6" destOrd="0" presId="urn:microsoft.com/office/officeart/2005/8/layout/vList2"/>
    <dgm:cxn modelId="{EC733A84-5EBD-4AFA-A1A9-489A79D62229}" type="presParOf" srcId="{CACDDAA1-787B-4030-992C-E5B09FDC004B}" destId="{DD585E2C-9E8A-475B-92BC-3E1CE01FA074}" srcOrd="7" destOrd="0" presId="urn:microsoft.com/office/officeart/2005/8/layout/vList2"/>
    <dgm:cxn modelId="{BFB4A537-9ADE-4732-A487-82941DBD4862}" type="presParOf" srcId="{CACDDAA1-787B-4030-992C-E5B09FDC004B}" destId="{631F3B39-3998-4F12-B0EE-7AE1F435E928}" srcOrd="8" destOrd="0" presId="urn:microsoft.com/office/officeart/2005/8/layout/vList2"/>
    <dgm:cxn modelId="{08FFFAE0-2A92-4FFB-84A0-FEFBDCCC8B97}" type="presParOf" srcId="{CACDDAA1-787B-4030-992C-E5B09FDC004B}" destId="{E7B4C2E2-3260-486B-AF28-A0E5ED85C360}" srcOrd="9" destOrd="0" presId="urn:microsoft.com/office/officeart/2005/8/layout/vList2"/>
    <dgm:cxn modelId="{4AB3D843-3A3C-4B43-8159-E818C26D613E}" type="presParOf" srcId="{CACDDAA1-787B-4030-992C-E5B09FDC004B}" destId="{FCC4738C-7EAE-44A9-9813-298FA1E3786B}" srcOrd="10" destOrd="0" presId="urn:microsoft.com/office/officeart/2005/8/layout/vList2"/>
    <dgm:cxn modelId="{BFD7FF7C-C21B-4435-9E8F-1B51E7C5AB83}" type="presParOf" srcId="{CACDDAA1-787B-4030-992C-E5B09FDC004B}" destId="{9FEFD36A-2482-4313-8CAC-30ABEADF274C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63D74F-9805-4EAE-9789-9182564E067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11CD2C-EB4C-40BA-B979-D0582E8AB547}">
      <dgm:prSet custT="1"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z="1200" b="1" smtClean="0">
              <a:latin typeface="Times New Roman" pitchFamily="18" charset="0"/>
              <a:cs typeface="Times New Roman" pitchFamily="18" charset="0"/>
            </a:rPr>
            <a:t>🤖 1. Build an Intelligent Classifier</a:t>
          </a:r>
          <a:endParaRPr lang="en-US" sz="1200" b="1">
            <a:latin typeface="Times New Roman" pitchFamily="18" charset="0"/>
            <a:cs typeface="Times New Roman" pitchFamily="18" charset="0"/>
          </a:endParaRPr>
        </a:p>
      </dgm:t>
    </dgm:pt>
    <dgm:pt modelId="{723F8CCC-00AC-4121-A8F2-ADB211AE8C9F}" type="parTrans" cxnId="{EBD89932-804B-47F5-BE71-3A3F71E2DE34}">
      <dgm:prSet/>
      <dgm:spPr/>
      <dgm:t>
        <a:bodyPr/>
        <a:lstStyle/>
        <a:p>
          <a:endParaRPr lang="en-US"/>
        </a:p>
      </dgm:t>
    </dgm:pt>
    <dgm:pt modelId="{E4B242F7-037A-4E14-9EC2-5B2229317DCE}" type="sibTrans" cxnId="{EBD89932-804B-47F5-BE71-3A3F71E2DE34}">
      <dgm:prSet/>
      <dgm:spPr/>
      <dgm:t>
        <a:bodyPr/>
        <a:lstStyle/>
        <a:p>
          <a:endParaRPr lang="en-US"/>
        </a:p>
      </dgm:t>
    </dgm:pt>
    <dgm:pt modelId="{5760FBE4-83CC-4303-9E7F-8C3C537E41E3}">
      <dgm:prSet custT="1"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z="1200" b="1" dirty="0" smtClean="0">
              <a:latin typeface="Times New Roman" pitchFamily="18" charset="0"/>
              <a:cs typeface="Times New Roman" pitchFamily="18" charset="0"/>
            </a:rPr>
            <a:t>Develop a machine learning model to identify whether a tweet is about a real disaster or not.</a:t>
          </a:r>
          <a:endParaRPr lang="en-US" sz="1200" b="1" dirty="0">
            <a:latin typeface="Times New Roman" pitchFamily="18" charset="0"/>
            <a:cs typeface="Times New Roman" pitchFamily="18" charset="0"/>
          </a:endParaRPr>
        </a:p>
      </dgm:t>
    </dgm:pt>
    <dgm:pt modelId="{D481C40A-80AA-4E86-82F8-1F375B8998F0}" type="parTrans" cxnId="{B596EBD4-EAD6-42F7-A13C-14483C3F28BE}">
      <dgm:prSet/>
      <dgm:spPr/>
      <dgm:t>
        <a:bodyPr/>
        <a:lstStyle/>
        <a:p>
          <a:endParaRPr lang="en-US"/>
        </a:p>
      </dgm:t>
    </dgm:pt>
    <dgm:pt modelId="{196F90A1-9F50-4264-8293-177F9E5591D7}" type="sibTrans" cxnId="{B596EBD4-EAD6-42F7-A13C-14483C3F28BE}">
      <dgm:prSet/>
      <dgm:spPr/>
      <dgm:t>
        <a:bodyPr/>
        <a:lstStyle/>
        <a:p>
          <a:endParaRPr lang="en-US"/>
        </a:p>
      </dgm:t>
    </dgm:pt>
    <dgm:pt modelId="{372035E9-C889-4880-85A6-1790E09F33CA}">
      <dgm:prSet custT="1"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z="1200" b="1" smtClean="0">
              <a:latin typeface="Times New Roman" pitchFamily="18" charset="0"/>
              <a:cs typeface="Times New Roman" pitchFamily="18" charset="0"/>
            </a:rPr>
            <a:t>✅ 2. Ensure Accuracy and Reliability</a:t>
          </a:r>
          <a:endParaRPr lang="en-US" sz="1200" b="1">
            <a:latin typeface="Times New Roman" pitchFamily="18" charset="0"/>
            <a:cs typeface="Times New Roman" pitchFamily="18" charset="0"/>
          </a:endParaRPr>
        </a:p>
      </dgm:t>
    </dgm:pt>
    <dgm:pt modelId="{8343151B-9BBB-4EB1-9168-C7F08E157762}" type="parTrans" cxnId="{AA4C3DC4-D332-4CB0-B9F6-E8AFD7783D95}">
      <dgm:prSet/>
      <dgm:spPr/>
      <dgm:t>
        <a:bodyPr/>
        <a:lstStyle/>
        <a:p>
          <a:endParaRPr lang="en-US"/>
        </a:p>
      </dgm:t>
    </dgm:pt>
    <dgm:pt modelId="{862E43AA-03F6-4B7C-B327-14EF62D72642}" type="sibTrans" cxnId="{AA4C3DC4-D332-4CB0-B9F6-E8AFD7783D95}">
      <dgm:prSet/>
      <dgm:spPr/>
      <dgm:t>
        <a:bodyPr/>
        <a:lstStyle/>
        <a:p>
          <a:endParaRPr lang="en-US"/>
        </a:p>
      </dgm:t>
    </dgm:pt>
    <dgm:pt modelId="{F0ECDC3D-DD22-4993-9CE0-D9B68BF2A2C1}">
      <dgm:prSet custT="1"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z="1200" b="1" smtClean="0">
              <a:latin typeface="Times New Roman" pitchFamily="18" charset="0"/>
              <a:cs typeface="Times New Roman" pitchFamily="18" charset="0"/>
            </a:rPr>
            <a:t>Aim for high accuracy, precision, and recall.</a:t>
          </a:r>
          <a:endParaRPr lang="en-US" sz="1200" b="1">
            <a:latin typeface="Times New Roman" pitchFamily="18" charset="0"/>
            <a:cs typeface="Times New Roman" pitchFamily="18" charset="0"/>
          </a:endParaRPr>
        </a:p>
      </dgm:t>
    </dgm:pt>
    <dgm:pt modelId="{E34DACEA-843A-4C46-A927-66F2695DBA3E}" type="parTrans" cxnId="{EC616BBC-F748-4AFA-BCA5-DA528090AE90}">
      <dgm:prSet/>
      <dgm:spPr/>
      <dgm:t>
        <a:bodyPr/>
        <a:lstStyle/>
        <a:p>
          <a:endParaRPr lang="en-US"/>
        </a:p>
      </dgm:t>
    </dgm:pt>
    <dgm:pt modelId="{A75EEFC8-4E57-4442-A0E7-09368F0883C9}" type="sibTrans" cxnId="{EC616BBC-F748-4AFA-BCA5-DA528090AE90}">
      <dgm:prSet/>
      <dgm:spPr/>
      <dgm:t>
        <a:bodyPr/>
        <a:lstStyle/>
        <a:p>
          <a:endParaRPr lang="en-US"/>
        </a:p>
      </dgm:t>
    </dgm:pt>
    <dgm:pt modelId="{02CC0FBE-B68E-4550-AEEC-9F95D6DB3343}">
      <dgm:prSet custT="1"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z="1200" b="1" smtClean="0">
              <a:latin typeface="Times New Roman" pitchFamily="18" charset="0"/>
              <a:cs typeface="Times New Roman" pitchFamily="18" charset="0"/>
            </a:rPr>
            <a:t>Minimize false positives to avoid unnecessary panic.</a:t>
          </a:r>
          <a:endParaRPr lang="en-US" sz="1200" b="1">
            <a:latin typeface="Times New Roman" pitchFamily="18" charset="0"/>
            <a:cs typeface="Times New Roman" pitchFamily="18" charset="0"/>
          </a:endParaRPr>
        </a:p>
      </dgm:t>
    </dgm:pt>
    <dgm:pt modelId="{630D7156-12F9-4DB5-B31A-B6CED719B027}" type="parTrans" cxnId="{0898BF8F-15BA-471B-9749-C08F880037B8}">
      <dgm:prSet/>
      <dgm:spPr/>
      <dgm:t>
        <a:bodyPr/>
        <a:lstStyle/>
        <a:p>
          <a:endParaRPr lang="en-US"/>
        </a:p>
      </dgm:t>
    </dgm:pt>
    <dgm:pt modelId="{04A897A7-5D3A-4E2F-ABB4-D686B9F06068}" type="sibTrans" cxnId="{0898BF8F-15BA-471B-9749-C08F880037B8}">
      <dgm:prSet/>
      <dgm:spPr/>
      <dgm:t>
        <a:bodyPr/>
        <a:lstStyle/>
        <a:p>
          <a:endParaRPr lang="en-US"/>
        </a:p>
      </dgm:t>
    </dgm:pt>
    <dgm:pt modelId="{BEF0AAED-3F94-4956-BA96-06AE9F071160}">
      <dgm:prSet custT="1"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z="1200" b="1" smtClean="0">
              <a:latin typeface="Times New Roman" pitchFamily="18" charset="0"/>
              <a:cs typeface="Times New Roman" pitchFamily="18" charset="0"/>
            </a:rPr>
            <a:t>🗣️ 3. Handle Language Diversity</a:t>
          </a:r>
          <a:endParaRPr lang="en-US" sz="1200" b="1">
            <a:latin typeface="Times New Roman" pitchFamily="18" charset="0"/>
            <a:cs typeface="Times New Roman" pitchFamily="18" charset="0"/>
          </a:endParaRPr>
        </a:p>
      </dgm:t>
    </dgm:pt>
    <dgm:pt modelId="{5878F80F-6154-4A34-803A-1A7EAB8F0BEC}" type="parTrans" cxnId="{8F980065-E363-4EE7-A87D-FA81EA1A1986}">
      <dgm:prSet/>
      <dgm:spPr/>
      <dgm:t>
        <a:bodyPr/>
        <a:lstStyle/>
        <a:p>
          <a:endParaRPr lang="en-US"/>
        </a:p>
      </dgm:t>
    </dgm:pt>
    <dgm:pt modelId="{335A3AA1-9B29-48CC-A903-86D9232A1253}" type="sibTrans" cxnId="{8F980065-E363-4EE7-A87D-FA81EA1A1986}">
      <dgm:prSet/>
      <dgm:spPr/>
      <dgm:t>
        <a:bodyPr/>
        <a:lstStyle/>
        <a:p>
          <a:endParaRPr lang="en-US"/>
        </a:p>
      </dgm:t>
    </dgm:pt>
    <dgm:pt modelId="{7A73E991-30C6-4639-86E9-2401DD97AA4E}">
      <dgm:prSet custT="1"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z="1200" b="1" smtClean="0">
              <a:latin typeface="Times New Roman" pitchFamily="18" charset="0"/>
              <a:cs typeface="Times New Roman" pitchFamily="18" charset="0"/>
            </a:rPr>
            <a:t>Account for:</a:t>
          </a:r>
          <a:endParaRPr lang="en-US" sz="1200" b="1">
            <a:latin typeface="Times New Roman" pitchFamily="18" charset="0"/>
            <a:cs typeface="Times New Roman" pitchFamily="18" charset="0"/>
          </a:endParaRPr>
        </a:p>
      </dgm:t>
    </dgm:pt>
    <dgm:pt modelId="{AA16A345-282A-4E42-92C3-D018EA0B50EB}" type="parTrans" cxnId="{6F5BF272-CC1D-44E4-BF5A-77BF3A8A3CEB}">
      <dgm:prSet/>
      <dgm:spPr/>
      <dgm:t>
        <a:bodyPr/>
        <a:lstStyle/>
        <a:p>
          <a:endParaRPr lang="en-US"/>
        </a:p>
      </dgm:t>
    </dgm:pt>
    <dgm:pt modelId="{1DFF028F-BA6A-45CB-9EE2-2D2133B2E2FA}" type="sibTrans" cxnId="{6F5BF272-CC1D-44E4-BF5A-77BF3A8A3CEB}">
      <dgm:prSet/>
      <dgm:spPr/>
      <dgm:t>
        <a:bodyPr/>
        <a:lstStyle/>
        <a:p>
          <a:endParaRPr lang="en-US"/>
        </a:p>
      </dgm:t>
    </dgm:pt>
    <dgm:pt modelId="{C63C2B28-7A86-4BF9-B740-D51282B81A7D}">
      <dgm:prSet custT="1"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z="1200" b="1" smtClean="0">
              <a:latin typeface="Times New Roman" pitchFamily="18" charset="0"/>
              <a:cs typeface="Times New Roman" pitchFamily="18" charset="0"/>
            </a:rPr>
            <a:t>Slang (</a:t>
          </a:r>
          <a:r>
            <a:rPr lang="en-US" sz="1200" b="1" i="1" smtClean="0">
              <a:latin typeface="Times New Roman" pitchFamily="18" charset="0"/>
              <a:cs typeface="Times New Roman" pitchFamily="18" charset="0"/>
            </a:rPr>
            <a:t>"that flood of emotions"</a:t>
          </a:r>
          <a:r>
            <a:rPr lang="en-US" sz="1200" b="1" smtClean="0">
              <a:latin typeface="Times New Roman" pitchFamily="18" charset="0"/>
              <a:cs typeface="Times New Roman" pitchFamily="18" charset="0"/>
            </a:rPr>
            <a:t>)</a:t>
          </a:r>
          <a:endParaRPr lang="en-US" sz="1200" b="1">
            <a:latin typeface="Times New Roman" pitchFamily="18" charset="0"/>
            <a:cs typeface="Times New Roman" pitchFamily="18" charset="0"/>
          </a:endParaRPr>
        </a:p>
      </dgm:t>
    </dgm:pt>
    <dgm:pt modelId="{C48CA19F-C368-4439-89B5-58419EF9F32D}" type="parTrans" cxnId="{D08B5428-762D-4620-9C1B-A475568097B2}">
      <dgm:prSet/>
      <dgm:spPr/>
      <dgm:t>
        <a:bodyPr/>
        <a:lstStyle/>
        <a:p>
          <a:endParaRPr lang="en-US"/>
        </a:p>
      </dgm:t>
    </dgm:pt>
    <dgm:pt modelId="{2A4AAA9E-060D-438B-A7BF-788E3368B1DE}" type="sibTrans" cxnId="{D08B5428-762D-4620-9C1B-A475568097B2}">
      <dgm:prSet/>
      <dgm:spPr/>
      <dgm:t>
        <a:bodyPr/>
        <a:lstStyle/>
        <a:p>
          <a:endParaRPr lang="en-US"/>
        </a:p>
      </dgm:t>
    </dgm:pt>
    <dgm:pt modelId="{32E1DE23-E335-4212-AFCF-26914CC7D341}">
      <dgm:prSet custT="1"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z="1200" b="1" smtClean="0">
              <a:latin typeface="Times New Roman" pitchFamily="18" charset="0"/>
              <a:cs typeface="Times New Roman" pitchFamily="18" charset="0"/>
            </a:rPr>
            <a:t>Abbreviations (</a:t>
          </a:r>
          <a:r>
            <a:rPr lang="en-US" sz="1200" b="1" i="1" smtClean="0">
              <a:latin typeface="Times New Roman" pitchFamily="18" charset="0"/>
              <a:cs typeface="Times New Roman" pitchFamily="18" charset="0"/>
            </a:rPr>
            <a:t>“OMG fire!”</a:t>
          </a:r>
          <a:r>
            <a:rPr lang="en-US" sz="1200" b="1" smtClean="0">
              <a:latin typeface="Times New Roman" pitchFamily="18" charset="0"/>
              <a:cs typeface="Times New Roman" pitchFamily="18" charset="0"/>
            </a:rPr>
            <a:t>)</a:t>
          </a:r>
          <a:endParaRPr lang="en-US" sz="1200" b="1">
            <a:latin typeface="Times New Roman" pitchFamily="18" charset="0"/>
            <a:cs typeface="Times New Roman" pitchFamily="18" charset="0"/>
          </a:endParaRPr>
        </a:p>
      </dgm:t>
    </dgm:pt>
    <dgm:pt modelId="{CB1B1A79-EBB1-41FE-80D9-9F47E40B0465}" type="parTrans" cxnId="{C7A63D29-B80A-4089-B9CB-4CADF5D2AEB8}">
      <dgm:prSet/>
      <dgm:spPr/>
      <dgm:t>
        <a:bodyPr/>
        <a:lstStyle/>
        <a:p>
          <a:endParaRPr lang="en-US"/>
        </a:p>
      </dgm:t>
    </dgm:pt>
    <dgm:pt modelId="{B28CDD12-6251-440C-8D59-ADA9D7F2AA80}" type="sibTrans" cxnId="{C7A63D29-B80A-4089-B9CB-4CADF5D2AEB8}">
      <dgm:prSet/>
      <dgm:spPr/>
      <dgm:t>
        <a:bodyPr/>
        <a:lstStyle/>
        <a:p>
          <a:endParaRPr lang="en-US"/>
        </a:p>
      </dgm:t>
    </dgm:pt>
    <dgm:pt modelId="{4ABBBD12-A0DF-4D06-9538-F5EEFF3F1644}">
      <dgm:prSet custT="1"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z="1200" b="1" smtClean="0">
              <a:latin typeface="Times New Roman" pitchFamily="18" charset="0"/>
              <a:cs typeface="Times New Roman" pitchFamily="18" charset="0"/>
            </a:rPr>
            <a:t>Cultural/contextual expressions</a:t>
          </a:r>
          <a:endParaRPr lang="en-US" sz="1200" b="1">
            <a:latin typeface="Times New Roman" pitchFamily="18" charset="0"/>
            <a:cs typeface="Times New Roman" pitchFamily="18" charset="0"/>
          </a:endParaRPr>
        </a:p>
      </dgm:t>
    </dgm:pt>
    <dgm:pt modelId="{70C49C00-BB0A-4F83-9641-0B521AE5C718}" type="parTrans" cxnId="{65560678-567D-4041-8EF2-7D74FE30721A}">
      <dgm:prSet/>
      <dgm:spPr/>
      <dgm:t>
        <a:bodyPr/>
        <a:lstStyle/>
        <a:p>
          <a:endParaRPr lang="en-US"/>
        </a:p>
      </dgm:t>
    </dgm:pt>
    <dgm:pt modelId="{5227ADD4-471E-4330-A2BD-237B45BE0DA7}" type="sibTrans" cxnId="{65560678-567D-4041-8EF2-7D74FE30721A}">
      <dgm:prSet/>
      <dgm:spPr/>
      <dgm:t>
        <a:bodyPr/>
        <a:lstStyle/>
        <a:p>
          <a:endParaRPr lang="en-US"/>
        </a:p>
      </dgm:t>
    </dgm:pt>
    <dgm:pt modelId="{E9D6CC33-71B4-400D-AFD1-19F57CB11C14}">
      <dgm:prSet custT="1"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z="1200" b="1" smtClean="0">
              <a:latin typeface="Times New Roman" pitchFamily="18" charset="0"/>
              <a:cs typeface="Times New Roman" pitchFamily="18" charset="0"/>
            </a:rPr>
            <a:t>🌐 4. Enable Real-Time &amp; Scalable Use</a:t>
          </a:r>
          <a:endParaRPr lang="en-US" sz="1200" b="1">
            <a:latin typeface="Times New Roman" pitchFamily="18" charset="0"/>
            <a:cs typeface="Times New Roman" pitchFamily="18" charset="0"/>
          </a:endParaRPr>
        </a:p>
      </dgm:t>
    </dgm:pt>
    <dgm:pt modelId="{A4455422-FFC6-49AF-BEFF-93299BCC0D0D}" type="parTrans" cxnId="{066F66D8-332C-4DDC-9F4E-B0D8BD06A0DA}">
      <dgm:prSet/>
      <dgm:spPr/>
      <dgm:t>
        <a:bodyPr/>
        <a:lstStyle/>
        <a:p>
          <a:endParaRPr lang="en-US"/>
        </a:p>
      </dgm:t>
    </dgm:pt>
    <dgm:pt modelId="{87CF9478-83F1-46DD-8616-B773F309FF38}" type="sibTrans" cxnId="{066F66D8-332C-4DDC-9F4E-B0D8BD06A0DA}">
      <dgm:prSet/>
      <dgm:spPr/>
      <dgm:t>
        <a:bodyPr/>
        <a:lstStyle/>
        <a:p>
          <a:endParaRPr lang="en-US"/>
        </a:p>
      </dgm:t>
    </dgm:pt>
    <dgm:pt modelId="{84C11447-6E9A-44B0-AAB9-65577CA08522}">
      <dgm:prSet custT="1"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z="1200" b="1" smtClean="0">
              <a:latin typeface="Times New Roman" pitchFamily="18" charset="0"/>
              <a:cs typeface="Times New Roman" pitchFamily="18" charset="0"/>
            </a:rPr>
            <a:t>Design a deployable, scalable solution for continuous tweet monitoring.</a:t>
          </a:r>
          <a:endParaRPr lang="en-US" sz="1200" b="1">
            <a:latin typeface="Times New Roman" pitchFamily="18" charset="0"/>
            <a:cs typeface="Times New Roman" pitchFamily="18" charset="0"/>
          </a:endParaRPr>
        </a:p>
      </dgm:t>
    </dgm:pt>
    <dgm:pt modelId="{D77E68E2-DCD5-4C49-8591-4F8F1792992F}" type="parTrans" cxnId="{9DB3DF56-5F5A-4A7F-8FE0-6F350F564946}">
      <dgm:prSet/>
      <dgm:spPr/>
      <dgm:t>
        <a:bodyPr/>
        <a:lstStyle/>
        <a:p>
          <a:endParaRPr lang="en-US"/>
        </a:p>
      </dgm:t>
    </dgm:pt>
    <dgm:pt modelId="{54BCEEF5-ACA0-4FA4-9170-1E32A2B56B03}" type="sibTrans" cxnId="{9DB3DF56-5F5A-4A7F-8FE0-6F350F564946}">
      <dgm:prSet/>
      <dgm:spPr/>
      <dgm:t>
        <a:bodyPr/>
        <a:lstStyle/>
        <a:p>
          <a:endParaRPr lang="en-US"/>
        </a:p>
      </dgm:t>
    </dgm:pt>
    <dgm:pt modelId="{4B4FDF42-9B2D-47FD-8D19-D2C0A0F3DD37}" type="pres">
      <dgm:prSet presAssocID="{D763D74F-9805-4EAE-9789-9182564E067D}" presName="compositeShape" presStyleCnt="0">
        <dgm:presLayoutVars>
          <dgm:dir/>
          <dgm:resizeHandles/>
        </dgm:presLayoutVars>
      </dgm:prSet>
      <dgm:spPr/>
    </dgm:pt>
    <dgm:pt modelId="{D1908314-02D2-40F7-8B88-A7300443BB73}" type="pres">
      <dgm:prSet presAssocID="{D763D74F-9805-4EAE-9789-9182564E067D}" presName="pyramid" presStyleLbl="node1" presStyleIdx="0" presStyleCnt="1" custScaleX="93762" custScaleY="90255" custLinFactNeighborX="22841"/>
      <dgm:spPr>
        <a:solidFill>
          <a:schemeClr val="tx2"/>
        </a:solidFill>
      </dgm:spPr>
    </dgm:pt>
    <dgm:pt modelId="{6373DA0F-62AB-4F64-849B-56F82F04267F}" type="pres">
      <dgm:prSet presAssocID="{D763D74F-9805-4EAE-9789-9182564E067D}" presName="theList" presStyleCnt="0"/>
      <dgm:spPr/>
    </dgm:pt>
    <dgm:pt modelId="{BA13D044-53B9-49E0-80A5-1108D08BF119}" type="pres">
      <dgm:prSet presAssocID="{3311CD2C-EB4C-40BA-B979-D0582E8AB547}" presName="aNode" presStyleLbl="fgAcc1" presStyleIdx="0" presStyleCnt="9" custScaleX="162757" custScaleY="526098" custLinFactY="32102" custLinFactNeighborX="23803" custLinFactNeighborY="100000">
        <dgm:presLayoutVars>
          <dgm:bulletEnabled val="1"/>
        </dgm:presLayoutVars>
      </dgm:prSet>
      <dgm:spPr/>
    </dgm:pt>
    <dgm:pt modelId="{C77C15F7-0797-44D5-8D53-78D8BA605684}" type="pres">
      <dgm:prSet presAssocID="{3311CD2C-EB4C-40BA-B979-D0582E8AB547}" presName="aSpace" presStyleCnt="0"/>
      <dgm:spPr/>
    </dgm:pt>
    <dgm:pt modelId="{4E065995-B643-4ADD-8C62-7021FBA42B23}" type="pres">
      <dgm:prSet presAssocID="{5760FBE4-83CC-4303-9E7F-8C3C537E41E3}" presName="aNode" presStyleLbl="fgAcc1" presStyleIdx="1" presStyleCnt="9" custScaleX="162757" custScaleY="526098" custLinFactY="32102" custLinFactNeighborX="23803" custLinFactNeighborY="100000">
        <dgm:presLayoutVars>
          <dgm:bulletEnabled val="1"/>
        </dgm:presLayoutVars>
      </dgm:prSet>
      <dgm:spPr/>
    </dgm:pt>
    <dgm:pt modelId="{7C7BBF23-2674-49CF-AD51-1D2AE35CFA65}" type="pres">
      <dgm:prSet presAssocID="{5760FBE4-83CC-4303-9E7F-8C3C537E41E3}" presName="aSpace" presStyleCnt="0"/>
      <dgm:spPr/>
    </dgm:pt>
    <dgm:pt modelId="{CAAD4202-D488-45DB-9499-4190E38E1D20}" type="pres">
      <dgm:prSet presAssocID="{372035E9-C889-4880-85A6-1790E09F33CA}" presName="aNode" presStyleLbl="fgAcc1" presStyleIdx="2" presStyleCnt="9" custScaleX="162757" custScaleY="526098" custLinFactY="32102" custLinFactNeighborX="23803" custLinFactNeighborY="100000">
        <dgm:presLayoutVars>
          <dgm:bulletEnabled val="1"/>
        </dgm:presLayoutVars>
      </dgm:prSet>
      <dgm:spPr/>
    </dgm:pt>
    <dgm:pt modelId="{83DBA8DB-86F0-4AC4-A993-9C9B4A054E64}" type="pres">
      <dgm:prSet presAssocID="{372035E9-C889-4880-85A6-1790E09F33CA}" presName="aSpace" presStyleCnt="0"/>
      <dgm:spPr/>
    </dgm:pt>
    <dgm:pt modelId="{6FD12567-BE30-4BD5-92FC-D3FED2309D03}" type="pres">
      <dgm:prSet presAssocID="{F0ECDC3D-DD22-4993-9CE0-D9B68BF2A2C1}" presName="aNode" presStyleLbl="fgAcc1" presStyleIdx="3" presStyleCnt="9" custScaleX="162757" custScaleY="526098" custLinFactY="32102" custLinFactNeighborX="23803" custLinFactNeighborY="100000">
        <dgm:presLayoutVars>
          <dgm:bulletEnabled val="1"/>
        </dgm:presLayoutVars>
      </dgm:prSet>
      <dgm:spPr/>
    </dgm:pt>
    <dgm:pt modelId="{76F536DD-F86B-4BEE-9D48-E54B67EC30EE}" type="pres">
      <dgm:prSet presAssocID="{F0ECDC3D-DD22-4993-9CE0-D9B68BF2A2C1}" presName="aSpace" presStyleCnt="0"/>
      <dgm:spPr/>
    </dgm:pt>
    <dgm:pt modelId="{671DC415-642D-4FCF-A655-DCF6E14BBDED}" type="pres">
      <dgm:prSet presAssocID="{02CC0FBE-B68E-4550-AEEC-9F95D6DB3343}" presName="aNode" presStyleLbl="fgAcc1" presStyleIdx="4" presStyleCnt="9" custScaleX="162757" custScaleY="526098" custLinFactY="32102" custLinFactNeighborX="23803" custLinFactNeighborY="100000">
        <dgm:presLayoutVars>
          <dgm:bulletEnabled val="1"/>
        </dgm:presLayoutVars>
      </dgm:prSet>
      <dgm:spPr/>
    </dgm:pt>
    <dgm:pt modelId="{A4206633-1141-42B9-9EE8-E0BD8047E7E2}" type="pres">
      <dgm:prSet presAssocID="{02CC0FBE-B68E-4550-AEEC-9F95D6DB3343}" presName="aSpace" presStyleCnt="0"/>
      <dgm:spPr/>
    </dgm:pt>
    <dgm:pt modelId="{7B8B6EB9-603B-46D6-B7BC-261F7BABFF92}" type="pres">
      <dgm:prSet presAssocID="{BEF0AAED-3F94-4956-BA96-06AE9F071160}" presName="aNode" presStyleLbl="fgAcc1" presStyleIdx="5" presStyleCnt="9" custScaleX="162757" custScaleY="526098" custLinFactY="32102" custLinFactNeighborX="23803" custLinFactNeighborY="100000">
        <dgm:presLayoutVars>
          <dgm:bulletEnabled val="1"/>
        </dgm:presLayoutVars>
      </dgm:prSet>
      <dgm:spPr/>
    </dgm:pt>
    <dgm:pt modelId="{6ED2A6F0-E093-4C38-BB8A-4876B26A4A30}" type="pres">
      <dgm:prSet presAssocID="{BEF0AAED-3F94-4956-BA96-06AE9F071160}" presName="aSpace" presStyleCnt="0"/>
      <dgm:spPr/>
    </dgm:pt>
    <dgm:pt modelId="{A49680EA-0705-4A8C-889A-01F286F23759}" type="pres">
      <dgm:prSet presAssocID="{7A73E991-30C6-4639-86E9-2401DD97AA4E}" presName="aNode" presStyleLbl="fgAcc1" presStyleIdx="6" presStyleCnt="9" custScaleX="162757" custScaleY="996603" custLinFactY="32102" custLinFactNeighborX="23803" custLinFactNeighborY="100000">
        <dgm:presLayoutVars>
          <dgm:bulletEnabled val="1"/>
        </dgm:presLayoutVars>
      </dgm:prSet>
      <dgm:spPr/>
    </dgm:pt>
    <dgm:pt modelId="{B1099A00-8C0F-4224-B79D-229011136802}" type="pres">
      <dgm:prSet presAssocID="{7A73E991-30C6-4639-86E9-2401DD97AA4E}" presName="aSpace" presStyleCnt="0"/>
      <dgm:spPr/>
    </dgm:pt>
    <dgm:pt modelId="{F1CF99EB-CA3E-4EAE-AAD5-5908F318D454}" type="pres">
      <dgm:prSet presAssocID="{E9D6CC33-71B4-400D-AFD1-19F57CB11C14}" presName="aNode" presStyleLbl="fgAcc1" presStyleIdx="7" presStyleCnt="9" custScaleX="162757" custScaleY="526098" custLinFactY="32102" custLinFactNeighborX="23803" custLinFactNeighborY="100000">
        <dgm:presLayoutVars>
          <dgm:bulletEnabled val="1"/>
        </dgm:presLayoutVars>
      </dgm:prSet>
      <dgm:spPr/>
    </dgm:pt>
    <dgm:pt modelId="{30E92737-7E97-4A4C-A246-0A12ADAE66E0}" type="pres">
      <dgm:prSet presAssocID="{E9D6CC33-71B4-400D-AFD1-19F57CB11C14}" presName="aSpace" presStyleCnt="0"/>
      <dgm:spPr/>
    </dgm:pt>
    <dgm:pt modelId="{F70B3C6F-2B4B-4764-9270-C404840BC55D}" type="pres">
      <dgm:prSet presAssocID="{84C11447-6E9A-44B0-AAB9-65577CA08522}" presName="aNode" presStyleLbl="fgAcc1" presStyleIdx="8" presStyleCnt="9" custScaleX="162757" custScaleY="589994" custLinFactY="32102" custLinFactNeighborX="23803" custLinFactNeighborY="100000">
        <dgm:presLayoutVars>
          <dgm:bulletEnabled val="1"/>
        </dgm:presLayoutVars>
      </dgm:prSet>
      <dgm:spPr/>
    </dgm:pt>
    <dgm:pt modelId="{9889E1DC-009F-499C-81A4-B22005DDB9F9}" type="pres">
      <dgm:prSet presAssocID="{84C11447-6E9A-44B0-AAB9-65577CA08522}" presName="aSpace" presStyleCnt="0"/>
      <dgm:spPr/>
    </dgm:pt>
  </dgm:ptLst>
  <dgm:cxnLst>
    <dgm:cxn modelId="{9DB3DF56-5F5A-4A7F-8FE0-6F350F564946}" srcId="{D763D74F-9805-4EAE-9789-9182564E067D}" destId="{84C11447-6E9A-44B0-AAB9-65577CA08522}" srcOrd="8" destOrd="0" parTransId="{D77E68E2-DCD5-4C49-8591-4F8F1792992F}" sibTransId="{54BCEEF5-ACA0-4FA4-9170-1E32A2B56B03}"/>
    <dgm:cxn modelId="{C7A63D29-B80A-4089-B9CB-4CADF5D2AEB8}" srcId="{7A73E991-30C6-4639-86E9-2401DD97AA4E}" destId="{32E1DE23-E335-4212-AFCF-26914CC7D341}" srcOrd="1" destOrd="0" parTransId="{CB1B1A79-EBB1-41FE-80D9-9F47E40B0465}" sibTransId="{B28CDD12-6251-440C-8D59-ADA9D7F2AA80}"/>
    <dgm:cxn modelId="{547DA677-16A5-4567-BAA9-9F300B1876CC}" type="presOf" srcId="{02CC0FBE-B68E-4550-AEEC-9F95D6DB3343}" destId="{671DC415-642D-4FCF-A655-DCF6E14BBDED}" srcOrd="0" destOrd="0" presId="urn:microsoft.com/office/officeart/2005/8/layout/pyramid2"/>
    <dgm:cxn modelId="{DE06BEB0-1B7A-498D-A6D5-04FDEBFD7B65}" type="presOf" srcId="{7A73E991-30C6-4639-86E9-2401DD97AA4E}" destId="{A49680EA-0705-4A8C-889A-01F286F23759}" srcOrd="0" destOrd="0" presId="urn:microsoft.com/office/officeart/2005/8/layout/pyramid2"/>
    <dgm:cxn modelId="{BE603A7D-026F-4DCF-9D14-EDF05CC892BB}" type="presOf" srcId="{E9D6CC33-71B4-400D-AFD1-19F57CB11C14}" destId="{F1CF99EB-CA3E-4EAE-AAD5-5908F318D454}" srcOrd="0" destOrd="0" presId="urn:microsoft.com/office/officeart/2005/8/layout/pyramid2"/>
    <dgm:cxn modelId="{F7923742-5F6B-4B86-B837-37865A4A2939}" type="presOf" srcId="{C63C2B28-7A86-4BF9-B740-D51282B81A7D}" destId="{A49680EA-0705-4A8C-889A-01F286F23759}" srcOrd="0" destOrd="1" presId="urn:microsoft.com/office/officeart/2005/8/layout/pyramid2"/>
    <dgm:cxn modelId="{D08B5428-762D-4620-9C1B-A475568097B2}" srcId="{7A73E991-30C6-4639-86E9-2401DD97AA4E}" destId="{C63C2B28-7A86-4BF9-B740-D51282B81A7D}" srcOrd="0" destOrd="0" parTransId="{C48CA19F-C368-4439-89B5-58419EF9F32D}" sibTransId="{2A4AAA9E-060D-438B-A7BF-788E3368B1DE}"/>
    <dgm:cxn modelId="{C25DD659-C5ED-4F82-B480-91BB8924F058}" type="presOf" srcId="{BEF0AAED-3F94-4956-BA96-06AE9F071160}" destId="{7B8B6EB9-603B-46D6-B7BC-261F7BABFF92}" srcOrd="0" destOrd="0" presId="urn:microsoft.com/office/officeart/2005/8/layout/pyramid2"/>
    <dgm:cxn modelId="{538EC28E-4820-4251-A3A3-216117C979AB}" type="presOf" srcId="{32E1DE23-E335-4212-AFCF-26914CC7D341}" destId="{A49680EA-0705-4A8C-889A-01F286F23759}" srcOrd="0" destOrd="2" presId="urn:microsoft.com/office/officeart/2005/8/layout/pyramid2"/>
    <dgm:cxn modelId="{8A61EFC1-CA17-46EC-81A5-4A1BE26CE32E}" type="presOf" srcId="{372035E9-C889-4880-85A6-1790E09F33CA}" destId="{CAAD4202-D488-45DB-9499-4190E38E1D20}" srcOrd="0" destOrd="0" presId="urn:microsoft.com/office/officeart/2005/8/layout/pyramid2"/>
    <dgm:cxn modelId="{025BF25A-89CF-438B-86B6-7DFCF19285A6}" type="presOf" srcId="{3311CD2C-EB4C-40BA-B979-D0582E8AB547}" destId="{BA13D044-53B9-49E0-80A5-1108D08BF119}" srcOrd="0" destOrd="0" presId="urn:microsoft.com/office/officeart/2005/8/layout/pyramid2"/>
    <dgm:cxn modelId="{EC616BBC-F748-4AFA-BCA5-DA528090AE90}" srcId="{D763D74F-9805-4EAE-9789-9182564E067D}" destId="{F0ECDC3D-DD22-4993-9CE0-D9B68BF2A2C1}" srcOrd="3" destOrd="0" parTransId="{E34DACEA-843A-4C46-A927-66F2695DBA3E}" sibTransId="{A75EEFC8-4E57-4442-A0E7-09368F0883C9}"/>
    <dgm:cxn modelId="{066F66D8-332C-4DDC-9F4E-B0D8BD06A0DA}" srcId="{D763D74F-9805-4EAE-9789-9182564E067D}" destId="{E9D6CC33-71B4-400D-AFD1-19F57CB11C14}" srcOrd="7" destOrd="0" parTransId="{A4455422-FFC6-49AF-BEFF-93299BCC0D0D}" sibTransId="{87CF9478-83F1-46DD-8616-B773F309FF38}"/>
    <dgm:cxn modelId="{A3254A41-F063-442E-AEB7-A35DF0FDA55A}" type="presOf" srcId="{84C11447-6E9A-44B0-AAB9-65577CA08522}" destId="{F70B3C6F-2B4B-4764-9270-C404840BC55D}" srcOrd="0" destOrd="0" presId="urn:microsoft.com/office/officeart/2005/8/layout/pyramid2"/>
    <dgm:cxn modelId="{EBD89932-804B-47F5-BE71-3A3F71E2DE34}" srcId="{D763D74F-9805-4EAE-9789-9182564E067D}" destId="{3311CD2C-EB4C-40BA-B979-D0582E8AB547}" srcOrd="0" destOrd="0" parTransId="{723F8CCC-00AC-4121-A8F2-ADB211AE8C9F}" sibTransId="{E4B242F7-037A-4E14-9EC2-5B2229317DCE}"/>
    <dgm:cxn modelId="{65560678-567D-4041-8EF2-7D74FE30721A}" srcId="{7A73E991-30C6-4639-86E9-2401DD97AA4E}" destId="{4ABBBD12-A0DF-4D06-9538-F5EEFF3F1644}" srcOrd="2" destOrd="0" parTransId="{70C49C00-BB0A-4F83-9641-0B521AE5C718}" sibTransId="{5227ADD4-471E-4330-A2BD-237B45BE0DA7}"/>
    <dgm:cxn modelId="{EBFF2709-8E3E-479F-92AE-53AC2D2BD827}" type="presOf" srcId="{F0ECDC3D-DD22-4993-9CE0-D9B68BF2A2C1}" destId="{6FD12567-BE30-4BD5-92FC-D3FED2309D03}" srcOrd="0" destOrd="0" presId="urn:microsoft.com/office/officeart/2005/8/layout/pyramid2"/>
    <dgm:cxn modelId="{B596EBD4-EAD6-42F7-A13C-14483C3F28BE}" srcId="{D763D74F-9805-4EAE-9789-9182564E067D}" destId="{5760FBE4-83CC-4303-9E7F-8C3C537E41E3}" srcOrd="1" destOrd="0" parTransId="{D481C40A-80AA-4E86-82F8-1F375B8998F0}" sibTransId="{196F90A1-9F50-4264-8293-177F9E5591D7}"/>
    <dgm:cxn modelId="{D2544E9E-4636-45BE-8F2D-462763A441BA}" type="presOf" srcId="{5760FBE4-83CC-4303-9E7F-8C3C537E41E3}" destId="{4E065995-B643-4ADD-8C62-7021FBA42B23}" srcOrd="0" destOrd="0" presId="urn:microsoft.com/office/officeart/2005/8/layout/pyramid2"/>
    <dgm:cxn modelId="{0898BF8F-15BA-471B-9749-C08F880037B8}" srcId="{D763D74F-9805-4EAE-9789-9182564E067D}" destId="{02CC0FBE-B68E-4550-AEEC-9F95D6DB3343}" srcOrd="4" destOrd="0" parTransId="{630D7156-12F9-4DB5-B31A-B6CED719B027}" sibTransId="{04A897A7-5D3A-4E2F-ABB4-D686B9F06068}"/>
    <dgm:cxn modelId="{8F980065-E363-4EE7-A87D-FA81EA1A1986}" srcId="{D763D74F-9805-4EAE-9789-9182564E067D}" destId="{BEF0AAED-3F94-4956-BA96-06AE9F071160}" srcOrd="5" destOrd="0" parTransId="{5878F80F-6154-4A34-803A-1A7EAB8F0BEC}" sibTransId="{335A3AA1-9B29-48CC-A903-86D9232A1253}"/>
    <dgm:cxn modelId="{6F5BF272-CC1D-44E4-BF5A-77BF3A8A3CEB}" srcId="{D763D74F-9805-4EAE-9789-9182564E067D}" destId="{7A73E991-30C6-4639-86E9-2401DD97AA4E}" srcOrd="6" destOrd="0" parTransId="{AA16A345-282A-4E42-92C3-D018EA0B50EB}" sibTransId="{1DFF028F-BA6A-45CB-9EE2-2D2133B2E2FA}"/>
    <dgm:cxn modelId="{AA4C3DC4-D332-4CB0-B9F6-E8AFD7783D95}" srcId="{D763D74F-9805-4EAE-9789-9182564E067D}" destId="{372035E9-C889-4880-85A6-1790E09F33CA}" srcOrd="2" destOrd="0" parTransId="{8343151B-9BBB-4EB1-9168-C7F08E157762}" sibTransId="{862E43AA-03F6-4B7C-B327-14EF62D72642}"/>
    <dgm:cxn modelId="{00F3C205-6F2A-443D-8185-04BDF483B462}" type="presOf" srcId="{4ABBBD12-A0DF-4D06-9538-F5EEFF3F1644}" destId="{A49680EA-0705-4A8C-889A-01F286F23759}" srcOrd="0" destOrd="3" presId="urn:microsoft.com/office/officeart/2005/8/layout/pyramid2"/>
    <dgm:cxn modelId="{6E8FEAA8-5892-4939-AD13-C93E23132582}" type="presOf" srcId="{D763D74F-9805-4EAE-9789-9182564E067D}" destId="{4B4FDF42-9B2D-47FD-8D19-D2C0A0F3DD37}" srcOrd="0" destOrd="0" presId="urn:microsoft.com/office/officeart/2005/8/layout/pyramid2"/>
    <dgm:cxn modelId="{3ABFA8C0-8980-48FB-AFA9-BE33E88550AF}" type="presParOf" srcId="{4B4FDF42-9B2D-47FD-8D19-D2C0A0F3DD37}" destId="{D1908314-02D2-40F7-8B88-A7300443BB73}" srcOrd="0" destOrd="0" presId="urn:microsoft.com/office/officeart/2005/8/layout/pyramid2"/>
    <dgm:cxn modelId="{AE4DA736-85BF-4BB2-806F-A0A886C53F5C}" type="presParOf" srcId="{4B4FDF42-9B2D-47FD-8D19-D2C0A0F3DD37}" destId="{6373DA0F-62AB-4F64-849B-56F82F04267F}" srcOrd="1" destOrd="0" presId="urn:microsoft.com/office/officeart/2005/8/layout/pyramid2"/>
    <dgm:cxn modelId="{27AF50C6-7874-43DE-B62E-C4725053DD98}" type="presParOf" srcId="{6373DA0F-62AB-4F64-849B-56F82F04267F}" destId="{BA13D044-53B9-49E0-80A5-1108D08BF119}" srcOrd="0" destOrd="0" presId="urn:microsoft.com/office/officeart/2005/8/layout/pyramid2"/>
    <dgm:cxn modelId="{B3587CE0-6BEC-4E70-AFF8-7974AABEDBEF}" type="presParOf" srcId="{6373DA0F-62AB-4F64-849B-56F82F04267F}" destId="{C77C15F7-0797-44D5-8D53-78D8BA605684}" srcOrd="1" destOrd="0" presId="urn:microsoft.com/office/officeart/2005/8/layout/pyramid2"/>
    <dgm:cxn modelId="{7C99A40E-6954-4512-BADC-7CB7B90F9FEA}" type="presParOf" srcId="{6373DA0F-62AB-4F64-849B-56F82F04267F}" destId="{4E065995-B643-4ADD-8C62-7021FBA42B23}" srcOrd="2" destOrd="0" presId="urn:microsoft.com/office/officeart/2005/8/layout/pyramid2"/>
    <dgm:cxn modelId="{43E45F09-5711-4255-849B-AB29F1F5986D}" type="presParOf" srcId="{6373DA0F-62AB-4F64-849B-56F82F04267F}" destId="{7C7BBF23-2674-49CF-AD51-1D2AE35CFA65}" srcOrd="3" destOrd="0" presId="urn:microsoft.com/office/officeart/2005/8/layout/pyramid2"/>
    <dgm:cxn modelId="{ECE0940A-178E-47C8-A1B5-B84155DCCE5A}" type="presParOf" srcId="{6373DA0F-62AB-4F64-849B-56F82F04267F}" destId="{CAAD4202-D488-45DB-9499-4190E38E1D20}" srcOrd="4" destOrd="0" presId="urn:microsoft.com/office/officeart/2005/8/layout/pyramid2"/>
    <dgm:cxn modelId="{C8367BA4-2B97-48D4-B200-E99F5EDEB4FF}" type="presParOf" srcId="{6373DA0F-62AB-4F64-849B-56F82F04267F}" destId="{83DBA8DB-86F0-4AC4-A993-9C9B4A054E64}" srcOrd="5" destOrd="0" presId="urn:microsoft.com/office/officeart/2005/8/layout/pyramid2"/>
    <dgm:cxn modelId="{7B03F308-8D8D-4915-A92E-7067AAD25CC0}" type="presParOf" srcId="{6373DA0F-62AB-4F64-849B-56F82F04267F}" destId="{6FD12567-BE30-4BD5-92FC-D3FED2309D03}" srcOrd="6" destOrd="0" presId="urn:microsoft.com/office/officeart/2005/8/layout/pyramid2"/>
    <dgm:cxn modelId="{47DEC48A-EBF9-4B59-900F-2A47F759359B}" type="presParOf" srcId="{6373DA0F-62AB-4F64-849B-56F82F04267F}" destId="{76F536DD-F86B-4BEE-9D48-E54B67EC30EE}" srcOrd="7" destOrd="0" presId="urn:microsoft.com/office/officeart/2005/8/layout/pyramid2"/>
    <dgm:cxn modelId="{3EE1D2AC-9DE8-408B-B877-72565615A893}" type="presParOf" srcId="{6373DA0F-62AB-4F64-849B-56F82F04267F}" destId="{671DC415-642D-4FCF-A655-DCF6E14BBDED}" srcOrd="8" destOrd="0" presId="urn:microsoft.com/office/officeart/2005/8/layout/pyramid2"/>
    <dgm:cxn modelId="{79A63DCC-2441-4703-83D6-1789ED28294E}" type="presParOf" srcId="{6373DA0F-62AB-4F64-849B-56F82F04267F}" destId="{A4206633-1141-42B9-9EE8-E0BD8047E7E2}" srcOrd="9" destOrd="0" presId="urn:microsoft.com/office/officeart/2005/8/layout/pyramid2"/>
    <dgm:cxn modelId="{A69355EC-7C33-4B29-904B-23CD84B8C295}" type="presParOf" srcId="{6373DA0F-62AB-4F64-849B-56F82F04267F}" destId="{7B8B6EB9-603B-46D6-B7BC-261F7BABFF92}" srcOrd="10" destOrd="0" presId="urn:microsoft.com/office/officeart/2005/8/layout/pyramid2"/>
    <dgm:cxn modelId="{6BA015B8-EFAB-4D65-98DB-FC1E57C1F1DD}" type="presParOf" srcId="{6373DA0F-62AB-4F64-849B-56F82F04267F}" destId="{6ED2A6F0-E093-4C38-BB8A-4876B26A4A30}" srcOrd="11" destOrd="0" presId="urn:microsoft.com/office/officeart/2005/8/layout/pyramid2"/>
    <dgm:cxn modelId="{0204F1BA-8628-4B5A-A9D2-387BCF5211FF}" type="presParOf" srcId="{6373DA0F-62AB-4F64-849B-56F82F04267F}" destId="{A49680EA-0705-4A8C-889A-01F286F23759}" srcOrd="12" destOrd="0" presId="urn:microsoft.com/office/officeart/2005/8/layout/pyramid2"/>
    <dgm:cxn modelId="{49787F3A-70C3-47FB-9E3B-E79D8E794158}" type="presParOf" srcId="{6373DA0F-62AB-4F64-849B-56F82F04267F}" destId="{B1099A00-8C0F-4224-B79D-229011136802}" srcOrd="13" destOrd="0" presId="urn:microsoft.com/office/officeart/2005/8/layout/pyramid2"/>
    <dgm:cxn modelId="{2E3E2A5E-566E-451C-8C76-6D4C6EF6009A}" type="presParOf" srcId="{6373DA0F-62AB-4F64-849B-56F82F04267F}" destId="{F1CF99EB-CA3E-4EAE-AAD5-5908F318D454}" srcOrd="14" destOrd="0" presId="urn:microsoft.com/office/officeart/2005/8/layout/pyramid2"/>
    <dgm:cxn modelId="{F27095CB-B26A-4564-8BC7-AFD29CEDB700}" type="presParOf" srcId="{6373DA0F-62AB-4F64-849B-56F82F04267F}" destId="{30E92737-7E97-4A4C-A246-0A12ADAE66E0}" srcOrd="15" destOrd="0" presId="urn:microsoft.com/office/officeart/2005/8/layout/pyramid2"/>
    <dgm:cxn modelId="{10249FF5-020B-4B6B-87E2-42F0DC15625A}" type="presParOf" srcId="{6373DA0F-62AB-4F64-849B-56F82F04267F}" destId="{F70B3C6F-2B4B-4764-9270-C404840BC55D}" srcOrd="16" destOrd="0" presId="urn:microsoft.com/office/officeart/2005/8/layout/pyramid2"/>
    <dgm:cxn modelId="{1A1CDBF5-A89D-4844-8F9D-86D0D817C290}" type="presParOf" srcId="{6373DA0F-62AB-4F64-849B-56F82F04267F}" destId="{9889E1DC-009F-499C-81A4-B22005DDB9F9}" srcOrd="17" destOrd="0" presId="urn:microsoft.com/office/officeart/2005/8/layout/pyramid2"/>
  </dgm:cxnLst>
  <dgm:bg/>
  <dgm:whole>
    <a:ln>
      <a:solidFill>
        <a:schemeClr val="tx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CE2CE5-5877-40C7-B3C0-62997C9B539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E3D1A0-68EC-4F7A-A493-87AAF769FA0B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dirty="0" smtClean="0"/>
            <a:t>Key Features</a:t>
          </a:r>
          <a:endParaRPr lang="en-US" dirty="0"/>
        </a:p>
      </dgm:t>
    </dgm:pt>
    <dgm:pt modelId="{E3A8DF81-B087-42C4-8273-9D962CD58155}" type="parTrans" cxnId="{72450B16-388A-4959-AD19-9387357CBC39}">
      <dgm:prSet/>
      <dgm:spPr/>
      <dgm:t>
        <a:bodyPr/>
        <a:lstStyle/>
        <a:p>
          <a:endParaRPr lang="en-US"/>
        </a:p>
      </dgm:t>
    </dgm:pt>
    <dgm:pt modelId="{9270AAC3-1645-4FB6-A0E8-BB6EA675E2D7}" type="sibTrans" cxnId="{72450B16-388A-4959-AD19-9387357CBC39}">
      <dgm:prSet/>
      <dgm:spPr/>
      <dgm:t>
        <a:bodyPr/>
        <a:lstStyle/>
        <a:p>
          <a:endParaRPr lang="en-US"/>
        </a:p>
      </dgm:t>
    </dgm:pt>
    <dgm:pt modelId="{1F86D0F7-57F7-4356-BB1D-0D51572998CF}">
      <dgm:prSet/>
      <dgm:spPr>
        <a:solidFill>
          <a:schemeClr val="tx2"/>
        </a:solidFill>
      </dgm:spPr>
      <dgm:t>
        <a:bodyPr/>
        <a:lstStyle/>
        <a:p>
          <a:pPr rtl="0"/>
          <a:r>
            <a:rPr lang="en-US" dirty="0" smtClean="0"/>
            <a:t>text: The tweet content</a:t>
          </a:r>
          <a:endParaRPr lang="en-US" dirty="0"/>
        </a:p>
      </dgm:t>
    </dgm:pt>
    <dgm:pt modelId="{EF1EEB9D-D942-40E5-94C7-242EB2E298F6}" type="parTrans" cxnId="{452B76EC-D12D-4746-83C8-25132BF4E979}">
      <dgm:prSet/>
      <dgm:spPr/>
      <dgm:t>
        <a:bodyPr/>
        <a:lstStyle/>
        <a:p>
          <a:endParaRPr lang="en-US"/>
        </a:p>
      </dgm:t>
    </dgm:pt>
    <dgm:pt modelId="{4F17AF10-6F9F-41DA-A4F1-832DDA71EA90}" type="sibTrans" cxnId="{452B76EC-D12D-4746-83C8-25132BF4E979}">
      <dgm:prSet/>
      <dgm:spPr/>
      <dgm:t>
        <a:bodyPr/>
        <a:lstStyle/>
        <a:p>
          <a:endParaRPr lang="en-US"/>
        </a:p>
      </dgm:t>
    </dgm:pt>
    <dgm:pt modelId="{E91A2390-6D8C-47F0-96EE-FD139D2A288E}">
      <dgm:prSet/>
      <dgm:spPr>
        <a:solidFill>
          <a:schemeClr val="tx2"/>
        </a:solidFill>
      </dgm:spPr>
      <dgm:t>
        <a:bodyPr/>
        <a:lstStyle/>
        <a:p>
          <a:pPr rtl="0"/>
          <a:r>
            <a:rPr lang="en-US" dirty="0" smtClean="0"/>
            <a:t>keyword: Important keyword (if present)</a:t>
          </a:r>
          <a:endParaRPr lang="en-US" dirty="0"/>
        </a:p>
      </dgm:t>
    </dgm:pt>
    <dgm:pt modelId="{39956194-B17A-4F23-B815-232F04ACAD43}" type="parTrans" cxnId="{E664C366-2A52-46B2-976B-79E44380094C}">
      <dgm:prSet/>
      <dgm:spPr/>
      <dgm:t>
        <a:bodyPr/>
        <a:lstStyle/>
        <a:p>
          <a:endParaRPr lang="en-US"/>
        </a:p>
      </dgm:t>
    </dgm:pt>
    <dgm:pt modelId="{02CEDFA7-EF36-47CF-9B48-F37385A76B21}" type="sibTrans" cxnId="{E664C366-2A52-46B2-976B-79E44380094C}">
      <dgm:prSet/>
      <dgm:spPr/>
      <dgm:t>
        <a:bodyPr/>
        <a:lstStyle/>
        <a:p>
          <a:endParaRPr lang="en-US"/>
        </a:p>
      </dgm:t>
    </dgm:pt>
    <dgm:pt modelId="{DD5CC3AF-7234-4CC5-9061-0B4E20D25A68}">
      <dgm:prSet/>
      <dgm:spPr>
        <a:solidFill>
          <a:schemeClr val="tx2"/>
        </a:solidFill>
      </dgm:spPr>
      <dgm:t>
        <a:bodyPr/>
        <a:lstStyle/>
        <a:p>
          <a:pPr rtl="0"/>
          <a:r>
            <a:rPr lang="en-US" dirty="0" smtClean="0"/>
            <a:t>location: User-provided location (optional)</a:t>
          </a:r>
          <a:endParaRPr lang="en-US" dirty="0"/>
        </a:p>
      </dgm:t>
    </dgm:pt>
    <dgm:pt modelId="{711BC91D-BFD7-459E-90EC-EBD9BFE90A71}" type="parTrans" cxnId="{C74BC154-3E99-4242-8111-C3CFE62664F9}">
      <dgm:prSet/>
      <dgm:spPr/>
      <dgm:t>
        <a:bodyPr/>
        <a:lstStyle/>
        <a:p>
          <a:endParaRPr lang="en-US"/>
        </a:p>
      </dgm:t>
    </dgm:pt>
    <dgm:pt modelId="{BDB9B3E4-F635-48E9-94EB-4EACF9C34CE7}" type="sibTrans" cxnId="{C74BC154-3E99-4242-8111-C3CFE62664F9}">
      <dgm:prSet/>
      <dgm:spPr/>
      <dgm:t>
        <a:bodyPr/>
        <a:lstStyle/>
        <a:p>
          <a:endParaRPr lang="en-US"/>
        </a:p>
      </dgm:t>
    </dgm:pt>
    <dgm:pt modelId="{33BA04B0-6FDB-40E5-8BDA-B27A7E6C0289}">
      <dgm:prSet/>
      <dgm:spPr>
        <a:solidFill>
          <a:schemeClr val="tx2"/>
        </a:solidFill>
      </dgm:spPr>
      <dgm:t>
        <a:bodyPr/>
        <a:lstStyle/>
        <a:p>
          <a:pPr rtl="0"/>
          <a:r>
            <a:rPr lang="en-US" dirty="0" smtClean="0"/>
            <a:t>target: Label (0 or 1)</a:t>
          </a:r>
          <a:endParaRPr lang="en-US" dirty="0"/>
        </a:p>
      </dgm:t>
    </dgm:pt>
    <dgm:pt modelId="{C9F1164F-12FF-41AD-8506-7522A31AB190}" type="parTrans" cxnId="{65F78FD8-609C-44A0-A6FE-5821A266FBC1}">
      <dgm:prSet/>
      <dgm:spPr/>
      <dgm:t>
        <a:bodyPr/>
        <a:lstStyle/>
        <a:p>
          <a:endParaRPr lang="en-US"/>
        </a:p>
      </dgm:t>
    </dgm:pt>
    <dgm:pt modelId="{A43F0688-DD35-40F8-8FB0-D4721099C9B7}" type="sibTrans" cxnId="{65F78FD8-609C-44A0-A6FE-5821A266FBC1}">
      <dgm:prSet/>
      <dgm:spPr/>
      <dgm:t>
        <a:bodyPr/>
        <a:lstStyle/>
        <a:p>
          <a:endParaRPr lang="en-US"/>
        </a:p>
      </dgm:t>
    </dgm:pt>
    <dgm:pt modelId="{034034FC-0D13-4786-A708-624B3B702671}" type="pres">
      <dgm:prSet presAssocID="{DFCE2CE5-5877-40C7-B3C0-62997C9B539D}" presName="Name0" presStyleCnt="0">
        <dgm:presLayoutVars>
          <dgm:dir/>
          <dgm:animLvl val="lvl"/>
          <dgm:resizeHandles val="exact"/>
        </dgm:presLayoutVars>
      </dgm:prSet>
      <dgm:spPr/>
    </dgm:pt>
    <dgm:pt modelId="{FB388D95-A1FB-4461-984D-C44E2404648A}" type="pres">
      <dgm:prSet presAssocID="{21E3D1A0-68EC-4F7A-A493-87AAF769FA0B}" presName="linNode" presStyleCnt="0"/>
      <dgm:spPr/>
    </dgm:pt>
    <dgm:pt modelId="{037DE00A-F605-4721-9CE0-1FFEC1465DF1}" type="pres">
      <dgm:prSet presAssocID="{21E3D1A0-68EC-4F7A-A493-87AAF769FA0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0FC5B91-DF64-45FA-A540-29FC11A856BC}" type="pres">
      <dgm:prSet presAssocID="{9270AAC3-1645-4FB6-A0E8-BB6EA675E2D7}" presName="sp" presStyleCnt="0"/>
      <dgm:spPr/>
    </dgm:pt>
    <dgm:pt modelId="{15137F13-9B39-4711-ADB6-F1036307CCFE}" type="pres">
      <dgm:prSet presAssocID="{1F86D0F7-57F7-4356-BB1D-0D51572998CF}" presName="linNode" presStyleCnt="0"/>
      <dgm:spPr/>
    </dgm:pt>
    <dgm:pt modelId="{E59AAC8E-FDA8-48E8-8BB9-9519EC580D73}" type="pres">
      <dgm:prSet presAssocID="{1F86D0F7-57F7-4356-BB1D-0D51572998CF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E894F439-F898-4E8D-BAE6-2D1E6D544DF3}" type="pres">
      <dgm:prSet presAssocID="{4F17AF10-6F9F-41DA-A4F1-832DDA71EA90}" presName="sp" presStyleCnt="0"/>
      <dgm:spPr/>
    </dgm:pt>
    <dgm:pt modelId="{128E0CA4-7303-44DB-ACB9-065EED0F0838}" type="pres">
      <dgm:prSet presAssocID="{E91A2390-6D8C-47F0-96EE-FD139D2A288E}" presName="linNode" presStyleCnt="0"/>
      <dgm:spPr/>
    </dgm:pt>
    <dgm:pt modelId="{9531510D-0DB9-4924-9505-5D94BCE5ECB6}" type="pres">
      <dgm:prSet presAssocID="{E91A2390-6D8C-47F0-96EE-FD139D2A288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817E967-81FC-4285-BE53-1E949CEBB2AF}" type="pres">
      <dgm:prSet presAssocID="{02CEDFA7-EF36-47CF-9B48-F37385A76B21}" presName="sp" presStyleCnt="0"/>
      <dgm:spPr/>
    </dgm:pt>
    <dgm:pt modelId="{D5558F44-6D37-460F-81CE-C55861BC6F79}" type="pres">
      <dgm:prSet presAssocID="{DD5CC3AF-7234-4CC5-9061-0B4E20D25A68}" presName="linNode" presStyleCnt="0"/>
      <dgm:spPr/>
    </dgm:pt>
    <dgm:pt modelId="{41683240-6000-49C7-8129-1326E28C14A8}" type="pres">
      <dgm:prSet presAssocID="{DD5CC3AF-7234-4CC5-9061-0B4E20D25A68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8F7197E-F63D-4FE3-B04D-C655A2CBEEA5}" type="pres">
      <dgm:prSet presAssocID="{BDB9B3E4-F635-48E9-94EB-4EACF9C34CE7}" presName="sp" presStyleCnt="0"/>
      <dgm:spPr/>
    </dgm:pt>
    <dgm:pt modelId="{1552D85D-1BD1-42D8-83B6-8C82BB1959BC}" type="pres">
      <dgm:prSet presAssocID="{33BA04B0-6FDB-40E5-8BDA-B27A7E6C0289}" presName="linNode" presStyleCnt="0"/>
      <dgm:spPr/>
    </dgm:pt>
    <dgm:pt modelId="{45D27060-2C1E-497E-9D6F-59AC3BBB68E4}" type="pres">
      <dgm:prSet presAssocID="{33BA04B0-6FDB-40E5-8BDA-B27A7E6C0289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452B76EC-D12D-4746-83C8-25132BF4E979}" srcId="{DFCE2CE5-5877-40C7-B3C0-62997C9B539D}" destId="{1F86D0F7-57F7-4356-BB1D-0D51572998CF}" srcOrd="1" destOrd="0" parTransId="{EF1EEB9D-D942-40E5-94C7-242EB2E298F6}" sibTransId="{4F17AF10-6F9F-41DA-A4F1-832DDA71EA90}"/>
    <dgm:cxn modelId="{72450B16-388A-4959-AD19-9387357CBC39}" srcId="{DFCE2CE5-5877-40C7-B3C0-62997C9B539D}" destId="{21E3D1A0-68EC-4F7A-A493-87AAF769FA0B}" srcOrd="0" destOrd="0" parTransId="{E3A8DF81-B087-42C4-8273-9D962CD58155}" sibTransId="{9270AAC3-1645-4FB6-A0E8-BB6EA675E2D7}"/>
    <dgm:cxn modelId="{147542DE-7666-4C2A-8A79-5AC35CE243EE}" type="presOf" srcId="{E91A2390-6D8C-47F0-96EE-FD139D2A288E}" destId="{9531510D-0DB9-4924-9505-5D94BCE5ECB6}" srcOrd="0" destOrd="0" presId="urn:microsoft.com/office/officeart/2005/8/layout/vList5"/>
    <dgm:cxn modelId="{0F37CB15-4A50-4156-923A-0393F10B08AF}" type="presOf" srcId="{21E3D1A0-68EC-4F7A-A493-87AAF769FA0B}" destId="{037DE00A-F605-4721-9CE0-1FFEC1465DF1}" srcOrd="0" destOrd="0" presId="urn:microsoft.com/office/officeart/2005/8/layout/vList5"/>
    <dgm:cxn modelId="{65F78FD8-609C-44A0-A6FE-5821A266FBC1}" srcId="{DFCE2CE5-5877-40C7-B3C0-62997C9B539D}" destId="{33BA04B0-6FDB-40E5-8BDA-B27A7E6C0289}" srcOrd="4" destOrd="0" parTransId="{C9F1164F-12FF-41AD-8506-7522A31AB190}" sibTransId="{A43F0688-DD35-40F8-8FB0-D4721099C9B7}"/>
    <dgm:cxn modelId="{3EBA3007-86BC-4305-8C21-7C9533D891AD}" type="presOf" srcId="{DD5CC3AF-7234-4CC5-9061-0B4E20D25A68}" destId="{41683240-6000-49C7-8129-1326E28C14A8}" srcOrd="0" destOrd="0" presId="urn:microsoft.com/office/officeart/2005/8/layout/vList5"/>
    <dgm:cxn modelId="{E664C366-2A52-46B2-976B-79E44380094C}" srcId="{DFCE2CE5-5877-40C7-B3C0-62997C9B539D}" destId="{E91A2390-6D8C-47F0-96EE-FD139D2A288E}" srcOrd="2" destOrd="0" parTransId="{39956194-B17A-4F23-B815-232F04ACAD43}" sibTransId="{02CEDFA7-EF36-47CF-9B48-F37385A76B21}"/>
    <dgm:cxn modelId="{8DBC2BC7-BBBA-420A-A5E7-810F4D0C7288}" type="presOf" srcId="{33BA04B0-6FDB-40E5-8BDA-B27A7E6C0289}" destId="{45D27060-2C1E-497E-9D6F-59AC3BBB68E4}" srcOrd="0" destOrd="0" presId="urn:microsoft.com/office/officeart/2005/8/layout/vList5"/>
    <dgm:cxn modelId="{C74BC154-3E99-4242-8111-C3CFE62664F9}" srcId="{DFCE2CE5-5877-40C7-B3C0-62997C9B539D}" destId="{DD5CC3AF-7234-4CC5-9061-0B4E20D25A68}" srcOrd="3" destOrd="0" parTransId="{711BC91D-BFD7-459E-90EC-EBD9BFE90A71}" sibTransId="{BDB9B3E4-F635-48E9-94EB-4EACF9C34CE7}"/>
    <dgm:cxn modelId="{808E7AB5-4D94-49EB-8C8A-48662ECA1C6E}" type="presOf" srcId="{DFCE2CE5-5877-40C7-B3C0-62997C9B539D}" destId="{034034FC-0D13-4786-A708-624B3B702671}" srcOrd="0" destOrd="0" presId="urn:microsoft.com/office/officeart/2005/8/layout/vList5"/>
    <dgm:cxn modelId="{CED40AAD-B9F5-4C7B-BB88-26B9436CFC4A}" type="presOf" srcId="{1F86D0F7-57F7-4356-BB1D-0D51572998CF}" destId="{E59AAC8E-FDA8-48E8-8BB9-9519EC580D73}" srcOrd="0" destOrd="0" presId="urn:microsoft.com/office/officeart/2005/8/layout/vList5"/>
    <dgm:cxn modelId="{BCA9CC94-09DC-4DA2-B43F-3C663D6D31E1}" type="presParOf" srcId="{034034FC-0D13-4786-A708-624B3B702671}" destId="{FB388D95-A1FB-4461-984D-C44E2404648A}" srcOrd="0" destOrd="0" presId="urn:microsoft.com/office/officeart/2005/8/layout/vList5"/>
    <dgm:cxn modelId="{0EB20765-495B-4844-AE4F-FC6E7A108AE2}" type="presParOf" srcId="{FB388D95-A1FB-4461-984D-C44E2404648A}" destId="{037DE00A-F605-4721-9CE0-1FFEC1465DF1}" srcOrd="0" destOrd="0" presId="urn:microsoft.com/office/officeart/2005/8/layout/vList5"/>
    <dgm:cxn modelId="{511D7104-3D1D-4FB9-BACF-7B832BE63AE4}" type="presParOf" srcId="{034034FC-0D13-4786-A708-624B3B702671}" destId="{80FC5B91-DF64-45FA-A540-29FC11A856BC}" srcOrd="1" destOrd="0" presId="urn:microsoft.com/office/officeart/2005/8/layout/vList5"/>
    <dgm:cxn modelId="{81ECEC96-20C2-4F4C-B618-2014606F0A6B}" type="presParOf" srcId="{034034FC-0D13-4786-A708-624B3B702671}" destId="{15137F13-9B39-4711-ADB6-F1036307CCFE}" srcOrd="2" destOrd="0" presId="urn:microsoft.com/office/officeart/2005/8/layout/vList5"/>
    <dgm:cxn modelId="{6BC13A87-2528-475C-A287-F3A50816EB0F}" type="presParOf" srcId="{15137F13-9B39-4711-ADB6-F1036307CCFE}" destId="{E59AAC8E-FDA8-48E8-8BB9-9519EC580D73}" srcOrd="0" destOrd="0" presId="urn:microsoft.com/office/officeart/2005/8/layout/vList5"/>
    <dgm:cxn modelId="{CECA1D9F-35DF-4455-9025-E9FECB9D0B16}" type="presParOf" srcId="{034034FC-0D13-4786-A708-624B3B702671}" destId="{E894F439-F898-4E8D-BAE6-2D1E6D544DF3}" srcOrd="3" destOrd="0" presId="urn:microsoft.com/office/officeart/2005/8/layout/vList5"/>
    <dgm:cxn modelId="{30D19AE8-5DCB-485D-9C6F-062734B9371E}" type="presParOf" srcId="{034034FC-0D13-4786-A708-624B3B702671}" destId="{128E0CA4-7303-44DB-ACB9-065EED0F0838}" srcOrd="4" destOrd="0" presId="urn:microsoft.com/office/officeart/2005/8/layout/vList5"/>
    <dgm:cxn modelId="{A43B6F9B-52E4-48DC-9522-CB5FD32993C1}" type="presParOf" srcId="{128E0CA4-7303-44DB-ACB9-065EED0F0838}" destId="{9531510D-0DB9-4924-9505-5D94BCE5ECB6}" srcOrd="0" destOrd="0" presId="urn:microsoft.com/office/officeart/2005/8/layout/vList5"/>
    <dgm:cxn modelId="{EF11CAA9-F8B6-4D31-8997-CFE8D3EB6DEF}" type="presParOf" srcId="{034034FC-0D13-4786-A708-624B3B702671}" destId="{8817E967-81FC-4285-BE53-1E949CEBB2AF}" srcOrd="5" destOrd="0" presId="urn:microsoft.com/office/officeart/2005/8/layout/vList5"/>
    <dgm:cxn modelId="{9E5F37F5-9DB3-4481-9F24-BE1759E444C9}" type="presParOf" srcId="{034034FC-0D13-4786-A708-624B3B702671}" destId="{D5558F44-6D37-460F-81CE-C55861BC6F79}" srcOrd="6" destOrd="0" presId="urn:microsoft.com/office/officeart/2005/8/layout/vList5"/>
    <dgm:cxn modelId="{CA5A95A8-DAA3-4100-915F-1F2CA5EABD06}" type="presParOf" srcId="{D5558F44-6D37-460F-81CE-C55861BC6F79}" destId="{41683240-6000-49C7-8129-1326E28C14A8}" srcOrd="0" destOrd="0" presId="urn:microsoft.com/office/officeart/2005/8/layout/vList5"/>
    <dgm:cxn modelId="{31817E1A-6C9A-4F83-BB0C-7A846A32DF72}" type="presParOf" srcId="{034034FC-0D13-4786-A708-624B3B702671}" destId="{08F7197E-F63D-4FE3-B04D-C655A2CBEEA5}" srcOrd="7" destOrd="0" presId="urn:microsoft.com/office/officeart/2005/8/layout/vList5"/>
    <dgm:cxn modelId="{163F3DC4-3640-4F5B-8B3F-FBFE222D98EB}" type="presParOf" srcId="{034034FC-0D13-4786-A708-624B3B702671}" destId="{1552D85D-1BD1-42D8-83B6-8C82BB1959BC}" srcOrd="8" destOrd="0" presId="urn:microsoft.com/office/officeart/2005/8/layout/vList5"/>
    <dgm:cxn modelId="{ED352BFE-7BF9-4460-99CC-2784E3442FAC}" type="presParOf" srcId="{1552D85D-1BD1-42D8-83B6-8C82BB1959BC}" destId="{45D27060-2C1E-497E-9D6F-59AC3BBB68E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B2A204-ECF5-4538-8738-98DEE72DB04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992E9E-2CDF-464B-8566-A035C3F122DA}">
      <dgm:prSet/>
      <dgm:spPr>
        <a:solidFill>
          <a:schemeClr val="tx2">
            <a:alpha val="50000"/>
          </a:schemeClr>
        </a:solidFill>
      </dgm:spPr>
      <dgm:t>
        <a:bodyPr/>
        <a:lstStyle/>
        <a:p>
          <a:pPr rtl="0"/>
          <a:r>
            <a:rPr lang="en-US" b="1" dirty="0" smtClean="0"/>
            <a:t>Dataset Summary</a:t>
          </a:r>
          <a:endParaRPr lang="en-US" dirty="0"/>
        </a:p>
      </dgm:t>
    </dgm:pt>
    <dgm:pt modelId="{EE0DE714-4E06-47DC-8FDF-B817416F6C24}" type="parTrans" cxnId="{F16E0367-8AA9-44F8-BFA1-940D98A5F738}">
      <dgm:prSet/>
      <dgm:spPr/>
      <dgm:t>
        <a:bodyPr/>
        <a:lstStyle/>
        <a:p>
          <a:endParaRPr lang="en-US"/>
        </a:p>
      </dgm:t>
    </dgm:pt>
    <dgm:pt modelId="{08515482-B261-446B-BDEB-FFF68CD40A46}" type="sibTrans" cxnId="{F16E0367-8AA9-44F8-BFA1-940D98A5F738}">
      <dgm:prSet/>
      <dgm:spPr/>
      <dgm:t>
        <a:bodyPr/>
        <a:lstStyle/>
        <a:p>
          <a:endParaRPr lang="en-US"/>
        </a:p>
      </dgm:t>
    </dgm:pt>
    <dgm:pt modelId="{AC0A41C8-4CB3-4478-A1F0-3E2905FD2AEC}">
      <dgm:prSet/>
      <dgm:spPr>
        <a:solidFill>
          <a:schemeClr val="tx2"/>
        </a:solidFill>
      </dgm:spPr>
      <dgm:t>
        <a:bodyPr/>
        <a:lstStyle/>
        <a:p>
          <a:pPr rtl="0"/>
          <a:r>
            <a:rPr lang="en-US" b="1" dirty="0" smtClean="0"/>
            <a:t>Size:</a:t>
          </a:r>
          <a:r>
            <a:rPr lang="en-US" dirty="0" smtClean="0"/>
            <a:t> 10,000 hand-labeled tweets</a:t>
          </a:r>
          <a:endParaRPr lang="en-US" dirty="0"/>
        </a:p>
      </dgm:t>
    </dgm:pt>
    <dgm:pt modelId="{7DF72CE0-0070-4209-9810-0291590496BA}" type="parTrans" cxnId="{39693168-DC3E-4925-8C8C-BE28248E4C56}">
      <dgm:prSet/>
      <dgm:spPr/>
      <dgm:t>
        <a:bodyPr/>
        <a:lstStyle/>
        <a:p>
          <a:endParaRPr lang="en-US"/>
        </a:p>
      </dgm:t>
    </dgm:pt>
    <dgm:pt modelId="{5F693D33-5BE4-49A4-B0BF-AEFFA1A0D918}" type="sibTrans" cxnId="{39693168-DC3E-4925-8C8C-BE28248E4C56}">
      <dgm:prSet/>
      <dgm:spPr/>
      <dgm:t>
        <a:bodyPr/>
        <a:lstStyle/>
        <a:p>
          <a:endParaRPr lang="en-US"/>
        </a:p>
      </dgm:t>
    </dgm:pt>
    <dgm:pt modelId="{7BDD9D94-D8A6-4833-A3BE-98C9D5048C7C}">
      <dgm:prSet/>
      <dgm:spPr>
        <a:solidFill>
          <a:schemeClr val="tx2">
            <a:alpha val="50000"/>
          </a:schemeClr>
        </a:solidFill>
      </dgm:spPr>
      <dgm:t>
        <a:bodyPr/>
        <a:lstStyle/>
        <a:p>
          <a:pPr rtl="0"/>
          <a:r>
            <a:rPr lang="en-US" b="1" smtClean="0"/>
            <a:t>Task:</a:t>
          </a:r>
          <a:r>
            <a:rPr lang="en-US" smtClean="0"/>
            <a:t> Binary Classification</a:t>
          </a:r>
          <a:endParaRPr lang="en-US"/>
        </a:p>
      </dgm:t>
    </dgm:pt>
    <dgm:pt modelId="{42F1E563-879D-4561-B872-015C4F0D763A}" type="parTrans" cxnId="{8B8B07CF-0B7D-4595-B5B2-1149ECB33C1E}">
      <dgm:prSet/>
      <dgm:spPr/>
      <dgm:t>
        <a:bodyPr/>
        <a:lstStyle/>
        <a:p>
          <a:endParaRPr lang="en-US"/>
        </a:p>
      </dgm:t>
    </dgm:pt>
    <dgm:pt modelId="{43211ED6-A4A4-4082-8EEF-980C2B9AEAF8}" type="sibTrans" cxnId="{8B8B07CF-0B7D-4595-B5B2-1149ECB33C1E}">
      <dgm:prSet/>
      <dgm:spPr/>
      <dgm:t>
        <a:bodyPr/>
        <a:lstStyle/>
        <a:p>
          <a:endParaRPr lang="en-US"/>
        </a:p>
      </dgm:t>
    </dgm:pt>
    <dgm:pt modelId="{5E6513D4-0B78-4758-942A-F94A99559C52}">
      <dgm:prSet/>
      <dgm:spPr>
        <a:solidFill>
          <a:schemeClr val="tx2">
            <a:alpha val="50000"/>
          </a:schemeClr>
        </a:solidFill>
      </dgm:spPr>
      <dgm:t>
        <a:bodyPr/>
        <a:lstStyle/>
        <a:p>
          <a:pPr rtl="0"/>
          <a:r>
            <a:rPr lang="en-US" smtClean="0"/>
            <a:t>0 = Not Disaster</a:t>
          </a:r>
          <a:endParaRPr lang="en-US"/>
        </a:p>
      </dgm:t>
    </dgm:pt>
    <dgm:pt modelId="{713FDDF5-F4FF-432A-8D20-BFDB8E3615BF}" type="parTrans" cxnId="{8C4807FF-E141-4B76-8CD1-BA5FDF32245C}">
      <dgm:prSet/>
      <dgm:spPr/>
      <dgm:t>
        <a:bodyPr/>
        <a:lstStyle/>
        <a:p>
          <a:endParaRPr lang="en-US"/>
        </a:p>
      </dgm:t>
    </dgm:pt>
    <dgm:pt modelId="{4C5877FE-852C-4C95-80FC-DCE1DCE5C6EE}" type="sibTrans" cxnId="{8C4807FF-E141-4B76-8CD1-BA5FDF32245C}">
      <dgm:prSet/>
      <dgm:spPr/>
      <dgm:t>
        <a:bodyPr/>
        <a:lstStyle/>
        <a:p>
          <a:endParaRPr lang="en-US"/>
        </a:p>
      </dgm:t>
    </dgm:pt>
    <dgm:pt modelId="{7CB4EC27-E9EF-40CF-B86E-21543AB5FB7E}">
      <dgm:prSet/>
      <dgm:spPr>
        <a:solidFill>
          <a:schemeClr val="tx2">
            <a:alpha val="50000"/>
          </a:schemeClr>
        </a:solidFill>
      </dgm:spPr>
      <dgm:t>
        <a:bodyPr/>
        <a:lstStyle/>
        <a:p>
          <a:pPr rtl="0"/>
          <a:r>
            <a:rPr lang="en-US" smtClean="0"/>
            <a:t>1 = Disaster</a:t>
          </a:r>
          <a:endParaRPr lang="en-US"/>
        </a:p>
      </dgm:t>
    </dgm:pt>
    <dgm:pt modelId="{13DE0B3C-AB4A-4F2B-8D69-293D8C3B9FC6}" type="parTrans" cxnId="{61638531-25BA-413A-8D85-B968382A3603}">
      <dgm:prSet/>
      <dgm:spPr/>
      <dgm:t>
        <a:bodyPr/>
        <a:lstStyle/>
        <a:p>
          <a:endParaRPr lang="en-US"/>
        </a:p>
      </dgm:t>
    </dgm:pt>
    <dgm:pt modelId="{3736953B-BAA8-48A9-B957-06299FE223F6}" type="sibTrans" cxnId="{61638531-25BA-413A-8D85-B968382A3603}">
      <dgm:prSet/>
      <dgm:spPr/>
      <dgm:t>
        <a:bodyPr/>
        <a:lstStyle/>
        <a:p>
          <a:endParaRPr lang="en-US"/>
        </a:p>
      </dgm:t>
    </dgm:pt>
    <dgm:pt modelId="{68AA0093-00F7-4DE1-8D14-78D181994F92}" type="pres">
      <dgm:prSet presAssocID="{44B2A204-ECF5-4538-8738-98DEE72DB04A}" presName="compositeShape" presStyleCnt="0">
        <dgm:presLayoutVars>
          <dgm:chMax val="7"/>
          <dgm:dir/>
          <dgm:resizeHandles val="exact"/>
        </dgm:presLayoutVars>
      </dgm:prSet>
      <dgm:spPr/>
    </dgm:pt>
    <dgm:pt modelId="{CDF36F9D-772C-44A5-9E7E-2C80D7DE06C7}" type="pres">
      <dgm:prSet presAssocID="{5B992E9E-2CDF-464B-8566-A035C3F122DA}" presName="circ1" presStyleLbl="vennNode1" presStyleIdx="0" presStyleCnt="3"/>
      <dgm:spPr/>
    </dgm:pt>
    <dgm:pt modelId="{EA1EA9A0-932B-4B71-BD35-2BE2D0045C5E}" type="pres">
      <dgm:prSet presAssocID="{5B992E9E-2CDF-464B-8566-A035C3F122D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A4E8D4B-A5FB-4EF9-A1EF-93651E7CB13D}" type="pres">
      <dgm:prSet presAssocID="{AC0A41C8-4CB3-4478-A1F0-3E2905FD2AEC}" presName="circ2" presStyleLbl="vennNode1" presStyleIdx="1" presStyleCnt="3"/>
      <dgm:spPr/>
    </dgm:pt>
    <dgm:pt modelId="{E69104A8-B26B-4F14-8036-B962D9800F97}" type="pres">
      <dgm:prSet presAssocID="{AC0A41C8-4CB3-4478-A1F0-3E2905FD2AE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D9F2ED4-0E9C-4E59-84EB-3D50C09EF8E7}" type="pres">
      <dgm:prSet presAssocID="{7BDD9D94-D8A6-4833-A3BE-98C9D5048C7C}" presName="circ3" presStyleLbl="vennNode1" presStyleIdx="2" presStyleCnt="3"/>
      <dgm:spPr/>
    </dgm:pt>
    <dgm:pt modelId="{96B641CE-D62E-4F11-9243-B5E97A90D6FD}" type="pres">
      <dgm:prSet presAssocID="{7BDD9D94-D8A6-4833-A3BE-98C9D5048C7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1638531-25BA-413A-8D85-B968382A3603}" srcId="{7BDD9D94-D8A6-4833-A3BE-98C9D5048C7C}" destId="{7CB4EC27-E9EF-40CF-B86E-21543AB5FB7E}" srcOrd="1" destOrd="0" parTransId="{13DE0B3C-AB4A-4F2B-8D69-293D8C3B9FC6}" sibTransId="{3736953B-BAA8-48A9-B957-06299FE223F6}"/>
    <dgm:cxn modelId="{9C81E6A5-90EE-4C53-AC00-9BA15EF0ABA0}" type="presOf" srcId="{AC0A41C8-4CB3-4478-A1F0-3E2905FD2AEC}" destId="{8A4E8D4B-A5FB-4EF9-A1EF-93651E7CB13D}" srcOrd="0" destOrd="0" presId="urn:microsoft.com/office/officeart/2005/8/layout/venn1"/>
    <dgm:cxn modelId="{8C4807FF-E141-4B76-8CD1-BA5FDF32245C}" srcId="{7BDD9D94-D8A6-4833-A3BE-98C9D5048C7C}" destId="{5E6513D4-0B78-4758-942A-F94A99559C52}" srcOrd="0" destOrd="0" parTransId="{713FDDF5-F4FF-432A-8D20-BFDB8E3615BF}" sibTransId="{4C5877FE-852C-4C95-80FC-DCE1DCE5C6EE}"/>
    <dgm:cxn modelId="{39693168-DC3E-4925-8C8C-BE28248E4C56}" srcId="{44B2A204-ECF5-4538-8738-98DEE72DB04A}" destId="{AC0A41C8-4CB3-4478-A1F0-3E2905FD2AEC}" srcOrd="1" destOrd="0" parTransId="{7DF72CE0-0070-4209-9810-0291590496BA}" sibTransId="{5F693D33-5BE4-49A4-B0BF-AEFFA1A0D918}"/>
    <dgm:cxn modelId="{DA5BB1CC-2F16-464A-8565-C122FA09C9D2}" type="presOf" srcId="{7CB4EC27-E9EF-40CF-B86E-21543AB5FB7E}" destId="{96B641CE-D62E-4F11-9243-B5E97A90D6FD}" srcOrd="1" destOrd="2" presId="urn:microsoft.com/office/officeart/2005/8/layout/venn1"/>
    <dgm:cxn modelId="{A2A65ABA-70D6-4057-97CE-E24608DA1252}" type="presOf" srcId="{5B992E9E-2CDF-464B-8566-A035C3F122DA}" destId="{EA1EA9A0-932B-4B71-BD35-2BE2D0045C5E}" srcOrd="1" destOrd="0" presId="urn:microsoft.com/office/officeart/2005/8/layout/venn1"/>
    <dgm:cxn modelId="{21D84474-2014-460B-95C3-21DCCDC51A30}" type="presOf" srcId="{5E6513D4-0B78-4758-942A-F94A99559C52}" destId="{96B641CE-D62E-4F11-9243-B5E97A90D6FD}" srcOrd="1" destOrd="1" presId="urn:microsoft.com/office/officeart/2005/8/layout/venn1"/>
    <dgm:cxn modelId="{8B8B07CF-0B7D-4595-B5B2-1149ECB33C1E}" srcId="{44B2A204-ECF5-4538-8738-98DEE72DB04A}" destId="{7BDD9D94-D8A6-4833-A3BE-98C9D5048C7C}" srcOrd="2" destOrd="0" parTransId="{42F1E563-879D-4561-B872-015C4F0D763A}" sibTransId="{43211ED6-A4A4-4082-8EEF-980C2B9AEAF8}"/>
    <dgm:cxn modelId="{C6009FFC-84E6-4A4B-B704-3CC6C934427A}" type="presOf" srcId="{7BDD9D94-D8A6-4833-A3BE-98C9D5048C7C}" destId="{96B641CE-D62E-4F11-9243-B5E97A90D6FD}" srcOrd="1" destOrd="0" presId="urn:microsoft.com/office/officeart/2005/8/layout/venn1"/>
    <dgm:cxn modelId="{F16E0367-8AA9-44F8-BFA1-940D98A5F738}" srcId="{44B2A204-ECF5-4538-8738-98DEE72DB04A}" destId="{5B992E9E-2CDF-464B-8566-A035C3F122DA}" srcOrd="0" destOrd="0" parTransId="{EE0DE714-4E06-47DC-8FDF-B817416F6C24}" sibTransId="{08515482-B261-446B-BDEB-FFF68CD40A46}"/>
    <dgm:cxn modelId="{1C8AC004-A10B-4204-A6AC-E30254819ABB}" type="presOf" srcId="{7CB4EC27-E9EF-40CF-B86E-21543AB5FB7E}" destId="{BD9F2ED4-0E9C-4E59-84EB-3D50C09EF8E7}" srcOrd="0" destOrd="2" presId="urn:microsoft.com/office/officeart/2005/8/layout/venn1"/>
    <dgm:cxn modelId="{D8C4EF7E-B620-42AD-9FBF-AA25C693D2C3}" type="presOf" srcId="{5B992E9E-2CDF-464B-8566-A035C3F122DA}" destId="{CDF36F9D-772C-44A5-9E7E-2C80D7DE06C7}" srcOrd="0" destOrd="0" presId="urn:microsoft.com/office/officeart/2005/8/layout/venn1"/>
    <dgm:cxn modelId="{B1959A5C-C669-4EC5-A109-4C67C43E5235}" type="presOf" srcId="{7BDD9D94-D8A6-4833-A3BE-98C9D5048C7C}" destId="{BD9F2ED4-0E9C-4E59-84EB-3D50C09EF8E7}" srcOrd="0" destOrd="0" presId="urn:microsoft.com/office/officeart/2005/8/layout/venn1"/>
    <dgm:cxn modelId="{740D9102-6D11-40B3-8E08-F9CD1BBAC2E2}" type="presOf" srcId="{AC0A41C8-4CB3-4478-A1F0-3E2905FD2AEC}" destId="{E69104A8-B26B-4F14-8036-B962D9800F97}" srcOrd="1" destOrd="0" presId="urn:microsoft.com/office/officeart/2005/8/layout/venn1"/>
    <dgm:cxn modelId="{DEFAC93A-D369-45B4-B816-A7F982DFF1F6}" type="presOf" srcId="{5E6513D4-0B78-4758-942A-F94A99559C52}" destId="{BD9F2ED4-0E9C-4E59-84EB-3D50C09EF8E7}" srcOrd="0" destOrd="1" presId="urn:microsoft.com/office/officeart/2005/8/layout/venn1"/>
    <dgm:cxn modelId="{D1764936-6487-466B-B39A-C50013C16806}" type="presOf" srcId="{44B2A204-ECF5-4538-8738-98DEE72DB04A}" destId="{68AA0093-00F7-4DE1-8D14-78D181994F92}" srcOrd="0" destOrd="0" presId="urn:microsoft.com/office/officeart/2005/8/layout/venn1"/>
    <dgm:cxn modelId="{1FDF1210-0803-42EE-B556-836B69E05C1F}" type="presParOf" srcId="{68AA0093-00F7-4DE1-8D14-78D181994F92}" destId="{CDF36F9D-772C-44A5-9E7E-2C80D7DE06C7}" srcOrd="0" destOrd="0" presId="urn:microsoft.com/office/officeart/2005/8/layout/venn1"/>
    <dgm:cxn modelId="{B53EBA73-526C-4AE1-8545-727CB31724DA}" type="presParOf" srcId="{68AA0093-00F7-4DE1-8D14-78D181994F92}" destId="{EA1EA9A0-932B-4B71-BD35-2BE2D0045C5E}" srcOrd="1" destOrd="0" presId="urn:microsoft.com/office/officeart/2005/8/layout/venn1"/>
    <dgm:cxn modelId="{F0D60871-0F37-40C0-9DA5-669EF293BEDB}" type="presParOf" srcId="{68AA0093-00F7-4DE1-8D14-78D181994F92}" destId="{8A4E8D4B-A5FB-4EF9-A1EF-93651E7CB13D}" srcOrd="2" destOrd="0" presId="urn:microsoft.com/office/officeart/2005/8/layout/venn1"/>
    <dgm:cxn modelId="{6EFD7B4E-57D7-4263-B5F0-2060BFA94537}" type="presParOf" srcId="{68AA0093-00F7-4DE1-8D14-78D181994F92}" destId="{E69104A8-B26B-4F14-8036-B962D9800F97}" srcOrd="3" destOrd="0" presId="urn:microsoft.com/office/officeart/2005/8/layout/venn1"/>
    <dgm:cxn modelId="{F37E0C8B-D474-42AC-AD18-8420AF479ADE}" type="presParOf" srcId="{68AA0093-00F7-4DE1-8D14-78D181994F92}" destId="{BD9F2ED4-0E9C-4E59-84EB-3D50C09EF8E7}" srcOrd="4" destOrd="0" presId="urn:microsoft.com/office/officeart/2005/8/layout/venn1"/>
    <dgm:cxn modelId="{7894D3E3-6335-41FE-AFEC-1945CCD7DA62}" type="presParOf" srcId="{68AA0093-00F7-4DE1-8D14-78D181994F92}" destId="{96B641CE-D62E-4F11-9243-B5E97A90D6FD}" srcOrd="5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43A6AD-24E1-4C04-A6AA-1DABC7FA15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83FEF1-E793-4FA7-87B8-0B1308142791}">
      <dgm:prSet/>
      <dgm:spPr>
        <a:solidFill>
          <a:schemeClr val="tx2"/>
        </a:solidFill>
      </dgm:spPr>
      <dgm:t>
        <a:bodyPr/>
        <a:lstStyle/>
        <a:p>
          <a:pPr rtl="0"/>
          <a:r>
            <a:rPr lang="en-US" smtClean="0"/>
            <a:t>🔎 </a:t>
          </a:r>
          <a:r>
            <a:rPr lang="en-US" b="1" smtClean="0"/>
            <a:t>Exploratory Analysis Goals</a:t>
          </a:r>
          <a:endParaRPr lang="en-US"/>
        </a:p>
      </dgm:t>
    </dgm:pt>
    <dgm:pt modelId="{3F6D5E74-9583-4EEC-832B-5F4E9F659D7C}" type="parTrans" cxnId="{E4DF6243-1134-4F18-9224-230B47B49EDA}">
      <dgm:prSet/>
      <dgm:spPr/>
      <dgm:t>
        <a:bodyPr/>
        <a:lstStyle/>
        <a:p>
          <a:endParaRPr lang="en-US"/>
        </a:p>
      </dgm:t>
    </dgm:pt>
    <dgm:pt modelId="{00A3BC77-3688-42B8-8740-CC104363B450}" type="sibTrans" cxnId="{E4DF6243-1134-4F18-9224-230B47B49EDA}">
      <dgm:prSet/>
      <dgm:spPr/>
      <dgm:t>
        <a:bodyPr/>
        <a:lstStyle/>
        <a:p>
          <a:endParaRPr lang="en-US"/>
        </a:p>
      </dgm:t>
    </dgm:pt>
    <dgm:pt modelId="{26BF6D1A-5D2C-44D2-B62B-E82B568C8106}">
      <dgm:prSet/>
      <dgm:spPr>
        <a:solidFill>
          <a:schemeClr val="tx2"/>
        </a:solidFill>
      </dgm:spPr>
      <dgm:t>
        <a:bodyPr/>
        <a:lstStyle/>
        <a:p>
          <a:pPr rtl="0"/>
          <a:r>
            <a:rPr lang="en-US" smtClean="0"/>
            <a:t>Understand tweet structure, content, and balance in labels.</a:t>
          </a:r>
          <a:endParaRPr lang="en-US"/>
        </a:p>
      </dgm:t>
    </dgm:pt>
    <dgm:pt modelId="{3B8942D4-03A3-4A40-A37F-642CE85DB414}" type="parTrans" cxnId="{7E67E2E3-68D8-4084-9DB6-8349F3D35D7B}">
      <dgm:prSet/>
      <dgm:spPr/>
      <dgm:t>
        <a:bodyPr/>
        <a:lstStyle/>
        <a:p>
          <a:endParaRPr lang="en-US"/>
        </a:p>
      </dgm:t>
    </dgm:pt>
    <dgm:pt modelId="{9AC88C3C-EDB6-4DD9-B514-8944F493B427}" type="sibTrans" cxnId="{7E67E2E3-68D8-4084-9DB6-8349F3D35D7B}">
      <dgm:prSet/>
      <dgm:spPr/>
      <dgm:t>
        <a:bodyPr/>
        <a:lstStyle/>
        <a:p>
          <a:endParaRPr lang="en-US"/>
        </a:p>
      </dgm:t>
    </dgm:pt>
    <dgm:pt modelId="{EE871630-10C2-4733-9B15-922BCA40DD3B}">
      <dgm:prSet/>
      <dgm:spPr>
        <a:solidFill>
          <a:schemeClr val="tx2"/>
        </a:solidFill>
      </dgm:spPr>
      <dgm:t>
        <a:bodyPr/>
        <a:lstStyle/>
        <a:p>
          <a:pPr rtl="0"/>
          <a:r>
            <a:rPr lang="en-US" smtClean="0"/>
            <a:t>📏 </a:t>
          </a:r>
          <a:r>
            <a:rPr lang="en-US" b="1" smtClean="0"/>
            <a:t>Key Observations</a:t>
          </a:r>
          <a:endParaRPr lang="en-US"/>
        </a:p>
      </dgm:t>
    </dgm:pt>
    <dgm:pt modelId="{0180BBD1-CF05-41C3-A285-4AFB70009E3E}" type="parTrans" cxnId="{BC9584C1-2E92-490F-AC88-6950B5ABBCEE}">
      <dgm:prSet/>
      <dgm:spPr/>
      <dgm:t>
        <a:bodyPr/>
        <a:lstStyle/>
        <a:p>
          <a:endParaRPr lang="en-US"/>
        </a:p>
      </dgm:t>
    </dgm:pt>
    <dgm:pt modelId="{D4BC5870-F5B5-47EB-9ABF-58B00AE28FFF}" type="sibTrans" cxnId="{BC9584C1-2E92-490F-AC88-6950B5ABBCEE}">
      <dgm:prSet/>
      <dgm:spPr/>
      <dgm:t>
        <a:bodyPr/>
        <a:lstStyle/>
        <a:p>
          <a:endParaRPr lang="en-US"/>
        </a:p>
      </dgm:t>
    </dgm:pt>
    <dgm:pt modelId="{02394237-3448-4DF3-98B4-03DBDBF052C0}">
      <dgm:prSet/>
      <dgm:spPr>
        <a:solidFill>
          <a:schemeClr val="tx2"/>
        </a:solidFill>
      </dgm:spPr>
      <dgm:t>
        <a:bodyPr/>
        <a:lstStyle/>
        <a:p>
          <a:pPr rtl="0"/>
          <a:r>
            <a:rPr lang="en-US" b="1" smtClean="0"/>
            <a:t>Tweet Lengths</a:t>
          </a:r>
          <a:endParaRPr lang="en-US"/>
        </a:p>
      </dgm:t>
    </dgm:pt>
    <dgm:pt modelId="{245338A2-3EE7-4F72-9622-7116C7AC1790}" type="parTrans" cxnId="{174D07A3-D7CF-4178-8843-1FC136B41F6E}">
      <dgm:prSet/>
      <dgm:spPr/>
      <dgm:t>
        <a:bodyPr/>
        <a:lstStyle/>
        <a:p>
          <a:endParaRPr lang="en-US"/>
        </a:p>
      </dgm:t>
    </dgm:pt>
    <dgm:pt modelId="{5834E8A0-702B-43A6-A42C-4F2A61CBFED9}" type="sibTrans" cxnId="{174D07A3-D7CF-4178-8843-1FC136B41F6E}">
      <dgm:prSet/>
      <dgm:spPr/>
      <dgm:t>
        <a:bodyPr/>
        <a:lstStyle/>
        <a:p>
          <a:endParaRPr lang="en-US"/>
        </a:p>
      </dgm:t>
    </dgm:pt>
    <dgm:pt modelId="{15C81E59-6ACC-4567-9F6D-7F63796DDFAB}">
      <dgm:prSet/>
      <dgm:spPr/>
      <dgm:t>
        <a:bodyPr/>
        <a:lstStyle/>
        <a:p>
          <a:pPr rtl="0"/>
          <a:r>
            <a:rPr lang="en-US" smtClean="0"/>
            <a:t>Range: Short tweets (~10 chars) to full 280 characters</a:t>
          </a:r>
          <a:endParaRPr lang="en-US"/>
        </a:p>
      </dgm:t>
    </dgm:pt>
    <dgm:pt modelId="{48D3FC64-5BC7-4D33-8297-141038888837}" type="parTrans" cxnId="{2A3D7FA2-4AD0-4172-BB84-B20D08F1B69A}">
      <dgm:prSet/>
      <dgm:spPr/>
      <dgm:t>
        <a:bodyPr/>
        <a:lstStyle/>
        <a:p>
          <a:endParaRPr lang="en-US"/>
        </a:p>
      </dgm:t>
    </dgm:pt>
    <dgm:pt modelId="{EF491534-FAD7-4F80-8CEF-0307B48D79C6}" type="sibTrans" cxnId="{2A3D7FA2-4AD0-4172-BB84-B20D08F1B69A}">
      <dgm:prSet/>
      <dgm:spPr/>
      <dgm:t>
        <a:bodyPr/>
        <a:lstStyle/>
        <a:p>
          <a:endParaRPr lang="en-US"/>
        </a:p>
      </dgm:t>
    </dgm:pt>
    <dgm:pt modelId="{4A7CF100-746D-4545-804C-93BAB7CE7B82}">
      <dgm:prSet/>
      <dgm:spPr/>
      <dgm:t>
        <a:bodyPr/>
        <a:lstStyle/>
        <a:p>
          <a:pPr rtl="0"/>
          <a:r>
            <a:rPr lang="en-US" smtClean="0"/>
            <a:t>Average tweet length: ~70–100 characters</a:t>
          </a:r>
          <a:endParaRPr lang="en-US"/>
        </a:p>
      </dgm:t>
    </dgm:pt>
    <dgm:pt modelId="{DE0AD7DC-E602-43E2-AE56-926C02D2668C}" type="parTrans" cxnId="{3E9024C1-EC44-40C5-A157-67ED4BF8E8DC}">
      <dgm:prSet/>
      <dgm:spPr/>
      <dgm:t>
        <a:bodyPr/>
        <a:lstStyle/>
        <a:p>
          <a:endParaRPr lang="en-US"/>
        </a:p>
      </dgm:t>
    </dgm:pt>
    <dgm:pt modelId="{838CBC10-40BD-48DB-A3C2-985495E9EB96}" type="sibTrans" cxnId="{3E9024C1-EC44-40C5-A157-67ED4BF8E8DC}">
      <dgm:prSet/>
      <dgm:spPr/>
      <dgm:t>
        <a:bodyPr/>
        <a:lstStyle/>
        <a:p>
          <a:endParaRPr lang="en-US"/>
        </a:p>
      </dgm:t>
    </dgm:pt>
    <dgm:pt modelId="{A76C58E2-147A-460B-86A7-AF60DC4746FA}">
      <dgm:prSet/>
      <dgm:spPr>
        <a:solidFill>
          <a:schemeClr val="tx2"/>
        </a:solidFill>
      </dgm:spPr>
      <dgm:t>
        <a:bodyPr/>
        <a:lstStyle/>
        <a:p>
          <a:pPr rtl="0"/>
          <a:r>
            <a:rPr lang="en-US" b="1" smtClean="0"/>
            <a:t>Word Count Analysis</a:t>
          </a:r>
          <a:endParaRPr lang="en-US"/>
        </a:p>
      </dgm:t>
    </dgm:pt>
    <dgm:pt modelId="{BBD95BCA-6BA9-4DC2-8639-A9395395470D}" type="parTrans" cxnId="{84BC8CC7-443D-4597-A659-891A1C933997}">
      <dgm:prSet/>
      <dgm:spPr/>
      <dgm:t>
        <a:bodyPr/>
        <a:lstStyle/>
        <a:p>
          <a:endParaRPr lang="en-US"/>
        </a:p>
      </dgm:t>
    </dgm:pt>
    <dgm:pt modelId="{147FB0EF-465A-4433-ACCE-774992E96C0F}" type="sibTrans" cxnId="{84BC8CC7-443D-4597-A659-891A1C933997}">
      <dgm:prSet/>
      <dgm:spPr/>
      <dgm:t>
        <a:bodyPr/>
        <a:lstStyle/>
        <a:p>
          <a:endParaRPr lang="en-US"/>
        </a:p>
      </dgm:t>
    </dgm:pt>
    <dgm:pt modelId="{4A8C152B-C7C9-4054-B957-3081C48E3DF6}">
      <dgm:prSet/>
      <dgm:spPr/>
      <dgm:t>
        <a:bodyPr/>
        <a:lstStyle/>
        <a:p>
          <a:pPr rtl="0"/>
          <a:r>
            <a:rPr lang="en-US" smtClean="0"/>
            <a:t>Most tweets contain 10–20 words</a:t>
          </a:r>
          <a:endParaRPr lang="en-US"/>
        </a:p>
      </dgm:t>
    </dgm:pt>
    <dgm:pt modelId="{4BD1D4A8-A248-42AA-9A3F-FDBF39D9B6B6}" type="parTrans" cxnId="{5CC5792C-2D24-4E62-83C2-FAA88678DC57}">
      <dgm:prSet/>
      <dgm:spPr/>
      <dgm:t>
        <a:bodyPr/>
        <a:lstStyle/>
        <a:p>
          <a:endParaRPr lang="en-US"/>
        </a:p>
      </dgm:t>
    </dgm:pt>
    <dgm:pt modelId="{213563E2-06C4-41BB-8DB4-0656FB146466}" type="sibTrans" cxnId="{5CC5792C-2D24-4E62-83C2-FAA88678DC57}">
      <dgm:prSet/>
      <dgm:spPr/>
      <dgm:t>
        <a:bodyPr/>
        <a:lstStyle/>
        <a:p>
          <a:endParaRPr lang="en-US"/>
        </a:p>
      </dgm:t>
    </dgm:pt>
    <dgm:pt modelId="{0BC95D58-A289-49FC-9DD9-99888A7097E4}">
      <dgm:prSet/>
      <dgm:spPr>
        <a:solidFill>
          <a:schemeClr val="tx2"/>
        </a:solidFill>
      </dgm:spPr>
      <dgm:t>
        <a:bodyPr/>
        <a:lstStyle/>
        <a:p>
          <a:pPr rtl="0"/>
          <a:r>
            <a:rPr lang="en-US" b="1" smtClean="0"/>
            <a:t>Keyword Frequency</a:t>
          </a:r>
          <a:endParaRPr lang="en-US"/>
        </a:p>
      </dgm:t>
    </dgm:pt>
    <dgm:pt modelId="{4F6AD741-55D0-4977-A11D-075FDAD9EA78}" type="parTrans" cxnId="{095C9492-B38B-4017-B809-03790B928447}">
      <dgm:prSet/>
      <dgm:spPr/>
      <dgm:t>
        <a:bodyPr/>
        <a:lstStyle/>
        <a:p>
          <a:endParaRPr lang="en-US"/>
        </a:p>
      </dgm:t>
    </dgm:pt>
    <dgm:pt modelId="{3F5E3D5F-AA20-46A0-A83B-B97A9C49336D}" type="sibTrans" cxnId="{095C9492-B38B-4017-B809-03790B928447}">
      <dgm:prSet/>
      <dgm:spPr/>
      <dgm:t>
        <a:bodyPr/>
        <a:lstStyle/>
        <a:p>
          <a:endParaRPr lang="en-US"/>
        </a:p>
      </dgm:t>
    </dgm:pt>
    <dgm:pt modelId="{8DFE47F8-5E7C-4E6E-8D38-23CD93652C9C}">
      <dgm:prSet/>
      <dgm:spPr/>
      <dgm:t>
        <a:bodyPr/>
        <a:lstStyle/>
        <a:p>
          <a:pPr rtl="0"/>
          <a:r>
            <a:rPr lang="en-US" smtClean="0"/>
            <a:t>Common disaster keywords: </a:t>
          </a:r>
          <a:r>
            <a:rPr lang="en-US" i="1" smtClean="0"/>
            <a:t>fire</a:t>
          </a:r>
          <a:r>
            <a:rPr lang="en-US" smtClean="0"/>
            <a:t>, </a:t>
          </a:r>
          <a:r>
            <a:rPr lang="en-US" i="1" smtClean="0"/>
            <a:t>earthquake</a:t>
          </a:r>
          <a:r>
            <a:rPr lang="en-US" smtClean="0"/>
            <a:t>, </a:t>
          </a:r>
          <a:r>
            <a:rPr lang="en-US" i="1" smtClean="0"/>
            <a:t>storm</a:t>
          </a:r>
          <a:r>
            <a:rPr lang="en-US" smtClean="0"/>
            <a:t>, </a:t>
          </a:r>
          <a:r>
            <a:rPr lang="en-US" i="1" smtClean="0"/>
            <a:t>explosion</a:t>
          </a:r>
          <a:r>
            <a:rPr lang="en-US" smtClean="0"/>
            <a:t>, etc.</a:t>
          </a:r>
          <a:endParaRPr lang="en-US"/>
        </a:p>
      </dgm:t>
    </dgm:pt>
    <dgm:pt modelId="{DDA0039B-8B11-4B23-B241-A9668B2ED7ED}" type="parTrans" cxnId="{2EFF64BF-A550-45FB-92FC-892741B1ACEF}">
      <dgm:prSet/>
      <dgm:spPr/>
      <dgm:t>
        <a:bodyPr/>
        <a:lstStyle/>
        <a:p>
          <a:endParaRPr lang="en-US"/>
        </a:p>
      </dgm:t>
    </dgm:pt>
    <dgm:pt modelId="{EDFFB61C-90DA-4248-9A96-BF0FBCE8D443}" type="sibTrans" cxnId="{2EFF64BF-A550-45FB-92FC-892741B1ACEF}">
      <dgm:prSet/>
      <dgm:spPr/>
      <dgm:t>
        <a:bodyPr/>
        <a:lstStyle/>
        <a:p>
          <a:endParaRPr lang="en-US"/>
        </a:p>
      </dgm:t>
    </dgm:pt>
    <dgm:pt modelId="{BCB194BC-FAFC-4BAA-B04C-52178A78E923}" type="pres">
      <dgm:prSet presAssocID="{5E43A6AD-24E1-4C04-A6AA-1DABC7FA15F0}" presName="linear" presStyleCnt="0">
        <dgm:presLayoutVars>
          <dgm:animLvl val="lvl"/>
          <dgm:resizeHandles val="exact"/>
        </dgm:presLayoutVars>
      </dgm:prSet>
      <dgm:spPr/>
    </dgm:pt>
    <dgm:pt modelId="{D0BF2D03-2583-4A30-9DBC-3C664A945794}" type="pres">
      <dgm:prSet presAssocID="{BA83FEF1-E793-4FA7-87B8-0B130814279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24A82E4-64B5-492B-A326-250C53917E5A}" type="pres">
      <dgm:prSet presAssocID="{00A3BC77-3688-42B8-8740-CC104363B450}" presName="spacer" presStyleCnt="0"/>
      <dgm:spPr/>
    </dgm:pt>
    <dgm:pt modelId="{8717E932-4F1C-4C39-9288-ECEA86D78116}" type="pres">
      <dgm:prSet presAssocID="{26BF6D1A-5D2C-44D2-B62B-E82B568C810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9ED0FDD-6885-4265-AA31-DD819182D658}" type="pres">
      <dgm:prSet presAssocID="{9AC88C3C-EDB6-4DD9-B514-8944F493B427}" presName="spacer" presStyleCnt="0"/>
      <dgm:spPr/>
    </dgm:pt>
    <dgm:pt modelId="{06571F8F-3C20-42E9-BD9C-14BF12000D09}" type="pres">
      <dgm:prSet presAssocID="{EE871630-10C2-4733-9B15-922BCA40DD3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0AF9A09-1A49-4325-867B-9F6A8A5D4A9A}" type="pres">
      <dgm:prSet presAssocID="{D4BC5870-F5B5-47EB-9ABF-58B00AE28FFF}" presName="spacer" presStyleCnt="0"/>
      <dgm:spPr/>
    </dgm:pt>
    <dgm:pt modelId="{4318E26E-D5FC-4CB9-9217-2C302E1F5C35}" type="pres">
      <dgm:prSet presAssocID="{02394237-3448-4DF3-98B4-03DBDBF052C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F17E681-AFE8-4F05-BBCA-C13879F0C576}" type="pres">
      <dgm:prSet presAssocID="{02394237-3448-4DF3-98B4-03DBDBF052C0}" presName="childText" presStyleLbl="revTx" presStyleIdx="0" presStyleCnt="3">
        <dgm:presLayoutVars>
          <dgm:bulletEnabled val="1"/>
        </dgm:presLayoutVars>
      </dgm:prSet>
      <dgm:spPr/>
    </dgm:pt>
    <dgm:pt modelId="{F3BA6016-9B89-4A78-A2DE-0E06EEDAE287}" type="pres">
      <dgm:prSet presAssocID="{A76C58E2-147A-460B-86A7-AF60DC4746F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8096D51-3A1D-4709-8689-0874AAB75A68}" type="pres">
      <dgm:prSet presAssocID="{A76C58E2-147A-460B-86A7-AF60DC4746FA}" presName="childText" presStyleLbl="revTx" presStyleIdx="1" presStyleCnt="3">
        <dgm:presLayoutVars>
          <dgm:bulletEnabled val="1"/>
        </dgm:presLayoutVars>
      </dgm:prSet>
      <dgm:spPr/>
    </dgm:pt>
    <dgm:pt modelId="{94BEB520-68C2-4DC9-9769-5370E15F8A31}" type="pres">
      <dgm:prSet presAssocID="{0BC95D58-A289-49FC-9DD9-99888A7097E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0CC1351-245E-41FD-BFD1-48D2857AAE20}" type="pres">
      <dgm:prSet presAssocID="{0BC95D58-A289-49FC-9DD9-99888A7097E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055A953-7371-485E-91A4-79F9540EC608}" type="presOf" srcId="{0BC95D58-A289-49FC-9DD9-99888A7097E4}" destId="{94BEB520-68C2-4DC9-9769-5370E15F8A31}" srcOrd="0" destOrd="0" presId="urn:microsoft.com/office/officeart/2005/8/layout/vList2"/>
    <dgm:cxn modelId="{84BC8CC7-443D-4597-A659-891A1C933997}" srcId="{5E43A6AD-24E1-4C04-A6AA-1DABC7FA15F0}" destId="{A76C58E2-147A-460B-86A7-AF60DC4746FA}" srcOrd="4" destOrd="0" parTransId="{BBD95BCA-6BA9-4DC2-8639-A9395395470D}" sibTransId="{147FB0EF-465A-4433-ACCE-774992E96C0F}"/>
    <dgm:cxn modelId="{BC9584C1-2E92-490F-AC88-6950B5ABBCEE}" srcId="{5E43A6AD-24E1-4C04-A6AA-1DABC7FA15F0}" destId="{EE871630-10C2-4733-9B15-922BCA40DD3B}" srcOrd="2" destOrd="0" parTransId="{0180BBD1-CF05-41C3-A285-4AFB70009E3E}" sibTransId="{D4BC5870-F5B5-47EB-9ABF-58B00AE28FFF}"/>
    <dgm:cxn modelId="{8037D6FD-25B0-4869-80A9-DD7F6B03CA47}" type="presOf" srcId="{15C81E59-6ACC-4567-9F6D-7F63796DDFAB}" destId="{5F17E681-AFE8-4F05-BBCA-C13879F0C576}" srcOrd="0" destOrd="0" presId="urn:microsoft.com/office/officeart/2005/8/layout/vList2"/>
    <dgm:cxn modelId="{E4DF6243-1134-4F18-9224-230B47B49EDA}" srcId="{5E43A6AD-24E1-4C04-A6AA-1DABC7FA15F0}" destId="{BA83FEF1-E793-4FA7-87B8-0B1308142791}" srcOrd="0" destOrd="0" parTransId="{3F6D5E74-9583-4EEC-832B-5F4E9F659D7C}" sibTransId="{00A3BC77-3688-42B8-8740-CC104363B450}"/>
    <dgm:cxn modelId="{174D07A3-D7CF-4178-8843-1FC136B41F6E}" srcId="{5E43A6AD-24E1-4C04-A6AA-1DABC7FA15F0}" destId="{02394237-3448-4DF3-98B4-03DBDBF052C0}" srcOrd="3" destOrd="0" parTransId="{245338A2-3EE7-4F72-9622-7116C7AC1790}" sibTransId="{5834E8A0-702B-43A6-A42C-4F2A61CBFED9}"/>
    <dgm:cxn modelId="{A662F6EF-BFAC-4E05-A4DF-41B6461B3831}" type="presOf" srcId="{5E43A6AD-24E1-4C04-A6AA-1DABC7FA15F0}" destId="{BCB194BC-FAFC-4BAA-B04C-52178A78E923}" srcOrd="0" destOrd="0" presId="urn:microsoft.com/office/officeart/2005/8/layout/vList2"/>
    <dgm:cxn modelId="{16FCEC56-8437-48C7-B731-950E02D69FB9}" type="presOf" srcId="{4A8C152B-C7C9-4054-B957-3081C48E3DF6}" destId="{B8096D51-3A1D-4709-8689-0874AAB75A68}" srcOrd="0" destOrd="0" presId="urn:microsoft.com/office/officeart/2005/8/layout/vList2"/>
    <dgm:cxn modelId="{095C9492-B38B-4017-B809-03790B928447}" srcId="{5E43A6AD-24E1-4C04-A6AA-1DABC7FA15F0}" destId="{0BC95D58-A289-49FC-9DD9-99888A7097E4}" srcOrd="5" destOrd="0" parTransId="{4F6AD741-55D0-4977-A11D-075FDAD9EA78}" sibTransId="{3F5E3D5F-AA20-46A0-A83B-B97A9C49336D}"/>
    <dgm:cxn modelId="{0FDA9CB3-37ED-4DF8-8995-A0FE037F0843}" type="presOf" srcId="{26BF6D1A-5D2C-44D2-B62B-E82B568C8106}" destId="{8717E932-4F1C-4C39-9288-ECEA86D78116}" srcOrd="0" destOrd="0" presId="urn:microsoft.com/office/officeart/2005/8/layout/vList2"/>
    <dgm:cxn modelId="{26DFB156-AD7E-4C08-BB99-BEC61673D3FE}" type="presOf" srcId="{02394237-3448-4DF3-98B4-03DBDBF052C0}" destId="{4318E26E-D5FC-4CB9-9217-2C302E1F5C35}" srcOrd="0" destOrd="0" presId="urn:microsoft.com/office/officeart/2005/8/layout/vList2"/>
    <dgm:cxn modelId="{A2B97320-3BEF-41C8-9EB0-AC94B072E68E}" type="presOf" srcId="{EE871630-10C2-4733-9B15-922BCA40DD3B}" destId="{06571F8F-3C20-42E9-BD9C-14BF12000D09}" srcOrd="0" destOrd="0" presId="urn:microsoft.com/office/officeart/2005/8/layout/vList2"/>
    <dgm:cxn modelId="{921AD739-EEF1-46AC-8F29-6CF03FE5A3CD}" type="presOf" srcId="{8DFE47F8-5E7C-4E6E-8D38-23CD93652C9C}" destId="{00CC1351-245E-41FD-BFD1-48D2857AAE20}" srcOrd="0" destOrd="0" presId="urn:microsoft.com/office/officeart/2005/8/layout/vList2"/>
    <dgm:cxn modelId="{5CC5792C-2D24-4E62-83C2-FAA88678DC57}" srcId="{A76C58E2-147A-460B-86A7-AF60DC4746FA}" destId="{4A8C152B-C7C9-4054-B957-3081C48E3DF6}" srcOrd="0" destOrd="0" parTransId="{4BD1D4A8-A248-42AA-9A3F-FDBF39D9B6B6}" sibTransId="{213563E2-06C4-41BB-8DB4-0656FB146466}"/>
    <dgm:cxn modelId="{3E9024C1-EC44-40C5-A157-67ED4BF8E8DC}" srcId="{02394237-3448-4DF3-98B4-03DBDBF052C0}" destId="{4A7CF100-746D-4545-804C-93BAB7CE7B82}" srcOrd="1" destOrd="0" parTransId="{DE0AD7DC-E602-43E2-AE56-926C02D2668C}" sibTransId="{838CBC10-40BD-48DB-A3C2-985495E9EB96}"/>
    <dgm:cxn modelId="{2A3D7FA2-4AD0-4172-BB84-B20D08F1B69A}" srcId="{02394237-3448-4DF3-98B4-03DBDBF052C0}" destId="{15C81E59-6ACC-4567-9F6D-7F63796DDFAB}" srcOrd="0" destOrd="0" parTransId="{48D3FC64-5BC7-4D33-8297-141038888837}" sibTransId="{EF491534-FAD7-4F80-8CEF-0307B48D79C6}"/>
    <dgm:cxn modelId="{FE735565-0BFE-4E56-8CCE-35784C427FCE}" type="presOf" srcId="{A76C58E2-147A-460B-86A7-AF60DC4746FA}" destId="{F3BA6016-9B89-4A78-A2DE-0E06EEDAE287}" srcOrd="0" destOrd="0" presId="urn:microsoft.com/office/officeart/2005/8/layout/vList2"/>
    <dgm:cxn modelId="{9F8626CD-8173-4831-9BF5-65185C8541EA}" type="presOf" srcId="{4A7CF100-746D-4545-804C-93BAB7CE7B82}" destId="{5F17E681-AFE8-4F05-BBCA-C13879F0C576}" srcOrd="0" destOrd="1" presId="urn:microsoft.com/office/officeart/2005/8/layout/vList2"/>
    <dgm:cxn modelId="{7E67E2E3-68D8-4084-9DB6-8349F3D35D7B}" srcId="{5E43A6AD-24E1-4C04-A6AA-1DABC7FA15F0}" destId="{26BF6D1A-5D2C-44D2-B62B-E82B568C8106}" srcOrd="1" destOrd="0" parTransId="{3B8942D4-03A3-4A40-A37F-642CE85DB414}" sibTransId="{9AC88C3C-EDB6-4DD9-B514-8944F493B427}"/>
    <dgm:cxn modelId="{2EFF64BF-A550-45FB-92FC-892741B1ACEF}" srcId="{0BC95D58-A289-49FC-9DD9-99888A7097E4}" destId="{8DFE47F8-5E7C-4E6E-8D38-23CD93652C9C}" srcOrd="0" destOrd="0" parTransId="{DDA0039B-8B11-4B23-B241-A9668B2ED7ED}" sibTransId="{EDFFB61C-90DA-4248-9A96-BF0FBCE8D443}"/>
    <dgm:cxn modelId="{D8DB681B-72C7-4341-B647-CBC89634C917}" type="presOf" srcId="{BA83FEF1-E793-4FA7-87B8-0B1308142791}" destId="{D0BF2D03-2583-4A30-9DBC-3C664A945794}" srcOrd="0" destOrd="0" presId="urn:microsoft.com/office/officeart/2005/8/layout/vList2"/>
    <dgm:cxn modelId="{BB63E166-64D0-442E-9F84-E162AAF55E7A}" type="presParOf" srcId="{BCB194BC-FAFC-4BAA-B04C-52178A78E923}" destId="{D0BF2D03-2583-4A30-9DBC-3C664A945794}" srcOrd="0" destOrd="0" presId="urn:microsoft.com/office/officeart/2005/8/layout/vList2"/>
    <dgm:cxn modelId="{1C344913-D24F-43BB-87AE-F25E1097C0A3}" type="presParOf" srcId="{BCB194BC-FAFC-4BAA-B04C-52178A78E923}" destId="{B24A82E4-64B5-492B-A326-250C53917E5A}" srcOrd="1" destOrd="0" presId="urn:microsoft.com/office/officeart/2005/8/layout/vList2"/>
    <dgm:cxn modelId="{14CC3919-04E1-4E0D-B427-62406DACC57E}" type="presParOf" srcId="{BCB194BC-FAFC-4BAA-B04C-52178A78E923}" destId="{8717E932-4F1C-4C39-9288-ECEA86D78116}" srcOrd="2" destOrd="0" presId="urn:microsoft.com/office/officeart/2005/8/layout/vList2"/>
    <dgm:cxn modelId="{168571B9-5F4B-4858-82C0-018585F83F76}" type="presParOf" srcId="{BCB194BC-FAFC-4BAA-B04C-52178A78E923}" destId="{B9ED0FDD-6885-4265-AA31-DD819182D658}" srcOrd="3" destOrd="0" presId="urn:microsoft.com/office/officeart/2005/8/layout/vList2"/>
    <dgm:cxn modelId="{4DB1F8CF-7446-48BB-8705-FA34AA382C99}" type="presParOf" srcId="{BCB194BC-FAFC-4BAA-B04C-52178A78E923}" destId="{06571F8F-3C20-42E9-BD9C-14BF12000D09}" srcOrd="4" destOrd="0" presId="urn:microsoft.com/office/officeart/2005/8/layout/vList2"/>
    <dgm:cxn modelId="{46017E2F-66D9-45D4-A531-412D58B512CA}" type="presParOf" srcId="{BCB194BC-FAFC-4BAA-B04C-52178A78E923}" destId="{90AF9A09-1A49-4325-867B-9F6A8A5D4A9A}" srcOrd="5" destOrd="0" presId="urn:microsoft.com/office/officeart/2005/8/layout/vList2"/>
    <dgm:cxn modelId="{A4D13324-4C3E-46A6-9587-875130054124}" type="presParOf" srcId="{BCB194BC-FAFC-4BAA-B04C-52178A78E923}" destId="{4318E26E-D5FC-4CB9-9217-2C302E1F5C35}" srcOrd="6" destOrd="0" presId="urn:microsoft.com/office/officeart/2005/8/layout/vList2"/>
    <dgm:cxn modelId="{575CA081-D8D2-43D0-9939-4AEE0BD468A0}" type="presParOf" srcId="{BCB194BC-FAFC-4BAA-B04C-52178A78E923}" destId="{5F17E681-AFE8-4F05-BBCA-C13879F0C576}" srcOrd="7" destOrd="0" presId="urn:microsoft.com/office/officeart/2005/8/layout/vList2"/>
    <dgm:cxn modelId="{7D949062-6D40-4C21-9244-B62D470796CC}" type="presParOf" srcId="{BCB194BC-FAFC-4BAA-B04C-52178A78E923}" destId="{F3BA6016-9B89-4A78-A2DE-0E06EEDAE287}" srcOrd="8" destOrd="0" presId="urn:microsoft.com/office/officeart/2005/8/layout/vList2"/>
    <dgm:cxn modelId="{07E7160C-E4B9-470D-908F-C1CF9ED45915}" type="presParOf" srcId="{BCB194BC-FAFC-4BAA-B04C-52178A78E923}" destId="{B8096D51-3A1D-4709-8689-0874AAB75A68}" srcOrd="9" destOrd="0" presId="urn:microsoft.com/office/officeart/2005/8/layout/vList2"/>
    <dgm:cxn modelId="{E1CB31E4-543E-4126-BF54-534B02687E92}" type="presParOf" srcId="{BCB194BC-FAFC-4BAA-B04C-52178A78E923}" destId="{94BEB520-68C2-4DC9-9769-5370E15F8A31}" srcOrd="10" destOrd="0" presId="urn:microsoft.com/office/officeart/2005/8/layout/vList2"/>
    <dgm:cxn modelId="{19A0C0BA-DF9B-4333-AC5C-A363B822B7C8}" type="presParOf" srcId="{BCB194BC-FAFC-4BAA-B04C-52178A78E923}" destId="{00CC1351-245E-41FD-BFD1-48D2857AAE20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0B31DF-C77B-438B-AF06-05A00EABDAF6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CFC56B-9A7A-443D-AF01-050E4EB2679D}">
      <dgm:prSet/>
      <dgm:spPr/>
      <dgm:t>
        <a:bodyPr/>
        <a:lstStyle/>
        <a:p>
          <a:pPr rtl="0"/>
          <a:r>
            <a:rPr lang="en-US" smtClean="0"/>
            <a:t>🧹 </a:t>
          </a:r>
          <a:r>
            <a:rPr lang="en-US" b="1" smtClean="0"/>
            <a:t>Data Quality Checks</a:t>
          </a:r>
          <a:endParaRPr lang="en-US"/>
        </a:p>
      </dgm:t>
    </dgm:pt>
    <dgm:pt modelId="{3257FDE4-9528-40F1-A4B1-CD709B30FB87}" type="parTrans" cxnId="{A5EC43D5-DC4D-493F-84FF-F4FBA7380B4C}">
      <dgm:prSet/>
      <dgm:spPr/>
      <dgm:t>
        <a:bodyPr/>
        <a:lstStyle/>
        <a:p>
          <a:endParaRPr lang="en-US"/>
        </a:p>
      </dgm:t>
    </dgm:pt>
    <dgm:pt modelId="{9C33BF54-7F19-4D56-A76B-471289C1B045}" type="sibTrans" cxnId="{A5EC43D5-DC4D-493F-84FF-F4FBA7380B4C}">
      <dgm:prSet/>
      <dgm:spPr/>
      <dgm:t>
        <a:bodyPr/>
        <a:lstStyle/>
        <a:p>
          <a:endParaRPr lang="en-US"/>
        </a:p>
      </dgm:t>
    </dgm:pt>
    <dgm:pt modelId="{4A752A3A-9515-423F-952B-305BD91CB327}">
      <dgm:prSet/>
      <dgm:spPr/>
      <dgm:t>
        <a:bodyPr/>
        <a:lstStyle/>
        <a:p>
          <a:pPr rtl="0"/>
          <a:r>
            <a:rPr lang="en-US" smtClean="0"/>
            <a:t>Handled missing values in keyword and location fields</a:t>
          </a:r>
          <a:endParaRPr lang="en-US"/>
        </a:p>
      </dgm:t>
    </dgm:pt>
    <dgm:pt modelId="{C49013A8-8E2A-43F0-B7D9-ACB05CB41070}" type="parTrans" cxnId="{E1F53E5F-036E-453A-92A0-438C6DAA1F33}">
      <dgm:prSet/>
      <dgm:spPr/>
      <dgm:t>
        <a:bodyPr/>
        <a:lstStyle/>
        <a:p>
          <a:endParaRPr lang="en-US"/>
        </a:p>
      </dgm:t>
    </dgm:pt>
    <dgm:pt modelId="{52307510-38E4-422A-B653-4D20EABE1BBE}" type="sibTrans" cxnId="{E1F53E5F-036E-453A-92A0-438C6DAA1F33}">
      <dgm:prSet/>
      <dgm:spPr/>
      <dgm:t>
        <a:bodyPr/>
        <a:lstStyle/>
        <a:p>
          <a:endParaRPr lang="en-US"/>
        </a:p>
      </dgm:t>
    </dgm:pt>
    <dgm:pt modelId="{6DA7C502-43D8-4BA2-98C9-1529194BD2C1}">
      <dgm:prSet/>
      <dgm:spPr/>
      <dgm:t>
        <a:bodyPr/>
        <a:lstStyle/>
        <a:p>
          <a:pPr rtl="0"/>
          <a:r>
            <a:rPr lang="en-US" smtClean="0"/>
            <a:t>Checked for class imbalance (e.g., more non-disaster tweets)</a:t>
          </a:r>
          <a:endParaRPr lang="en-US"/>
        </a:p>
      </dgm:t>
    </dgm:pt>
    <dgm:pt modelId="{0555438C-C91F-418B-9881-8F95DD9B12D2}" type="parTrans" cxnId="{0D9847F0-4882-4BA1-9715-8E7F20A966B8}">
      <dgm:prSet/>
      <dgm:spPr/>
      <dgm:t>
        <a:bodyPr/>
        <a:lstStyle/>
        <a:p>
          <a:endParaRPr lang="en-US"/>
        </a:p>
      </dgm:t>
    </dgm:pt>
    <dgm:pt modelId="{67678FD0-BB58-4B22-8171-62B1FEA47B9D}" type="sibTrans" cxnId="{0D9847F0-4882-4BA1-9715-8E7F20A966B8}">
      <dgm:prSet/>
      <dgm:spPr/>
      <dgm:t>
        <a:bodyPr/>
        <a:lstStyle/>
        <a:p>
          <a:endParaRPr lang="en-US"/>
        </a:p>
      </dgm:t>
    </dgm:pt>
    <dgm:pt modelId="{2BA64C03-0B99-4497-A0E4-E443F503A3A5}" type="pres">
      <dgm:prSet presAssocID="{870B31DF-C77B-438B-AF06-05A00EABDAF6}" presName="Name0" presStyleCnt="0">
        <dgm:presLayoutVars>
          <dgm:dir/>
          <dgm:resizeHandles val="exact"/>
        </dgm:presLayoutVars>
      </dgm:prSet>
      <dgm:spPr/>
    </dgm:pt>
    <dgm:pt modelId="{DAF02287-B497-494F-A121-BBB47D875D34}" type="pres">
      <dgm:prSet presAssocID="{870B31DF-C77B-438B-AF06-05A00EABDAF6}" presName="arrow" presStyleLbl="bgShp" presStyleIdx="0" presStyleCnt="1"/>
      <dgm:spPr>
        <a:solidFill>
          <a:schemeClr val="tx2">
            <a:lumMod val="40000"/>
            <a:lumOff val="60000"/>
          </a:schemeClr>
        </a:solidFill>
      </dgm:spPr>
    </dgm:pt>
    <dgm:pt modelId="{D2810B13-C930-4C57-8FB7-F4DF8AE47FB0}" type="pres">
      <dgm:prSet presAssocID="{870B31DF-C77B-438B-AF06-05A00EABDAF6}" presName="points" presStyleCnt="0"/>
      <dgm:spPr/>
    </dgm:pt>
    <dgm:pt modelId="{65C7FE79-47B3-415C-A65C-283517DF7C74}" type="pres">
      <dgm:prSet presAssocID="{42CFC56B-9A7A-443D-AF01-050E4EB2679D}" presName="compositeA" presStyleCnt="0"/>
      <dgm:spPr/>
    </dgm:pt>
    <dgm:pt modelId="{05A4B08A-7602-4CEC-A571-E8F7673EDCE2}" type="pres">
      <dgm:prSet presAssocID="{42CFC56B-9A7A-443D-AF01-050E4EB2679D}" presName="textA" presStyleLbl="revTx" presStyleIdx="0" presStyleCnt="3">
        <dgm:presLayoutVars>
          <dgm:bulletEnabled val="1"/>
        </dgm:presLayoutVars>
      </dgm:prSet>
      <dgm:spPr/>
    </dgm:pt>
    <dgm:pt modelId="{73E338E9-21D4-45AF-B6CB-D0BF2D3893B5}" type="pres">
      <dgm:prSet presAssocID="{42CFC56B-9A7A-443D-AF01-050E4EB2679D}" presName="circleA" presStyleLbl="node1" presStyleIdx="0" presStyleCnt="3"/>
      <dgm:spPr/>
    </dgm:pt>
    <dgm:pt modelId="{147F4DC9-085F-4C5B-9117-78FBB7B98290}" type="pres">
      <dgm:prSet presAssocID="{42CFC56B-9A7A-443D-AF01-050E4EB2679D}" presName="spaceA" presStyleCnt="0"/>
      <dgm:spPr/>
    </dgm:pt>
    <dgm:pt modelId="{204B9FC0-6815-4999-8CA2-7E32E8E934B0}" type="pres">
      <dgm:prSet presAssocID="{9C33BF54-7F19-4D56-A76B-471289C1B045}" presName="space" presStyleCnt="0"/>
      <dgm:spPr/>
    </dgm:pt>
    <dgm:pt modelId="{AE5022EC-A96F-4A94-BF1A-A7544EA1ACC9}" type="pres">
      <dgm:prSet presAssocID="{4A752A3A-9515-423F-952B-305BD91CB327}" presName="compositeB" presStyleCnt="0"/>
      <dgm:spPr/>
    </dgm:pt>
    <dgm:pt modelId="{F3290A3D-A112-4D26-986C-63EA18461694}" type="pres">
      <dgm:prSet presAssocID="{4A752A3A-9515-423F-952B-305BD91CB327}" presName="textB" presStyleLbl="revTx" presStyleIdx="1" presStyleCnt="3">
        <dgm:presLayoutVars>
          <dgm:bulletEnabled val="1"/>
        </dgm:presLayoutVars>
      </dgm:prSet>
      <dgm:spPr/>
    </dgm:pt>
    <dgm:pt modelId="{646E4799-570D-48E8-BCD0-64377182A3AE}" type="pres">
      <dgm:prSet presAssocID="{4A752A3A-9515-423F-952B-305BD91CB327}" presName="circleB" presStyleLbl="node1" presStyleIdx="1" presStyleCnt="3"/>
      <dgm:spPr/>
    </dgm:pt>
    <dgm:pt modelId="{FAC04017-9F7C-4D4A-BEFE-41575BE30B74}" type="pres">
      <dgm:prSet presAssocID="{4A752A3A-9515-423F-952B-305BD91CB327}" presName="spaceB" presStyleCnt="0"/>
      <dgm:spPr/>
    </dgm:pt>
    <dgm:pt modelId="{1C54E587-19DC-44D4-A2F1-F857A7B60B46}" type="pres">
      <dgm:prSet presAssocID="{52307510-38E4-422A-B653-4D20EABE1BBE}" presName="space" presStyleCnt="0"/>
      <dgm:spPr/>
    </dgm:pt>
    <dgm:pt modelId="{EBF5CAF6-C5D5-4543-B62B-684DEDE6A31D}" type="pres">
      <dgm:prSet presAssocID="{6DA7C502-43D8-4BA2-98C9-1529194BD2C1}" presName="compositeA" presStyleCnt="0"/>
      <dgm:spPr/>
    </dgm:pt>
    <dgm:pt modelId="{CF7E0D91-AD5B-4BC0-890E-2119B2850088}" type="pres">
      <dgm:prSet presAssocID="{6DA7C502-43D8-4BA2-98C9-1529194BD2C1}" presName="textA" presStyleLbl="revTx" presStyleIdx="2" presStyleCnt="3">
        <dgm:presLayoutVars>
          <dgm:bulletEnabled val="1"/>
        </dgm:presLayoutVars>
      </dgm:prSet>
      <dgm:spPr/>
    </dgm:pt>
    <dgm:pt modelId="{8E861E8E-F750-41E5-B41E-032679B6CA25}" type="pres">
      <dgm:prSet presAssocID="{6DA7C502-43D8-4BA2-98C9-1529194BD2C1}" presName="circleA" presStyleLbl="node1" presStyleIdx="2" presStyleCnt="3"/>
      <dgm:spPr/>
    </dgm:pt>
    <dgm:pt modelId="{C97D4701-E91C-47F1-9268-FA1BB22D3FE0}" type="pres">
      <dgm:prSet presAssocID="{6DA7C502-43D8-4BA2-98C9-1529194BD2C1}" presName="spaceA" presStyleCnt="0"/>
      <dgm:spPr/>
    </dgm:pt>
  </dgm:ptLst>
  <dgm:cxnLst>
    <dgm:cxn modelId="{0D9847F0-4882-4BA1-9715-8E7F20A966B8}" srcId="{870B31DF-C77B-438B-AF06-05A00EABDAF6}" destId="{6DA7C502-43D8-4BA2-98C9-1529194BD2C1}" srcOrd="2" destOrd="0" parTransId="{0555438C-C91F-418B-9881-8F95DD9B12D2}" sibTransId="{67678FD0-BB58-4B22-8171-62B1FEA47B9D}"/>
    <dgm:cxn modelId="{E4020BCE-07D8-4BB6-9659-4BFBB8E532BA}" type="presOf" srcId="{42CFC56B-9A7A-443D-AF01-050E4EB2679D}" destId="{05A4B08A-7602-4CEC-A571-E8F7673EDCE2}" srcOrd="0" destOrd="0" presId="urn:microsoft.com/office/officeart/2005/8/layout/hProcess11"/>
    <dgm:cxn modelId="{A5EC43D5-DC4D-493F-84FF-F4FBA7380B4C}" srcId="{870B31DF-C77B-438B-AF06-05A00EABDAF6}" destId="{42CFC56B-9A7A-443D-AF01-050E4EB2679D}" srcOrd="0" destOrd="0" parTransId="{3257FDE4-9528-40F1-A4B1-CD709B30FB87}" sibTransId="{9C33BF54-7F19-4D56-A76B-471289C1B045}"/>
    <dgm:cxn modelId="{E1F53E5F-036E-453A-92A0-438C6DAA1F33}" srcId="{870B31DF-C77B-438B-AF06-05A00EABDAF6}" destId="{4A752A3A-9515-423F-952B-305BD91CB327}" srcOrd="1" destOrd="0" parTransId="{C49013A8-8E2A-43F0-B7D9-ACB05CB41070}" sibTransId="{52307510-38E4-422A-B653-4D20EABE1BBE}"/>
    <dgm:cxn modelId="{A6A5D44C-43B9-4F09-9040-384D7C119667}" type="presOf" srcId="{4A752A3A-9515-423F-952B-305BD91CB327}" destId="{F3290A3D-A112-4D26-986C-63EA18461694}" srcOrd="0" destOrd="0" presId="urn:microsoft.com/office/officeart/2005/8/layout/hProcess11"/>
    <dgm:cxn modelId="{C84EB984-D563-4144-B5E1-EBBF10D4F710}" type="presOf" srcId="{6DA7C502-43D8-4BA2-98C9-1529194BD2C1}" destId="{CF7E0D91-AD5B-4BC0-890E-2119B2850088}" srcOrd="0" destOrd="0" presId="urn:microsoft.com/office/officeart/2005/8/layout/hProcess11"/>
    <dgm:cxn modelId="{80339A7B-B10F-4875-8C07-42D7B473706F}" type="presOf" srcId="{870B31DF-C77B-438B-AF06-05A00EABDAF6}" destId="{2BA64C03-0B99-4497-A0E4-E443F503A3A5}" srcOrd="0" destOrd="0" presId="urn:microsoft.com/office/officeart/2005/8/layout/hProcess11"/>
    <dgm:cxn modelId="{75AF41CC-174B-415D-80BF-91421E463CD0}" type="presParOf" srcId="{2BA64C03-0B99-4497-A0E4-E443F503A3A5}" destId="{DAF02287-B497-494F-A121-BBB47D875D34}" srcOrd="0" destOrd="0" presId="urn:microsoft.com/office/officeart/2005/8/layout/hProcess11"/>
    <dgm:cxn modelId="{18A322AF-1E97-46D0-A4BA-DE8957523790}" type="presParOf" srcId="{2BA64C03-0B99-4497-A0E4-E443F503A3A5}" destId="{D2810B13-C930-4C57-8FB7-F4DF8AE47FB0}" srcOrd="1" destOrd="0" presId="urn:microsoft.com/office/officeart/2005/8/layout/hProcess11"/>
    <dgm:cxn modelId="{4E598F7D-EA3F-4206-8EEA-DFF2AA923201}" type="presParOf" srcId="{D2810B13-C930-4C57-8FB7-F4DF8AE47FB0}" destId="{65C7FE79-47B3-415C-A65C-283517DF7C74}" srcOrd="0" destOrd="0" presId="urn:microsoft.com/office/officeart/2005/8/layout/hProcess11"/>
    <dgm:cxn modelId="{278C206A-2431-4137-8B1F-9E88CFBFC9B7}" type="presParOf" srcId="{65C7FE79-47B3-415C-A65C-283517DF7C74}" destId="{05A4B08A-7602-4CEC-A571-E8F7673EDCE2}" srcOrd="0" destOrd="0" presId="urn:microsoft.com/office/officeart/2005/8/layout/hProcess11"/>
    <dgm:cxn modelId="{42EB7BBE-FE21-47FD-B040-854CC65101C8}" type="presParOf" srcId="{65C7FE79-47B3-415C-A65C-283517DF7C74}" destId="{73E338E9-21D4-45AF-B6CB-D0BF2D3893B5}" srcOrd="1" destOrd="0" presId="urn:microsoft.com/office/officeart/2005/8/layout/hProcess11"/>
    <dgm:cxn modelId="{979FE6C9-0599-49D8-B0A7-BA3F924C7861}" type="presParOf" srcId="{65C7FE79-47B3-415C-A65C-283517DF7C74}" destId="{147F4DC9-085F-4C5B-9117-78FBB7B98290}" srcOrd="2" destOrd="0" presId="urn:microsoft.com/office/officeart/2005/8/layout/hProcess11"/>
    <dgm:cxn modelId="{A7D8E3F3-14AD-4BBF-806A-CD3A48517F3F}" type="presParOf" srcId="{D2810B13-C930-4C57-8FB7-F4DF8AE47FB0}" destId="{204B9FC0-6815-4999-8CA2-7E32E8E934B0}" srcOrd="1" destOrd="0" presId="urn:microsoft.com/office/officeart/2005/8/layout/hProcess11"/>
    <dgm:cxn modelId="{8C8F7626-819F-4EB9-8946-988BBF532E33}" type="presParOf" srcId="{D2810B13-C930-4C57-8FB7-F4DF8AE47FB0}" destId="{AE5022EC-A96F-4A94-BF1A-A7544EA1ACC9}" srcOrd="2" destOrd="0" presId="urn:microsoft.com/office/officeart/2005/8/layout/hProcess11"/>
    <dgm:cxn modelId="{CFC73801-748D-4AE7-8672-341384CFFB1A}" type="presParOf" srcId="{AE5022EC-A96F-4A94-BF1A-A7544EA1ACC9}" destId="{F3290A3D-A112-4D26-986C-63EA18461694}" srcOrd="0" destOrd="0" presId="urn:microsoft.com/office/officeart/2005/8/layout/hProcess11"/>
    <dgm:cxn modelId="{CEE42C69-9D5F-45E0-9D8E-4B449591A007}" type="presParOf" srcId="{AE5022EC-A96F-4A94-BF1A-A7544EA1ACC9}" destId="{646E4799-570D-48E8-BCD0-64377182A3AE}" srcOrd="1" destOrd="0" presId="urn:microsoft.com/office/officeart/2005/8/layout/hProcess11"/>
    <dgm:cxn modelId="{738B53E4-1811-49FB-B20A-FDA37520C149}" type="presParOf" srcId="{AE5022EC-A96F-4A94-BF1A-A7544EA1ACC9}" destId="{FAC04017-9F7C-4D4A-BEFE-41575BE30B74}" srcOrd="2" destOrd="0" presId="urn:microsoft.com/office/officeart/2005/8/layout/hProcess11"/>
    <dgm:cxn modelId="{B2A89EDE-3C8B-4743-BD85-DBEAE3D13D66}" type="presParOf" srcId="{D2810B13-C930-4C57-8FB7-F4DF8AE47FB0}" destId="{1C54E587-19DC-44D4-A2F1-F857A7B60B46}" srcOrd="3" destOrd="0" presId="urn:microsoft.com/office/officeart/2005/8/layout/hProcess11"/>
    <dgm:cxn modelId="{D82BC282-7A06-465B-86DE-7E6CF3BE19F9}" type="presParOf" srcId="{D2810B13-C930-4C57-8FB7-F4DF8AE47FB0}" destId="{EBF5CAF6-C5D5-4543-B62B-684DEDE6A31D}" srcOrd="4" destOrd="0" presId="urn:microsoft.com/office/officeart/2005/8/layout/hProcess11"/>
    <dgm:cxn modelId="{EF2B4D19-0C50-414D-94BA-C66E454F77B3}" type="presParOf" srcId="{EBF5CAF6-C5D5-4543-B62B-684DEDE6A31D}" destId="{CF7E0D91-AD5B-4BC0-890E-2119B2850088}" srcOrd="0" destOrd="0" presId="urn:microsoft.com/office/officeart/2005/8/layout/hProcess11"/>
    <dgm:cxn modelId="{B25905B7-83BD-4B45-9062-2107625CECB3}" type="presParOf" srcId="{EBF5CAF6-C5D5-4543-B62B-684DEDE6A31D}" destId="{8E861E8E-F750-41E5-B41E-032679B6CA25}" srcOrd="1" destOrd="0" presId="urn:microsoft.com/office/officeart/2005/8/layout/hProcess11"/>
    <dgm:cxn modelId="{5DD11602-4DBB-48CD-8DD2-F30D41F806BF}" type="presParOf" srcId="{EBF5CAF6-C5D5-4543-B62B-684DEDE6A31D}" destId="{C97D4701-E91C-47F1-9268-FA1BB22D3FE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D7E18A-9A23-4A31-ADF8-8B0D7E9F42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682811-A179-4E63-B851-8C3B73782FB0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mtClean="0"/>
            <a:t>🧹 </a:t>
          </a:r>
          <a:r>
            <a:rPr lang="en-US" b="1" smtClean="0"/>
            <a:t>Text Cleaning Steps</a:t>
          </a:r>
          <a:endParaRPr lang="en-US"/>
        </a:p>
      </dgm:t>
    </dgm:pt>
    <dgm:pt modelId="{E9C751D5-58A8-4E68-A13A-D06A19F5EEA9}" type="parTrans" cxnId="{5CA74E79-716B-40BE-BF62-F39363618C68}">
      <dgm:prSet/>
      <dgm:spPr/>
      <dgm:t>
        <a:bodyPr/>
        <a:lstStyle/>
        <a:p>
          <a:endParaRPr lang="en-US"/>
        </a:p>
      </dgm:t>
    </dgm:pt>
    <dgm:pt modelId="{63D277E6-738B-44F5-B02F-61A0C0EDEDAB}" type="sibTrans" cxnId="{5CA74E79-716B-40BE-BF62-F39363618C68}">
      <dgm:prSet/>
      <dgm:spPr/>
      <dgm:t>
        <a:bodyPr/>
        <a:lstStyle/>
        <a:p>
          <a:endParaRPr lang="en-US"/>
        </a:p>
      </dgm:t>
    </dgm:pt>
    <dgm:pt modelId="{EF2A19D2-A7D8-4630-810E-EA7A1899E780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mtClean="0"/>
            <a:t>Removed:</a:t>
          </a:r>
          <a:endParaRPr lang="en-US"/>
        </a:p>
      </dgm:t>
    </dgm:pt>
    <dgm:pt modelId="{749DE827-B071-4D98-AE8D-D6398CE92151}" type="parTrans" cxnId="{6AAD4482-C977-4F8E-91E9-18399BD4A9CD}">
      <dgm:prSet/>
      <dgm:spPr/>
      <dgm:t>
        <a:bodyPr/>
        <a:lstStyle/>
        <a:p>
          <a:endParaRPr lang="en-US"/>
        </a:p>
      </dgm:t>
    </dgm:pt>
    <dgm:pt modelId="{A99C3B41-B3B4-4D9D-9A9E-6B10CB7EE32E}" type="sibTrans" cxnId="{6AAD4482-C977-4F8E-91E9-18399BD4A9CD}">
      <dgm:prSet/>
      <dgm:spPr/>
      <dgm:t>
        <a:bodyPr/>
        <a:lstStyle/>
        <a:p>
          <a:endParaRPr lang="en-US"/>
        </a:p>
      </dgm:t>
    </dgm:pt>
    <dgm:pt modelId="{2ABB0F6B-BCBA-458C-9AFB-9B4AF55D510A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b="1" smtClean="0"/>
            <a:t>Punctuation marks</a:t>
          </a:r>
          <a:endParaRPr lang="en-US"/>
        </a:p>
      </dgm:t>
    </dgm:pt>
    <dgm:pt modelId="{91127410-9379-4F68-9E5D-70CBB3688F62}" type="parTrans" cxnId="{183BD669-DEE5-40EB-9C15-E3EE8261E2E8}">
      <dgm:prSet/>
      <dgm:spPr/>
      <dgm:t>
        <a:bodyPr/>
        <a:lstStyle/>
        <a:p>
          <a:endParaRPr lang="en-US"/>
        </a:p>
      </dgm:t>
    </dgm:pt>
    <dgm:pt modelId="{805CDA07-9565-448E-9AF7-A8C538D65569}" type="sibTrans" cxnId="{183BD669-DEE5-40EB-9C15-E3EE8261E2E8}">
      <dgm:prSet/>
      <dgm:spPr/>
      <dgm:t>
        <a:bodyPr/>
        <a:lstStyle/>
        <a:p>
          <a:endParaRPr lang="en-US"/>
        </a:p>
      </dgm:t>
    </dgm:pt>
    <dgm:pt modelId="{DEA01FC1-02F6-47E1-9A8B-3B2EB0B9A79B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b="1" smtClean="0"/>
            <a:t>URLs</a:t>
          </a:r>
          <a:r>
            <a:rPr lang="en-US" smtClean="0"/>
            <a:t> (e.g., http://...)</a:t>
          </a:r>
          <a:endParaRPr lang="en-US"/>
        </a:p>
      </dgm:t>
    </dgm:pt>
    <dgm:pt modelId="{696681C1-F781-40DF-9E85-08E4717FEF12}" type="parTrans" cxnId="{AEBBB1AB-4690-47CE-A924-B4505BA43B7F}">
      <dgm:prSet/>
      <dgm:spPr/>
      <dgm:t>
        <a:bodyPr/>
        <a:lstStyle/>
        <a:p>
          <a:endParaRPr lang="en-US"/>
        </a:p>
      </dgm:t>
    </dgm:pt>
    <dgm:pt modelId="{A8710350-E165-4DB6-B402-5AF64A3608C4}" type="sibTrans" cxnId="{AEBBB1AB-4690-47CE-A924-B4505BA43B7F}">
      <dgm:prSet/>
      <dgm:spPr/>
      <dgm:t>
        <a:bodyPr/>
        <a:lstStyle/>
        <a:p>
          <a:endParaRPr lang="en-US"/>
        </a:p>
      </dgm:t>
    </dgm:pt>
    <dgm:pt modelId="{F754F7BF-3533-46AE-BD0E-F596A051E133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b="1" smtClean="0"/>
            <a:t>Special characters and emojis</a:t>
          </a:r>
          <a:endParaRPr lang="en-US"/>
        </a:p>
      </dgm:t>
    </dgm:pt>
    <dgm:pt modelId="{CD1D9461-AF7D-453C-8084-B953D69D4568}" type="parTrans" cxnId="{363677AB-8DF9-4F90-A9BA-66DEE63DD329}">
      <dgm:prSet/>
      <dgm:spPr/>
      <dgm:t>
        <a:bodyPr/>
        <a:lstStyle/>
        <a:p>
          <a:endParaRPr lang="en-US"/>
        </a:p>
      </dgm:t>
    </dgm:pt>
    <dgm:pt modelId="{3435BAC6-CBB4-4A94-8721-CD206FD0F674}" type="sibTrans" cxnId="{363677AB-8DF9-4F90-A9BA-66DEE63DD329}">
      <dgm:prSet/>
      <dgm:spPr/>
      <dgm:t>
        <a:bodyPr/>
        <a:lstStyle/>
        <a:p>
          <a:endParaRPr lang="en-US"/>
        </a:p>
      </dgm:t>
    </dgm:pt>
    <dgm:pt modelId="{6E3F06BF-492F-4617-B478-B99DB76B987F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mtClean="0"/>
            <a:t>🔠 </a:t>
          </a:r>
          <a:r>
            <a:rPr lang="en-US" b="1" smtClean="0"/>
            <a:t>Text Normalization</a:t>
          </a:r>
          <a:endParaRPr lang="en-US"/>
        </a:p>
      </dgm:t>
    </dgm:pt>
    <dgm:pt modelId="{62A2623E-B7F8-4E59-AA0E-9B0DA403C3A1}" type="parTrans" cxnId="{961A56FE-1ADE-4661-9338-EDDD0EC8CDAF}">
      <dgm:prSet/>
      <dgm:spPr/>
      <dgm:t>
        <a:bodyPr/>
        <a:lstStyle/>
        <a:p>
          <a:endParaRPr lang="en-US"/>
        </a:p>
      </dgm:t>
    </dgm:pt>
    <dgm:pt modelId="{4486E976-54A7-4B27-A593-094BB32CD37E}" type="sibTrans" cxnId="{961A56FE-1ADE-4661-9338-EDDD0EC8CDAF}">
      <dgm:prSet/>
      <dgm:spPr/>
      <dgm:t>
        <a:bodyPr/>
        <a:lstStyle/>
        <a:p>
          <a:endParaRPr lang="en-US"/>
        </a:p>
      </dgm:t>
    </dgm:pt>
    <dgm:pt modelId="{4EA54B8D-1A06-4C21-B8D2-7254CBEE4824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b="1" smtClean="0"/>
            <a:t>Lowercased</a:t>
          </a:r>
          <a:r>
            <a:rPr lang="en-US" smtClean="0"/>
            <a:t> all words to ensure consistency</a:t>
          </a:r>
          <a:endParaRPr lang="en-US"/>
        </a:p>
      </dgm:t>
    </dgm:pt>
    <dgm:pt modelId="{7B773766-6E5C-4B44-95E1-79AB665E41C7}" type="parTrans" cxnId="{79DDAE3D-240A-4C61-8FB4-8316AB9EB623}">
      <dgm:prSet/>
      <dgm:spPr/>
      <dgm:t>
        <a:bodyPr/>
        <a:lstStyle/>
        <a:p>
          <a:endParaRPr lang="en-US"/>
        </a:p>
      </dgm:t>
    </dgm:pt>
    <dgm:pt modelId="{DDF95F61-E52C-4614-AAF4-D5262B1A9D1C}" type="sibTrans" cxnId="{79DDAE3D-240A-4C61-8FB4-8316AB9EB623}">
      <dgm:prSet/>
      <dgm:spPr/>
      <dgm:t>
        <a:bodyPr/>
        <a:lstStyle/>
        <a:p>
          <a:endParaRPr lang="en-US"/>
        </a:p>
      </dgm:t>
    </dgm:pt>
    <dgm:pt modelId="{8C33B593-5C7A-4F00-B6A1-E98230DB8B01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b="1" smtClean="0"/>
            <a:t>Tokenized</a:t>
          </a:r>
          <a:r>
            <a:rPr lang="en-US" smtClean="0"/>
            <a:t> each tweet into individual words</a:t>
          </a:r>
          <a:endParaRPr lang="en-US"/>
        </a:p>
      </dgm:t>
    </dgm:pt>
    <dgm:pt modelId="{1D8125EA-737F-4D53-94C2-D80C1FF04F73}" type="parTrans" cxnId="{8ABFE98A-D869-4F95-B826-320B2C1E1B7E}">
      <dgm:prSet/>
      <dgm:spPr/>
      <dgm:t>
        <a:bodyPr/>
        <a:lstStyle/>
        <a:p>
          <a:endParaRPr lang="en-US"/>
        </a:p>
      </dgm:t>
    </dgm:pt>
    <dgm:pt modelId="{FEB12868-4213-43DC-B183-E54467507E4E}" type="sibTrans" cxnId="{8ABFE98A-D869-4F95-B826-320B2C1E1B7E}">
      <dgm:prSet/>
      <dgm:spPr/>
      <dgm:t>
        <a:bodyPr/>
        <a:lstStyle/>
        <a:p>
          <a:endParaRPr lang="en-US"/>
        </a:p>
      </dgm:t>
    </dgm:pt>
    <dgm:pt modelId="{22CE484E-27A3-44A2-8F35-D84267E454FD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mtClean="0"/>
            <a:t>🚫 </a:t>
          </a:r>
          <a:r>
            <a:rPr lang="en-US" b="1" smtClean="0"/>
            <a:t>Stopword Removal</a:t>
          </a:r>
          <a:endParaRPr lang="en-US"/>
        </a:p>
      </dgm:t>
    </dgm:pt>
    <dgm:pt modelId="{8827803E-0BDD-4983-9FBA-6C05EB293CC0}" type="parTrans" cxnId="{FC65B86B-7255-49FD-8902-7759056DCE7A}">
      <dgm:prSet/>
      <dgm:spPr/>
      <dgm:t>
        <a:bodyPr/>
        <a:lstStyle/>
        <a:p>
          <a:endParaRPr lang="en-US"/>
        </a:p>
      </dgm:t>
    </dgm:pt>
    <dgm:pt modelId="{F220EAF8-4EF0-4A3A-9FF9-0639FABE44B8}" type="sibTrans" cxnId="{FC65B86B-7255-49FD-8902-7759056DCE7A}">
      <dgm:prSet/>
      <dgm:spPr/>
      <dgm:t>
        <a:bodyPr/>
        <a:lstStyle/>
        <a:p>
          <a:endParaRPr lang="en-US"/>
        </a:p>
      </dgm:t>
    </dgm:pt>
    <dgm:pt modelId="{247575B0-1175-4F93-8651-05629E7C65A7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dirty="0" smtClean="0"/>
            <a:t>Removed common English words (e.g., </a:t>
          </a:r>
          <a:r>
            <a:rPr lang="en-US" i="1" dirty="0" smtClean="0"/>
            <a:t>"the"</a:t>
          </a:r>
          <a:r>
            <a:rPr lang="en-US" dirty="0" smtClean="0"/>
            <a:t>, </a:t>
          </a:r>
          <a:r>
            <a:rPr lang="en-US" i="1" dirty="0" smtClean="0"/>
            <a:t>"is"</a:t>
          </a:r>
          <a:r>
            <a:rPr lang="en-US" dirty="0" smtClean="0"/>
            <a:t>, </a:t>
          </a:r>
          <a:r>
            <a:rPr lang="en-US" i="1" dirty="0" smtClean="0"/>
            <a:t>"and"</a:t>
          </a:r>
          <a:r>
            <a:rPr lang="en-US" dirty="0" smtClean="0"/>
            <a:t>) that add little semantic value</a:t>
          </a:r>
          <a:endParaRPr lang="en-US" dirty="0"/>
        </a:p>
      </dgm:t>
    </dgm:pt>
    <dgm:pt modelId="{444FB82C-B9D0-4DA3-9E6B-9869CAD42BE7}" type="parTrans" cxnId="{94802FEA-7F30-46CE-8514-B31A61880381}">
      <dgm:prSet/>
      <dgm:spPr/>
      <dgm:t>
        <a:bodyPr/>
        <a:lstStyle/>
        <a:p>
          <a:endParaRPr lang="en-US"/>
        </a:p>
      </dgm:t>
    </dgm:pt>
    <dgm:pt modelId="{F9B42601-22F6-45AE-A32B-DA281936F87A}" type="sibTrans" cxnId="{94802FEA-7F30-46CE-8514-B31A61880381}">
      <dgm:prSet/>
      <dgm:spPr/>
      <dgm:t>
        <a:bodyPr/>
        <a:lstStyle/>
        <a:p>
          <a:endParaRPr lang="en-US"/>
        </a:p>
      </dgm:t>
    </dgm:pt>
    <dgm:pt modelId="{9C397B31-3D95-4F7D-BF99-381B116E2A11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mtClean="0"/>
            <a:t>🔢 </a:t>
          </a:r>
          <a:r>
            <a:rPr lang="en-US" b="1" smtClean="0"/>
            <a:t>Label Encoding</a:t>
          </a:r>
          <a:endParaRPr lang="en-US"/>
        </a:p>
      </dgm:t>
    </dgm:pt>
    <dgm:pt modelId="{A5D9980C-51CD-4852-88A9-3665874FA73E}" type="parTrans" cxnId="{61B9C8A8-8F58-4A6F-BD63-98F4703ADBBA}">
      <dgm:prSet/>
      <dgm:spPr/>
      <dgm:t>
        <a:bodyPr/>
        <a:lstStyle/>
        <a:p>
          <a:endParaRPr lang="en-US"/>
        </a:p>
      </dgm:t>
    </dgm:pt>
    <dgm:pt modelId="{396D659F-61EB-43EC-BD16-01C7282F9B03}" type="sibTrans" cxnId="{61B9C8A8-8F58-4A6F-BD63-98F4703ADBBA}">
      <dgm:prSet/>
      <dgm:spPr/>
      <dgm:t>
        <a:bodyPr/>
        <a:lstStyle/>
        <a:p>
          <a:endParaRPr lang="en-US"/>
        </a:p>
      </dgm:t>
    </dgm:pt>
    <dgm:pt modelId="{48B5FD16-6196-464E-816A-0D0398B2869F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mtClean="0"/>
            <a:t>Target variable converted to:</a:t>
          </a:r>
          <a:endParaRPr lang="en-US"/>
        </a:p>
      </dgm:t>
    </dgm:pt>
    <dgm:pt modelId="{885CA099-1124-472D-AE77-CD4FD9085AB2}" type="parTrans" cxnId="{9F78EC9B-D5EA-4557-8AB7-941BAAED042F}">
      <dgm:prSet/>
      <dgm:spPr/>
      <dgm:t>
        <a:bodyPr/>
        <a:lstStyle/>
        <a:p>
          <a:endParaRPr lang="en-US"/>
        </a:p>
      </dgm:t>
    </dgm:pt>
    <dgm:pt modelId="{3964DC41-BA5C-450C-8C83-9B84BB8D3E3C}" type="sibTrans" cxnId="{9F78EC9B-D5EA-4557-8AB7-941BAAED042F}">
      <dgm:prSet/>
      <dgm:spPr/>
      <dgm:t>
        <a:bodyPr/>
        <a:lstStyle/>
        <a:p>
          <a:endParaRPr lang="en-US"/>
        </a:p>
      </dgm:t>
    </dgm:pt>
    <dgm:pt modelId="{0A386A05-DFCC-49E8-9BB9-CCEDD2AB2F04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mtClean="0"/>
            <a:t>1 = Disaster</a:t>
          </a:r>
          <a:endParaRPr lang="en-US"/>
        </a:p>
      </dgm:t>
    </dgm:pt>
    <dgm:pt modelId="{B112C4D8-28F3-4B2E-9B8C-BBE9E5B355CD}" type="parTrans" cxnId="{F9C5B79A-6FA1-460F-A01C-A8D3BB87C783}">
      <dgm:prSet/>
      <dgm:spPr/>
      <dgm:t>
        <a:bodyPr/>
        <a:lstStyle/>
        <a:p>
          <a:endParaRPr lang="en-US"/>
        </a:p>
      </dgm:t>
    </dgm:pt>
    <dgm:pt modelId="{60D7619E-23F4-413C-871D-49F8A522EC86}" type="sibTrans" cxnId="{F9C5B79A-6FA1-460F-A01C-A8D3BB87C783}">
      <dgm:prSet/>
      <dgm:spPr/>
      <dgm:t>
        <a:bodyPr/>
        <a:lstStyle/>
        <a:p>
          <a:endParaRPr lang="en-US"/>
        </a:p>
      </dgm:t>
    </dgm:pt>
    <dgm:pt modelId="{A826E4CF-5F9B-47FB-A602-FEE7941DC8D3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mtClean="0"/>
            <a:t>0 = Not Disaster</a:t>
          </a:r>
          <a:endParaRPr lang="en-US"/>
        </a:p>
      </dgm:t>
    </dgm:pt>
    <dgm:pt modelId="{80271558-6F6C-441B-BC1B-9752E70194C0}" type="parTrans" cxnId="{9328C1FF-9C08-4000-8297-872AB3D2E977}">
      <dgm:prSet/>
      <dgm:spPr/>
      <dgm:t>
        <a:bodyPr/>
        <a:lstStyle/>
        <a:p>
          <a:endParaRPr lang="en-US"/>
        </a:p>
      </dgm:t>
    </dgm:pt>
    <dgm:pt modelId="{1CC1CA22-6567-44CE-8930-AD33BB9D9398}" type="sibTrans" cxnId="{9328C1FF-9C08-4000-8297-872AB3D2E977}">
      <dgm:prSet/>
      <dgm:spPr/>
      <dgm:t>
        <a:bodyPr/>
        <a:lstStyle/>
        <a:p>
          <a:endParaRPr lang="en-US"/>
        </a:p>
      </dgm:t>
    </dgm:pt>
    <dgm:pt modelId="{AD5F985B-57B0-403A-8EA1-1B5C26E91FA5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mtClean="0"/>
            <a:t>🧪 </a:t>
          </a:r>
          <a:r>
            <a:rPr lang="en-US" b="1" smtClean="0"/>
            <a:t>Train-Test Split</a:t>
          </a:r>
          <a:endParaRPr lang="en-US"/>
        </a:p>
      </dgm:t>
    </dgm:pt>
    <dgm:pt modelId="{D4EB0039-A4B4-4B56-B1B6-5F3FF0DCB5C4}" type="parTrans" cxnId="{59236E8B-BFDA-4992-B442-CDD2C9F1B02F}">
      <dgm:prSet/>
      <dgm:spPr/>
      <dgm:t>
        <a:bodyPr/>
        <a:lstStyle/>
        <a:p>
          <a:endParaRPr lang="en-US"/>
        </a:p>
      </dgm:t>
    </dgm:pt>
    <dgm:pt modelId="{2C5FC324-E1B7-4910-8720-121D02804B31}" type="sibTrans" cxnId="{59236E8B-BFDA-4992-B442-CDD2C9F1B02F}">
      <dgm:prSet/>
      <dgm:spPr/>
      <dgm:t>
        <a:bodyPr/>
        <a:lstStyle/>
        <a:p>
          <a:endParaRPr lang="en-US"/>
        </a:p>
      </dgm:t>
    </dgm:pt>
    <dgm:pt modelId="{BA2FD5D1-D85B-44E1-8D39-F5B63C905B2E}">
      <dgm:prSet/>
      <dgm:spPr>
        <a:solidFill>
          <a:schemeClr val="tx2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smtClean="0"/>
            <a:t>Dataset split for model development:</a:t>
          </a:r>
          <a:endParaRPr lang="en-US"/>
        </a:p>
      </dgm:t>
    </dgm:pt>
    <dgm:pt modelId="{ED789512-CA53-4CDD-9A45-5DDA29157223}" type="parTrans" cxnId="{873C0750-3582-47CF-9914-2C9F1E69D0C6}">
      <dgm:prSet/>
      <dgm:spPr/>
      <dgm:t>
        <a:bodyPr/>
        <a:lstStyle/>
        <a:p>
          <a:endParaRPr lang="en-US"/>
        </a:p>
      </dgm:t>
    </dgm:pt>
    <dgm:pt modelId="{964C50FD-AD2C-4DB2-94F8-91E1120C1C9F}" type="sibTrans" cxnId="{873C0750-3582-47CF-9914-2C9F1E69D0C6}">
      <dgm:prSet/>
      <dgm:spPr/>
      <dgm:t>
        <a:bodyPr/>
        <a:lstStyle/>
        <a:p>
          <a:endParaRPr lang="en-US"/>
        </a:p>
      </dgm:t>
    </dgm:pt>
    <dgm:pt modelId="{97469116-A95D-4E84-9DAB-940A2931C3C0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b="1" smtClean="0"/>
            <a:t>80%</a:t>
          </a:r>
          <a:r>
            <a:rPr lang="en-US" smtClean="0"/>
            <a:t> → Training set</a:t>
          </a:r>
          <a:endParaRPr lang="en-US"/>
        </a:p>
      </dgm:t>
    </dgm:pt>
    <dgm:pt modelId="{E9266300-2938-472D-A99F-0DA4341EF22B}" type="parTrans" cxnId="{F787C174-0AC6-453C-9F78-EAAF30BEABCC}">
      <dgm:prSet/>
      <dgm:spPr/>
      <dgm:t>
        <a:bodyPr/>
        <a:lstStyle/>
        <a:p>
          <a:endParaRPr lang="en-US"/>
        </a:p>
      </dgm:t>
    </dgm:pt>
    <dgm:pt modelId="{F816044A-B075-4D04-8DAC-C9BE28B3D431}" type="sibTrans" cxnId="{F787C174-0AC6-453C-9F78-EAAF30BEABCC}">
      <dgm:prSet/>
      <dgm:spPr/>
      <dgm:t>
        <a:bodyPr/>
        <a:lstStyle/>
        <a:p>
          <a:endParaRPr lang="en-US"/>
        </a:p>
      </dgm:t>
    </dgm:pt>
    <dgm:pt modelId="{43CD50F5-DF6A-43B4-87AC-E3344AED1178}">
      <dgm:prSet/>
      <dgm:spPr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b="1" smtClean="0"/>
            <a:t>20%</a:t>
          </a:r>
          <a:r>
            <a:rPr lang="en-US" smtClean="0"/>
            <a:t> → Testing set</a:t>
          </a:r>
          <a:endParaRPr lang="en-US"/>
        </a:p>
      </dgm:t>
    </dgm:pt>
    <dgm:pt modelId="{4AC98446-4CCC-47BC-BD2A-0E32515E86B1}" type="parTrans" cxnId="{20D67D0C-108A-483A-AF6D-8DB77A21F2B2}">
      <dgm:prSet/>
      <dgm:spPr/>
      <dgm:t>
        <a:bodyPr/>
        <a:lstStyle/>
        <a:p>
          <a:endParaRPr lang="en-US"/>
        </a:p>
      </dgm:t>
    </dgm:pt>
    <dgm:pt modelId="{8D4EAD84-C52B-4F1B-9EEE-F57A9A2BD017}" type="sibTrans" cxnId="{20D67D0C-108A-483A-AF6D-8DB77A21F2B2}">
      <dgm:prSet/>
      <dgm:spPr/>
      <dgm:t>
        <a:bodyPr/>
        <a:lstStyle/>
        <a:p>
          <a:endParaRPr lang="en-US"/>
        </a:p>
      </dgm:t>
    </dgm:pt>
    <dgm:pt modelId="{7555F9AD-6F02-4B7A-BA7C-E3EC62268699}" type="pres">
      <dgm:prSet presAssocID="{5ED7E18A-9A23-4A31-ADF8-8B0D7E9F42E7}" presName="linear" presStyleCnt="0">
        <dgm:presLayoutVars>
          <dgm:animLvl val="lvl"/>
          <dgm:resizeHandles val="exact"/>
        </dgm:presLayoutVars>
      </dgm:prSet>
      <dgm:spPr/>
    </dgm:pt>
    <dgm:pt modelId="{9FFA306B-EC64-4D2D-8781-F1FC792A986F}" type="pres">
      <dgm:prSet presAssocID="{B6682811-A179-4E63-B851-8C3B73782FB0}" presName="parentText" presStyleLbl="node1" presStyleIdx="0" presStyleCnt="11" custScaleY="172275">
        <dgm:presLayoutVars>
          <dgm:chMax val="0"/>
          <dgm:bulletEnabled val="1"/>
        </dgm:presLayoutVars>
      </dgm:prSet>
      <dgm:spPr/>
    </dgm:pt>
    <dgm:pt modelId="{20790D4D-6B98-440C-8EE1-43F2BC359CC0}" type="pres">
      <dgm:prSet presAssocID="{63D277E6-738B-44F5-B02F-61A0C0EDEDAB}" presName="spacer" presStyleCnt="0"/>
      <dgm:spPr/>
    </dgm:pt>
    <dgm:pt modelId="{00D1C896-CC94-4B6D-9A04-9159485551CE}" type="pres">
      <dgm:prSet presAssocID="{EF2A19D2-A7D8-4630-810E-EA7A1899E780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ACFCB394-A0C9-48CE-965A-E2C01D048BF9}" type="pres">
      <dgm:prSet presAssocID="{EF2A19D2-A7D8-4630-810E-EA7A1899E780}" presName="childText" presStyleLbl="revTx" presStyleIdx="0" presStyleCnt="3">
        <dgm:presLayoutVars>
          <dgm:bulletEnabled val="1"/>
        </dgm:presLayoutVars>
      </dgm:prSet>
      <dgm:spPr/>
    </dgm:pt>
    <dgm:pt modelId="{9B6179AE-5086-44E7-BDC3-E94E5743F87F}" type="pres">
      <dgm:prSet presAssocID="{6E3F06BF-492F-4617-B478-B99DB76B987F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C75942DA-1D3C-452A-9483-7A44AFA288B1}" type="pres">
      <dgm:prSet presAssocID="{4486E976-54A7-4B27-A593-094BB32CD37E}" presName="spacer" presStyleCnt="0"/>
      <dgm:spPr/>
    </dgm:pt>
    <dgm:pt modelId="{D617C990-F799-45B1-9644-682BDACA6B62}" type="pres">
      <dgm:prSet presAssocID="{4EA54B8D-1A06-4C21-B8D2-7254CBEE4824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7AED3DFB-E6D3-473C-AFFA-DC87240F976F}" type="pres">
      <dgm:prSet presAssocID="{DDF95F61-E52C-4614-AAF4-D5262B1A9D1C}" presName="spacer" presStyleCnt="0"/>
      <dgm:spPr/>
    </dgm:pt>
    <dgm:pt modelId="{C3FBD1B6-D6C9-4FD8-8EE6-72C6446A5CB4}" type="pres">
      <dgm:prSet presAssocID="{8C33B593-5C7A-4F00-B6A1-E98230DB8B01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099BA144-738B-4781-B590-3DD0B287CC41}" type="pres">
      <dgm:prSet presAssocID="{FEB12868-4213-43DC-B183-E54467507E4E}" presName="spacer" presStyleCnt="0"/>
      <dgm:spPr/>
    </dgm:pt>
    <dgm:pt modelId="{98A5722A-1B1E-47D7-A89F-074F8B63DE52}" type="pres">
      <dgm:prSet presAssocID="{22CE484E-27A3-44A2-8F35-D84267E454FD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8288C747-0564-4A45-A178-54AC64A3A77B}" type="pres">
      <dgm:prSet presAssocID="{F220EAF8-4EF0-4A3A-9FF9-0639FABE44B8}" presName="spacer" presStyleCnt="0"/>
      <dgm:spPr/>
    </dgm:pt>
    <dgm:pt modelId="{FC74F932-4201-4CF9-9B64-DEE387447CC0}" type="pres">
      <dgm:prSet presAssocID="{247575B0-1175-4F93-8651-05629E7C65A7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7802E217-6B3E-41FD-9A89-3EE41FA935B7}" type="pres">
      <dgm:prSet presAssocID="{F9B42601-22F6-45AE-A32B-DA281936F87A}" presName="spacer" presStyleCnt="0"/>
      <dgm:spPr/>
    </dgm:pt>
    <dgm:pt modelId="{97294B2C-CF9B-45B5-9CC8-4F68531AD4BF}" type="pres">
      <dgm:prSet presAssocID="{9C397B31-3D95-4F7D-BF99-381B116E2A11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D489630E-B0D2-4B8A-9BE8-D06645103724}" type="pres">
      <dgm:prSet presAssocID="{396D659F-61EB-43EC-BD16-01C7282F9B03}" presName="spacer" presStyleCnt="0"/>
      <dgm:spPr/>
    </dgm:pt>
    <dgm:pt modelId="{5C7C9ACD-2A20-41CC-90EB-3E4E5237C2A0}" type="pres">
      <dgm:prSet presAssocID="{48B5FD16-6196-464E-816A-0D0398B2869F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BA207982-826D-41B8-93E0-D43458F421E4}" type="pres">
      <dgm:prSet presAssocID="{48B5FD16-6196-464E-816A-0D0398B2869F}" presName="childText" presStyleLbl="revTx" presStyleIdx="1" presStyleCnt="3">
        <dgm:presLayoutVars>
          <dgm:bulletEnabled val="1"/>
        </dgm:presLayoutVars>
      </dgm:prSet>
      <dgm:spPr/>
    </dgm:pt>
    <dgm:pt modelId="{79E27A6E-8291-4DC6-BEF0-75005F862049}" type="pres">
      <dgm:prSet presAssocID="{AD5F985B-57B0-403A-8EA1-1B5C26E91FA5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BF1DC6C4-F326-4757-BA4D-06C11364D419}" type="pres">
      <dgm:prSet presAssocID="{2C5FC324-E1B7-4910-8720-121D02804B31}" presName="spacer" presStyleCnt="0"/>
      <dgm:spPr/>
    </dgm:pt>
    <dgm:pt modelId="{9A27606B-9761-46C5-8E49-0C135115C264}" type="pres">
      <dgm:prSet presAssocID="{BA2FD5D1-D85B-44E1-8D39-F5B63C905B2E}" presName="parentText" presStyleLbl="node1" presStyleIdx="10" presStyleCnt="11">
        <dgm:presLayoutVars>
          <dgm:chMax val="0"/>
          <dgm:bulletEnabled val="1"/>
        </dgm:presLayoutVars>
      </dgm:prSet>
      <dgm:spPr/>
    </dgm:pt>
    <dgm:pt modelId="{4A8A69AF-A9A3-4102-BDC0-C2C3102A56DA}" type="pres">
      <dgm:prSet presAssocID="{BA2FD5D1-D85B-44E1-8D39-F5B63C905B2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787C174-0AC6-453C-9F78-EAAF30BEABCC}" srcId="{BA2FD5D1-D85B-44E1-8D39-F5B63C905B2E}" destId="{97469116-A95D-4E84-9DAB-940A2931C3C0}" srcOrd="0" destOrd="0" parTransId="{E9266300-2938-472D-A99F-0DA4341EF22B}" sibTransId="{F816044A-B075-4D04-8DAC-C9BE28B3D431}"/>
    <dgm:cxn modelId="{63F55631-79E0-469A-AC98-B0793D54BBEB}" type="presOf" srcId="{48B5FD16-6196-464E-816A-0D0398B2869F}" destId="{5C7C9ACD-2A20-41CC-90EB-3E4E5237C2A0}" srcOrd="0" destOrd="0" presId="urn:microsoft.com/office/officeart/2005/8/layout/vList2"/>
    <dgm:cxn modelId="{20D67D0C-108A-483A-AF6D-8DB77A21F2B2}" srcId="{BA2FD5D1-D85B-44E1-8D39-F5B63C905B2E}" destId="{43CD50F5-DF6A-43B4-87AC-E3344AED1178}" srcOrd="1" destOrd="0" parTransId="{4AC98446-4CCC-47BC-BD2A-0E32515E86B1}" sibTransId="{8D4EAD84-C52B-4F1B-9EEE-F57A9A2BD017}"/>
    <dgm:cxn modelId="{E3AD3D61-B693-453B-86E0-B4A8BA9EBA9F}" type="presOf" srcId="{5ED7E18A-9A23-4A31-ADF8-8B0D7E9F42E7}" destId="{7555F9AD-6F02-4B7A-BA7C-E3EC62268699}" srcOrd="0" destOrd="0" presId="urn:microsoft.com/office/officeart/2005/8/layout/vList2"/>
    <dgm:cxn modelId="{9F78EC9B-D5EA-4557-8AB7-941BAAED042F}" srcId="{5ED7E18A-9A23-4A31-ADF8-8B0D7E9F42E7}" destId="{48B5FD16-6196-464E-816A-0D0398B2869F}" srcOrd="8" destOrd="0" parTransId="{885CA099-1124-472D-AE77-CD4FD9085AB2}" sibTransId="{3964DC41-BA5C-450C-8C83-9B84BB8D3E3C}"/>
    <dgm:cxn modelId="{94802FEA-7F30-46CE-8514-B31A61880381}" srcId="{5ED7E18A-9A23-4A31-ADF8-8B0D7E9F42E7}" destId="{247575B0-1175-4F93-8651-05629E7C65A7}" srcOrd="6" destOrd="0" parTransId="{444FB82C-B9D0-4DA3-9E6B-9869CAD42BE7}" sibTransId="{F9B42601-22F6-45AE-A32B-DA281936F87A}"/>
    <dgm:cxn modelId="{FC65B86B-7255-49FD-8902-7759056DCE7A}" srcId="{5ED7E18A-9A23-4A31-ADF8-8B0D7E9F42E7}" destId="{22CE484E-27A3-44A2-8F35-D84267E454FD}" srcOrd="5" destOrd="0" parTransId="{8827803E-0BDD-4983-9FBA-6C05EB293CC0}" sibTransId="{F220EAF8-4EF0-4A3A-9FF9-0639FABE44B8}"/>
    <dgm:cxn modelId="{306A89F3-1185-45B9-B6E7-7F1DE3D87664}" type="presOf" srcId="{AD5F985B-57B0-403A-8EA1-1B5C26E91FA5}" destId="{79E27A6E-8291-4DC6-BEF0-75005F862049}" srcOrd="0" destOrd="0" presId="urn:microsoft.com/office/officeart/2005/8/layout/vList2"/>
    <dgm:cxn modelId="{18C835D2-C20A-4F72-A26D-4FAAA9DA3EB1}" type="presOf" srcId="{0A386A05-DFCC-49E8-9BB9-CCEDD2AB2F04}" destId="{BA207982-826D-41B8-93E0-D43458F421E4}" srcOrd="0" destOrd="0" presId="urn:microsoft.com/office/officeart/2005/8/layout/vList2"/>
    <dgm:cxn modelId="{5CA74E79-716B-40BE-BF62-F39363618C68}" srcId="{5ED7E18A-9A23-4A31-ADF8-8B0D7E9F42E7}" destId="{B6682811-A179-4E63-B851-8C3B73782FB0}" srcOrd="0" destOrd="0" parTransId="{E9C751D5-58A8-4E68-A13A-D06A19F5EEA9}" sibTransId="{63D277E6-738B-44F5-B02F-61A0C0EDEDAB}"/>
    <dgm:cxn modelId="{873C0750-3582-47CF-9914-2C9F1E69D0C6}" srcId="{5ED7E18A-9A23-4A31-ADF8-8B0D7E9F42E7}" destId="{BA2FD5D1-D85B-44E1-8D39-F5B63C905B2E}" srcOrd="10" destOrd="0" parTransId="{ED789512-CA53-4CDD-9A45-5DDA29157223}" sibTransId="{964C50FD-AD2C-4DB2-94F8-91E1120C1C9F}"/>
    <dgm:cxn modelId="{183BD669-DEE5-40EB-9C15-E3EE8261E2E8}" srcId="{EF2A19D2-A7D8-4630-810E-EA7A1899E780}" destId="{2ABB0F6B-BCBA-458C-9AFB-9B4AF55D510A}" srcOrd="0" destOrd="0" parTransId="{91127410-9379-4F68-9E5D-70CBB3688F62}" sibTransId="{805CDA07-9565-448E-9AF7-A8C538D65569}"/>
    <dgm:cxn modelId="{7AA14426-72A3-4D96-A903-A70136A662CD}" type="presOf" srcId="{B6682811-A179-4E63-B851-8C3B73782FB0}" destId="{9FFA306B-EC64-4D2D-8781-F1FC792A986F}" srcOrd="0" destOrd="0" presId="urn:microsoft.com/office/officeart/2005/8/layout/vList2"/>
    <dgm:cxn modelId="{602E0A7F-0CB6-469A-90E8-904214E63C11}" type="presOf" srcId="{A826E4CF-5F9B-47FB-A602-FEE7941DC8D3}" destId="{BA207982-826D-41B8-93E0-D43458F421E4}" srcOrd="0" destOrd="1" presId="urn:microsoft.com/office/officeart/2005/8/layout/vList2"/>
    <dgm:cxn modelId="{52D19172-10E2-4F1D-83DB-614B6E4F0BFD}" type="presOf" srcId="{EF2A19D2-A7D8-4630-810E-EA7A1899E780}" destId="{00D1C896-CC94-4B6D-9A04-9159485551CE}" srcOrd="0" destOrd="0" presId="urn:microsoft.com/office/officeart/2005/8/layout/vList2"/>
    <dgm:cxn modelId="{3A50F0DF-78EE-4860-AF94-0941AB3046ED}" type="presOf" srcId="{22CE484E-27A3-44A2-8F35-D84267E454FD}" destId="{98A5722A-1B1E-47D7-A89F-074F8B63DE52}" srcOrd="0" destOrd="0" presId="urn:microsoft.com/office/officeart/2005/8/layout/vList2"/>
    <dgm:cxn modelId="{9328C1FF-9C08-4000-8297-872AB3D2E977}" srcId="{48B5FD16-6196-464E-816A-0D0398B2869F}" destId="{A826E4CF-5F9B-47FB-A602-FEE7941DC8D3}" srcOrd="1" destOrd="0" parTransId="{80271558-6F6C-441B-BC1B-9752E70194C0}" sibTransId="{1CC1CA22-6567-44CE-8930-AD33BB9D9398}"/>
    <dgm:cxn modelId="{961A56FE-1ADE-4661-9338-EDDD0EC8CDAF}" srcId="{5ED7E18A-9A23-4A31-ADF8-8B0D7E9F42E7}" destId="{6E3F06BF-492F-4617-B478-B99DB76B987F}" srcOrd="2" destOrd="0" parTransId="{62A2623E-B7F8-4E59-AA0E-9B0DA403C3A1}" sibTransId="{4486E976-54A7-4B27-A593-094BB32CD37E}"/>
    <dgm:cxn modelId="{CA93E9D3-AF5F-4C65-BD43-0A7616920651}" type="presOf" srcId="{F754F7BF-3533-46AE-BD0E-F596A051E133}" destId="{ACFCB394-A0C9-48CE-965A-E2C01D048BF9}" srcOrd="0" destOrd="2" presId="urn:microsoft.com/office/officeart/2005/8/layout/vList2"/>
    <dgm:cxn modelId="{77B3FE33-B5E5-4F23-93B1-9D2E08F78776}" type="presOf" srcId="{DEA01FC1-02F6-47E1-9A8B-3B2EB0B9A79B}" destId="{ACFCB394-A0C9-48CE-965A-E2C01D048BF9}" srcOrd="0" destOrd="1" presId="urn:microsoft.com/office/officeart/2005/8/layout/vList2"/>
    <dgm:cxn modelId="{FC81D973-B8DE-4AB8-9874-A275B007643E}" type="presOf" srcId="{4EA54B8D-1A06-4C21-B8D2-7254CBEE4824}" destId="{D617C990-F799-45B1-9644-682BDACA6B62}" srcOrd="0" destOrd="0" presId="urn:microsoft.com/office/officeart/2005/8/layout/vList2"/>
    <dgm:cxn modelId="{C7B1A184-C1B1-4829-8ED1-FD9FF0FD9A5B}" type="presOf" srcId="{BA2FD5D1-D85B-44E1-8D39-F5B63C905B2E}" destId="{9A27606B-9761-46C5-8E49-0C135115C264}" srcOrd="0" destOrd="0" presId="urn:microsoft.com/office/officeart/2005/8/layout/vList2"/>
    <dgm:cxn modelId="{79DDAE3D-240A-4C61-8FB4-8316AB9EB623}" srcId="{5ED7E18A-9A23-4A31-ADF8-8B0D7E9F42E7}" destId="{4EA54B8D-1A06-4C21-B8D2-7254CBEE4824}" srcOrd="3" destOrd="0" parTransId="{7B773766-6E5C-4B44-95E1-79AB665E41C7}" sibTransId="{DDF95F61-E52C-4614-AAF4-D5262B1A9D1C}"/>
    <dgm:cxn modelId="{61B9C8A8-8F58-4A6F-BD63-98F4703ADBBA}" srcId="{5ED7E18A-9A23-4A31-ADF8-8B0D7E9F42E7}" destId="{9C397B31-3D95-4F7D-BF99-381B116E2A11}" srcOrd="7" destOrd="0" parTransId="{A5D9980C-51CD-4852-88A9-3665874FA73E}" sibTransId="{396D659F-61EB-43EC-BD16-01C7282F9B03}"/>
    <dgm:cxn modelId="{1056473E-C455-4181-9305-26ED7260F284}" type="presOf" srcId="{2ABB0F6B-BCBA-458C-9AFB-9B4AF55D510A}" destId="{ACFCB394-A0C9-48CE-965A-E2C01D048BF9}" srcOrd="0" destOrd="0" presId="urn:microsoft.com/office/officeart/2005/8/layout/vList2"/>
    <dgm:cxn modelId="{8F809126-5B80-4C95-B56F-D69B13E34058}" type="presOf" srcId="{8C33B593-5C7A-4F00-B6A1-E98230DB8B01}" destId="{C3FBD1B6-D6C9-4FD8-8EE6-72C6446A5CB4}" srcOrd="0" destOrd="0" presId="urn:microsoft.com/office/officeart/2005/8/layout/vList2"/>
    <dgm:cxn modelId="{EF286AF8-F08C-4667-862C-ED6F4FF1E090}" type="presOf" srcId="{9C397B31-3D95-4F7D-BF99-381B116E2A11}" destId="{97294B2C-CF9B-45B5-9CC8-4F68531AD4BF}" srcOrd="0" destOrd="0" presId="urn:microsoft.com/office/officeart/2005/8/layout/vList2"/>
    <dgm:cxn modelId="{AEBBB1AB-4690-47CE-A924-B4505BA43B7F}" srcId="{EF2A19D2-A7D8-4630-810E-EA7A1899E780}" destId="{DEA01FC1-02F6-47E1-9A8B-3B2EB0B9A79B}" srcOrd="1" destOrd="0" parTransId="{696681C1-F781-40DF-9E85-08E4717FEF12}" sibTransId="{A8710350-E165-4DB6-B402-5AF64A3608C4}"/>
    <dgm:cxn modelId="{F9C5B79A-6FA1-460F-A01C-A8D3BB87C783}" srcId="{48B5FD16-6196-464E-816A-0D0398B2869F}" destId="{0A386A05-DFCC-49E8-9BB9-CCEDD2AB2F04}" srcOrd="0" destOrd="0" parTransId="{B112C4D8-28F3-4B2E-9B8C-BBE9E5B355CD}" sibTransId="{60D7619E-23F4-413C-871D-49F8A522EC86}"/>
    <dgm:cxn modelId="{59236E8B-BFDA-4992-B442-CDD2C9F1B02F}" srcId="{5ED7E18A-9A23-4A31-ADF8-8B0D7E9F42E7}" destId="{AD5F985B-57B0-403A-8EA1-1B5C26E91FA5}" srcOrd="9" destOrd="0" parTransId="{D4EB0039-A4B4-4B56-B1B6-5F3FF0DCB5C4}" sibTransId="{2C5FC324-E1B7-4910-8720-121D02804B31}"/>
    <dgm:cxn modelId="{50512D7B-DAD9-499E-9C99-A756C6F7A513}" type="presOf" srcId="{97469116-A95D-4E84-9DAB-940A2931C3C0}" destId="{4A8A69AF-A9A3-4102-BDC0-C2C3102A56DA}" srcOrd="0" destOrd="0" presId="urn:microsoft.com/office/officeart/2005/8/layout/vList2"/>
    <dgm:cxn modelId="{BE918BE7-3274-4E1E-B18B-7E3DB51A1A5F}" type="presOf" srcId="{43CD50F5-DF6A-43B4-87AC-E3344AED1178}" destId="{4A8A69AF-A9A3-4102-BDC0-C2C3102A56DA}" srcOrd="0" destOrd="1" presId="urn:microsoft.com/office/officeart/2005/8/layout/vList2"/>
    <dgm:cxn modelId="{CF59D6ED-C7D0-4DEA-8D6C-2B6C734A0D95}" type="presOf" srcId="{6E3F06BF-492F-4617-B478-B99DB76B987F}" destId="{9B6179AE-5086-44E7-BDC3-E94E5743F87F}" srcOrd="0" destOrd="0" presId="urn:microsoft.com/office/officeart/2005/8/layout/vList2"/>
    <dgm:cxn modelId="{DDF38A21-A590-44DB-9041-6880419AA536}" type="presOf" srcId="{247575B0-1175-4F93-8651-05629E7C65A7}" destId="{FC74F932-4201-4CF9-9B64-DEE387447CC0}" srcOrd="0" destOrd="0" presId="urn:microsoft.com/office/officeart/2005/8/layout/vList2"/>
    <dgm:cxn modelId="{8ABFE98A-D869-4F95-B826-320B2C1E1B7E}" srcId="{5ED7E18A-9A23-4A31-ADF8-8B0D7E9F42E7}" destId="{8C33B593-5C7A-4F00-B6A1-E98230DB8B01}" srcOrd="4" destOrd="0" parTransId="{1D8125EA-737F-4D53-94C2-D80C1FF04F73}" sibTransId="{FEB12868-4213-43DC-B183-E54467507E4E}"/>
    <dgm:cxn modelId="{363677AB-8DF9-4F90-A9BA-66DEE63DD329}" srcId="{EF2A19D2-A7D8-4630-810E-EA7A1899E780}" destId="{F754F7BF-3533-46AE-BD0E-F596A051E133}" srcOrd="2" destOrd="0" parTransId="{CD1D9461-AF7D-453C-8084-B953D69D4568}" sibTransId="{3435BAC6-CBB4-4A94-8721-CD206FD0F674}"/>
    <dgm:cxn modelId="{6AAD4482-C977-4F8E-91E9-18399BD4A9CD}" srcId="{5ED7E18A-9A23-4A31-ADF8-8B0D7E9F42E7}" destId="{EF2A19D2-A7D8-4630-810E-EA7A1899E780}" srcOrd="1" destOrd="0" parTransId="{749DE827-B071-4D98-AE8D-D6398CE92151}" sibTransId="{A99C3B41-B3B4-4D9D-9A9E-6B10CB7EE32E}"/>
    <dgm:cxn modelId="{7CF6726C-A8FB-4459-AE61-14E2D5BBD461}" type="presParOf" srcId="{7555F9AD-6F02-4B7A-BA7C-E3EC62268699}" destId="{9FFA306B-EC64-4D2D-8781-F1FC792A986F}" srcOrd="0" destOrd="0" presId="urn:microsoft.com/office/officeart/2005/8/layout/vList2"/>
    <dgm:cxn modelId="{D69A00A0-563F-4077-A24D-5A80D249C6B1}" type="presParOf" srcId="{7555F9AD-6F02-4B7A-BA7C-E3EC62268699}" destId="{20790D4D-6B98-440C-8EE1-43F2BC359CC0}" srcOrd="1" destOrd="0" presId="urn:microsoft.com/office/officeart/2005/8/layout/vList2"/>
    <dgm:cxn modelId="{AC57AF83-6295-4E24-A4C1-703E9287905F}" type="presParOf" srcId="{7555F9AD-6F02-4B7A-BA7C-E3EC62268699}" destId="{00D1C896-CC94-4B6D-9A04-9159485551CE}" srcOrd="2" destOrd="0" presId="urn:microsoft.com/office/officeart/2005/8/layout/vList2"/>
    <dgm:cxn modelId="{510C2D13-1C0A-47BE-A8D8-442697F0A52E}" type="presParOf" srcId="{7555F9AD-6F02-4B7A-BA7C-E3EC62268699}" destId="{ACFCB394-A0C9-48CE-965A-E2C01D048BF9}" srcOrd="3" destOrd="0" presId="urn:microsoft.com/office/officeart/2005/8/layout/vList2"/>
    <dgm:cxn modelId="{3D121B59-700E-447F-8770-FD9FEDDD4E94}" type="presParOf" srcId="{7555F9AD-6F02-4B7A-BA7C-E3EC62268699}" destId="{9B6179AE-5086-44E7-BDC3-E94E5743F87F}" srcOrd="4" destOrd="0" presId="urn:microsoft.com/office/officeart/2005/8/layout/vList2"/>
    <dgm:cxn modelId="{A27570D4-2436-4924-856C-FF87BE5CFF6D}" type="presParOf" srcId="{7555F9AD-6F02-4B7A-BA7C-E3EC62268699}" destId="{C75942DA-1D3C-452A-9483-7A44AFA288B1}" srcOrd="5" destOrd="0" presId="urn:microsoft.com/office/officeart/2005/8/layout/vList2"/>
    <dgm:cxn modelId="{E533BA28-10EE-4711-8216-87C49CCD3C92}" type="presParOf" srcId="{7555F9AD-6F02-4B7A-BA7C-E3EC62268699}" destId="{D617C990-F799-45B1-9644-682BDACA6B62}" srcOrd="6" destOrd="0" presId="urn:microsoft.com/office/officeart/2005/8/layout/vList2"/>
    <dgm:cxn modelId="{EB19DB24-C53C-47BB-9880-3B184ACA3FFC}" type="presParOf" srcId="{7555F9AD-6F02-4B7A-BA7C-E3EC62268699}" destId="{7AED3DFB-E6D3-473C-AFFA-DC87240F976F}" srcOrd="7" destOrd="0" presId="urn:microsoft.com/office/officeart/2005/8/layout/vList2"/>
    <dgm:cxn modelId="{112665DF-C510-4946-B10E-31B8CFAC4C2B}" type="presParOf" srcId="{7555F9AD-6F02-4B7A-BA7C-E3EC62268699}" destId="{C3FBD1B6-D6C9-4FD8-8EE6-72C6446A5CB4}" srcOrd="8" destOrd="0" presId="urn:microsoft.com/office/officeart/2005/8/layout/vList2"/>
    <dgm:cxn modelId="{BE27B900-91A8-4F0A-9B36-79181EA59101}" type="presParOf" srcId="{7555F9AD-6F02-4B7A-BA7C-E3EC62268699}" destId="{099BA144-738B-4781-B590-3DD0B287CC41}" srcOrd="9" destOrd="0" presId="urn:microsoft.com/office/officeart/2005/8/layout/vList2"/>
    <dgm:cxn modelId="{15B6B054-8B06-4700-9D98-F566BC98D75F}" type="presParOf" srcId="{7555F9AD-6F02-4B7A-BA7C-E3EC62268699}" destId="{98A5722A-1B1E-47D7-A89F-074F8B63DE52}" srcOrd="10" destOrd="0" presId="urn:microsoft.com/office/officeart/2005/8/layout/vList2"/>
    <dgm:cxn modelId="{BC29B25D-52E3-4C25-8C43-80D54E8E7145}" type="presParOf" srcId="{7555F9AD-6F02-4B7A-BA7C-E3EC62268699}" destId="{8288C747-0564-4A45-A178-54AC64A3A77B}" srcOrd="11" destOrd="0" presId="urn:microsoft.com/office/officeart/2005/8/layout/vList2"/>
    <dgm:cxn modelId="{059E38BC-47D0-41D3-A1E9-7EA6C242A461}" type="presParOf" srcId="{7555F9AD-6F02-4B7A-BA7C-E3EC62268699}" destId="{FC74F932-4201-4CF9-9B64-DEE387447CC0}" srcOrd="12" destOrd="0" presId="urn:microsoft.com/office/officeart/2005/8/layout/vList2"/>
    <dgm:cxn modelId="{A74CFF95-5BA9-40B8-9BA7-C3BB547F1B67}" type="presParOf" srcId="{7555F9AD-6F02-4B7A-BA7C-E3EC62268699}" destId="{7802E217-6B3E-41FD-9A89-3EE41FA935B7}" srcOrd="13" destOrd="0" presId="urn:microsoft.com/office/officeart/2005/8/layout/vList2"/>
    <dgm:cxn modelId="{AA81B0DD-17A2-4D98-A832-EAE3BCB0F1CB}" type="presParOf" srcId="{7555F9AD-6F02-4B7A-BA7C-E3EC62268699}" destId="{97294B2C-CF9B-45B5-9CC8-4F68531AD4BF}" srcOrd="14" destOrd="0" presId="urn:microsoft.com/office/officeart/2005/8/layout/vList2"/>
    <dgm:cxn modelId="{B7878455-E725-4A7F-9166-37EF77C1E490}" type="presParOf" srcId="{7555F9AD-6F02-4B7A-BA7C-E3EC62268699}" destId="{D489630E-B0D2-4B8A-9BE8-D06645103724}" srcOrd="15" destOrd="0" presId="urn:microsoft.com/office/officeart/2005/8/layout/vList2"/>
    <dgm:cxn modelId="{EC36803B-3D9F-4350-B41D-EDAC312172DF}" type="presParOf" srcId="{7555F9AD-6F02-4B7A-BA7C-E3EC62268699}" destId="{5C7C9ACD-2A20-41CC-90EB-3E4E5237C2A0}" srcOrd="16" destOrd="0" presId="urn:microsoft.com/office/officeart/2005/8/layout/vList2"/>
    <dgm:cxn modelId="{4A30E7E1-8789-407C-A49D-CEDC1ECC0D16}" type="presParOf" srcId="{7555F9AD-6F02-4B7A-BA7C-E3EC62268699}" destId="{BA207982-826D-41B8-93E0-D43458F421E4}" srcOrd="17" destOrd="0" presId="urn:microsoft.com/office/officeart/2005/8/layout/vList2"/>
    <dgm:cxn modelId="{FEE6FB6A-E8DE-453E-998B-0DD1DFD4DE17}" type="presParOf" srcId="{7555F9AD-6F02-4B7A-BA7C-E3EC62268699}" destId="{79E27A6E-8291-4DC6-BEF0-75005F862049}" srcOrd="18" destOrd="0" presId="urn:microsoft.com/office/officeart/2005/8/layout/vList2"/>
    <dgm:cxn modelId="{A64E2FCD-B314-4C22-A1FC-A29EE522C4D7}" type="presParOf" srcId="{7555F9AD-6F02-4B7A-BA7C-E3EC62268699}" destId="{BF1DC6C4-F326-4757-BA4D-06C11364D419}" srcOrd="19" destOrd="0" presId="urn:microsoft.com/office/officeart/2005/8/layout/vList2"/>
    <dgm:cxn modelId="{A197E614-9B4E-41AE-81B6-640D7C530E85}" type="presParOf" srcId="{7555F9AD-6F02-4B7A-BA7C-E3EC62268699}" destId="{9A27606B-9761-46C5-8E49-0C135115C264}" srcOrd="20" destOrd="0" presId="urn:microsoft.com/office/officeart/2005/8/layout/vList2"/>
    <dgm:cxn modelId="{8CFF75F5-0838-4939-BE24-5176CC7CFA65}" type="presParOf" srcId="{7555F9AD-6F02-4B7A-BA7C-E3EC62268699}" destId="{4A8A69AF-A9A3-4102-BDC0-C2C3102A56DA}" srcOrd="21" destOrd="0" presId="urn:microsoft.com/office/officeart/2005/8/layout/vList2"/>
  </dgm:cxnLst>
  <dgm:bg>
    <a:solidFill>
      <a:schemeClr val="tx2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432C99-CFDE-41A4-B990-03B587E3DAD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56F4BB-0EBB-45CF-A483-1FDCEE7CF414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mtClean="0"/>
            <a:t>🧠 </a:t>
          </a:r>
          <a:r>
            <a:rPr lang="en-US" b="1" smtClean="0"/>
            <a:t>Text Feature Representation</a:t>
          </a:r>
          <a:endParaRPr lang="en-US"/>
        </a:p>
      </dgm:t>
    </dgm:pt>
    <dgm:pt modelId="{1472FB4E-808D-4942-889F-E99448267C0A}" type="parTrans" cxnId="{CE6E9993-DC7D-4E6D-BC01-626EA319ACED}">
      <dgm:prSet/>
      <dgm:spPr/>
      <dgm:t>
        <a:bodyPr/>
        <a:lstStyle/>
        <a:p>
          <a:endParaRPr lang="en-US"/>
        </a:p>
      </dgm:t>
    </dgm:pt>
    <dgm:pt modelId="{B47FBBB4-401E-420B-AFA8-3E7BFBA74F98}" type="sibTrans" cxnId="{CE6E9993-DC7D-4E6D-BC01-626EA319ACED}">
      <dgm:prSet/>
      <dgm:spPr/>
      <dgm:t>
        <a:bodyPr/>
        <a:lstStyle/>
        <a:p>
          <a:endParaRPr lang="en-US"/>
        </a:p>
      </dgm:t>
    </dgm:pt>
    <dgm:pt modelId="{619EE284-9B1D-455A-82AA-7733F766263D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mtClean="0"/>
            <a:t>Applied </a:t>
          </a:r>
          <a:r>
            <a:rPr lang="en-US" b="1" smtClean="0"/>
            <a:t>TF-IDF Vectorization</a:t>
          </a:r>
          <a:r>
            <a:rPr lang="en-US" smtClean="0"/>
            <a:t> to convert text into numerical format:</a:t>
          </a:r>
          <a:endParaRPr lang="en-US"/>
        </a:p>
      </dgm:t>
    </dgm:pt>
    <dgm:pt modelId="{4F2EBD98-629F-474C-A992-8698FDF7B832}" type="parTrans" cxnId="{81B29EE0-4F1B-4016-BA00-F414BCC3366E}">
      <dgm:prSet/>
      <dgm:spPr/>
      <dgm:t>
        <a:bodyPr/>
        <a:lstStyle/>
        <a:p>
          <a:endParaRPr lang="en-US"/>
        </a:p>
      </dgm:t>
    </dgm:pt>
    <dgm:pt modelId="{D2132377-A9F0-4149-84E2-8ACD3FDC934F}" type="sibTrans" cxnId="{81B29EE0-4F1B-4016-BA00-F414BCC3366E}">
      <dgm:prSet/>
      <dgm:spPr/>
      <dgm:t>
        <a:bodyPr/>
        <a:lstStyle/>
        <a:p>
          <a:endParaRPr lang="en-US"/>
        </a:p>
      </dgm:t>
    </dgm:pt>
    <dgm:pt modelId="{16B61681-39DE-4D64-9CCB-5B3EAB29305A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mtClean="0"/>
            <a:t>Captures importance of words across tweets</a:t>
          </a:r>
          <a:endParaRPr lang="en-US"/>
        </a:p>
      </dgm:t>
    </dgm:pt>
    <dgm:pt modelId="{49ACE9BF-B9AD-49C5-8AA0-E1E87A2134EE}" type="parTrans" cxnId="{635ED90E-C6DB-402B-938C-1BF6867091D8}">
      <dgm:prSet/>
      <dgm:spPr/>
      <dgm:t>
        <a:bodyPr/>
        <a:lstStyle/>
        <a:p>
          <a:endParaRPr lang="en-US"/>
        </a:p>
      </dgm:t>
    </dgm:pt>
    <dgm:pt modelId="{96BA6C9B-7F91-45AA-BB56-6CCE93412A7D}" type="sibTrans" cxnId="{635ED90E-C6DB-402B-938C-1BF6867091D8}">
      <dgm:prSet/>
      <dgm:spPr/>
      <dgm:t>
        <a:bodyPr/>
        <a:lstStyle/>
        <a:p>
          <a:endParaRPr lang="en-US"/>
        </a:p>
      </dgm:t>
    </dgm:pt>
    <dgm:pt modelId="{6465514D-6C26-49C2-A70D-C90773CA5B49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mtClean="0"/>
            <a:t>🧮 </a:t>
          </a:r>
          <a:r>
            <a:rPr lang="en-US" b="1" smtClean="0"/>
            <a:t>Additional Features Considered</a:t>
          </a:r>
          <a:endParaRPr lang="en-US"/>
        </a:p>
      </dgm:t>
    </dgm:pt>
    <dgm:pt modelId="{77906118-E7C2-4EC8-9C29-14905A09F3CE}" type="parTrans" cxnId="{40F1339D-6012-4F12-88DF-1DE86D1B0CE8}">
      <dgm:prSet/>
      <dgm:spPr/>
      <dgm:t>
        <a:bodyPr/>
        <a:lstStyle/>
        <a:p>
          <a:endParaRPr lang="en-US"/>
        </a:p>
      </dgm:t>
    </dgm:pt>
    <dgm:pt modelId="{E1B773DC-D6A3-4BFE-BA07-6FD32262615D}" type="sibTrans" cxnId="{40F1339D-6012-4F12-88DF-1DE86D1B0CE8}">
      <dgm:prSet/>
      <dgm:spPr/>
      <dgm:t>
        <a:bodyPr/>
        <a:lstStyle/>
        <a:p>
          <a:endParaRPr lang="en-US"/>
        </a:p>
      </dgm:t>
    </dgm:pt>
    <dgm:pt modelId="{26634CBD-B7C1-4DE7-B102-A66395729A41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smtClean="0"/>
            <a:t>Tweet Length</a:t>
          </a:r>
          <a:r>
            <a:rPr lang="en-US" smtClean="0"/>
            <a:t> – total number of characters or words</a:t>
          </a:r>
          <a:endParaRPr lang="en-US"/>
        </a:p>
      </dgm:t>
    </dgm:pt>
    <dgm:pt modelId="{252322CF-3A39-44FD-9EDF-639D6EFE162F}" type="parTrans" cxnId="{31F02805-2EBD-41EC-8F1B-50EBF19E2956}">
      <dgm:prSet/>
      <dgm:spPr/>
      <dgm:t>
        <a:bodyPr/>
        <a:lstStyle/>
        <a:p>
          <a:endParaRPr lang="en-US"/>
        </a:p>
      </dgm:t>
    </dgm:pt>
    <dgm:pt modelId="{D90B673E-AB7E-4288-90B8-674B5AE377F2}" type="sibTrans" cxnId="{31F02805-2EBD-41EC-8F1B-50EBF19E2956}">
      <dgm:prSet/>
      <dgm:spPr/>
      <dgm:t>
        <a:bodyPr/>
        <a:lstStyle/>
        <a:p>
          <a:endParaRPr lang="en-US"/>
        </a:p>
      </dgm:t>
    </dgm:pt>
    <dgm:pt modelId="{A30853C6-0747-4CB8-87F0-8EB710A8973F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smtClean="0"/>
            <a:t>Hashtag Presence</a:t>
          </a:r>
          <a:r>
            <a:rPr lang="en-US" smtClean="0"/>
            <a:t> – binary flag (1 if present, 0 if not)</a:t>
          </a:r>
          <a:endParaRPr lang="en-US"/>
        </a:p>
      </dgm:t>
    </dgm:pt>
    <dgm:pt modelId="{C0BC0146-3D86-4611-8665-F29643BDA564}" type="parTrans" cxnId="{529A76D4-690D-4AE6-89D0-352DDAA65CEC}">
      <dgm:prSet/>
      <dgm:spPr/>
      <dgm:t>
        <a:bodyPr/>
        <a:lstStyle/>
        <a:p>
          <a:endParaRPr lang="en-US"/>
        </a:p>
      </dgm:t>
    </dgm:pt>
    <dgm:pt modelId="{3DCFD6AE-B826-41AC-BD85-18BF8532C60F}" type="sibTrans" cxnId="{529A76D4-690D-4AE6-89D0-352DDAA65CEC}">
      <dgm:prSet/>
      <dgm:spPr/>
      <dgm:t>
        <a:bodyPr/>
        <a:lstStyle/>
        <a:p>
          <a:endParaRPr lang="en-US"/>
        </a:p>
      </dgm:t>
    </dgm:pt>
    <dgm:pt modelId="{C264B5D7-EDA7-466F-856F-2D88AD9D28B9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b="1" smtClean="0"/>
            <a:t>Sentiment Score</a:t>
          </a:r>
          <a:r>
            <a:rPr lang="en-US" smtClean="0"/>
            <a:t> – using TextBlob/VADER for polarity detection</a:t>
          </a:r>
          <a:endParaRPr lang="en-US"/>
        </a:p>
      </dgm:t>
    </dgm:pt>
    <dgm:pt modelId="{B0DC2F25-3AE9-46BB-BA5F-3700828E6229}" type="parTrans" cxnId="{B56C8BC9-A5E2-4EB4-B10D-A8ABF8C8A332}">
      <dgm:prSet/>
      <dgm:spPr/>
      <dgm:t>
        <a:bodyPr/>
        <a:lstStyle/>
        <a:p>
          <a:endParaRPr lang="en-US"/>
        </a:p>
      </dgm:t>
    </dgm:pt>
    <dgm:pt modelId="{68D96B82-454E-42F0-B6D5-05AA16E1DDFE}" type="sibTrans" cxnId="{B56C8BC9-A5E2-4EB4-B10D-A8ABF8C8A332}">
      <dgm:prSet/>
      <dgm:spPr/>
      <dgm:t>
        <a:bodyPr/>
        <a:lstStyle/>
        <a:p>
          <a:endParaRPr lang="en-US"/>
        </a:p>
      </dgm:t>
    </dgm:pt>
    <dgm:pt modelId="{0C36AF94-19D1-4E0A-B237-E05295307575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smtClean="0"/>
            <a:t>📦 </a:t>
          </a:r>
          <a:r>
            <a:rPr lang="en-US" b="1" smtClean="0"/>
            <a:t>Word Embeddings</a:t>
          </a:r>
          <a:r>
            <a:rPr lang="en-US" smtClean="0"/>
            <a:t> </a:t>
          </a:r>
          <a:r>
            <a:rPr lang="en-US" i="1" smtClean="0"/>
            <a:t>(optional)</a:t>
          </a:r>
          <a:endParaRPr lang="en-US"/>
        </a:p>
      </dgm:t>
    </dgm:pt>
    <dgm:pt modelId="{1EA246BF-62F3-432E-941B-46932F2C2403}" type="parTrans" cxnId="{1F64FA9B-47AE-4054-892F-E38CB7B320CE}">
      <dgm:prSet/>
      <dgm:spPr/>
      <dgm:t>
        <a:bodyPr/>
        <a:lstStyle/>
        <a:p>
          <a:endParaRPr lang="en-US"/>
        </a:p>
      </dgm:t>
    </dgm:pt>
    <dgm:pt modelId="{0EC0FAAA-0A58-4397-8C69-E1DB7C3FB4CD}" type="sibTrans" cxnId="{1F64FA9B-47AE-4054-892F-E38CB7B320CE}">
      <dgm:prSet/>
      <dgm:spPr/>
      <dgm:t>
        <a:bodyPr/>
        <a:lstStyle/>
        <a:p>
          <a:endParaRPr lang="en-US"/>
        </a:p>
      </dgm:t>
    </dgm:pt>
    <dgm:pt modelId="{5BE99DD7-97F9-49D2-8799-B25642E54CC0}">
      <dgm:prSet/>
      <dgm:spPr/>
    </dgm:pt>
    <dgm:pt modelId="{573CE8D2-F474-47CC-9399-71B1237DA047}" type="parTrans" cxnId="{B341AF9F-EC40-42A0-9397-F7F2BACCACE8}">
      <dgm:prSet/>
      <dgm:spPr/>
      <dgm:t>
        <a:bodyPr/>
        <a:lstStyle/>
        <a:p>
          <a:endParaRPr lang="en-US"/>
        </a:p>
      </dgm:t>
    </dgm:pt>
    <dgm:pt modelId="{2405ED15-59F0-40FA-BD9C-94F9B7C3F68B}" type="sibTrans" cxnId="{B341AF9F-EC40-42A0-9397-F7F2BACCACE8}">
      <dgm:prSet/>
      <dgm:spPr/>
      <dgm:t>
        <a:bodyPr/>
        <a:lstStyle/>
        <a:p>
          <a:endParaRPr lang="en-US"/>
        </a:p>
      </dgm:t>
    </dgm:pt>
    <dgm:pt modelId="{E1AF3D34-4E61-4D6A-8491-D583849F0158}">
      <dgm:prSet/>
      <dgm:spPr/>
    </dgm:pt>
    <dgm:pt modelId="{DA99ED60-290C-43D7-AE5C-F80FB10E6320}" type="parTrans" cxnId="{2F939350-6204-40F6-BC59-2F04BC458578}">
      <dgm:prSet/>
      <dgm:spPr/>
      <dgm:t>
        <a:bodyPr/>
        <a:lstStyle/>
        <a:p>
          <a:endParaRPr lang="en-US"/>
        </a:p>
      </dgm:t>
    </dgm:pt>
    <dgm:pt modelId="{4FECFC9D-D2C3-4EEF-9A87-01A4560475C8}" type="sibTrans" cxnId="{2F939350-6204-40F6-BC59-2F04BC458578}">
      <dgm:prSet/>
      <dgm:spPr/>
      <dgm:t>
        <a:bodyPr/>
        <a:lstStyle/>
        <a:p>
          <a:endParaRPr lang="en-US"/>
        </a:p>
      </dgm:t>
    </dgm:pt>
    <dgm:pt modelId="{F5423B81-1175-46F7-8929-08A141972FF3}" type="pres">
      <dgm:prSet presAssocID="{21432C99-CFDE-41A4-B990-03B587E3DAD7}" presName="compositeShape" presStyleCnt="0">
        <dgm:presLayoutVars>
          <dgm:chMax val="7"/>
          <dgm:dir/>
          <dgm:resizeHandles val="exact"/>
        </dgm:presLayoutVars>
      </dgm:prSet>
      <dgm:spPr/>
    </dgm:pt>
    <dgm:pt modelId="{70B8448D-FEC7-4CE5-A025-99EECF00BD4D}" type="pres">
      <dgm:prSet presAssocID="{7856F4BB-0EBB-45CF-A483-1FDCEE7CF414}" presName="circ1" presStyleLbl="vennNode1" presStyleIdx="0" presStyleCnt="7"/>
      <dgm:spPr>
        <a:solidFill>
          <a:schemeClr val="tx2">
            <a:lumMod val="60000"/>
            <a:lumOff val="40000"/>
          </a:schemeClr>
        </a:solidFill>
      </dgm:spPr>
    </dgm:pt>
    <dgm:pt modelId="{333112F0-EEB3-4F89-9C2C-D6649E3C3D74}" type="pres">
      <dgm:prSet presAssocID="{7856F4BB-0EBB-45CF-A483-1FDCEE7CF41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5CCE909-DC14-4270-AD8B-C7EE7CAC9537}" type="pres">
      <dgm:prSet presAssocID="{619EE284-9B1D-455A-82AA-7733F766263D}" presName="circ2" presStyleLbl="vennNode1" presStyleIdx="1" presStyleCnt="7"/>
      <dgm:spPr>
        <a:solidFill>
          <a:schemeClr val="tx2">
            <a:lumMod val="60000"/>
            <a:lumOff val="40000"/>
          </a:schemeClr>
        </a:solidFill>
      </dgm:spPr>
    </dgm:pt>
    <dgm:pt modelId="{0C17B1AD-05B3-4E35-BA2C-E689A817369C}" type="pres">
      <dgm:prSet presAssocID="{619EE284-9B1D-455A-82AA-7733F766263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7B8E3A-5435-49DA-86ED-25AFD8015D8F}" type="pres">
      <dgm:prSet presAssocID="{6465514D-6C26-49C2-A70D-C90773CA5B49}" presName="circ3" presStyleLbl="vennNode1" presStyleIdx="2" presStyleCnt="7"/>
      <dgm:spPr>
        <a:solidFill>
          <a:schemeClr val="tx2">
            <a:lumMod val="60000"/>
            <a:lumOff val="40000"/>
          </a:schemeClr>
        </a:solidFill>
      </dgm:spPr>
    </dgm:pt>
    <dgm:pt modelId="{8D0A2824-9D60-4B50-B696-C863BDEC8FD7}" type="pres">
      <dgm:prSet presAssocID="{6465514D-6C26-49C2-A70D-C90773CA5B49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B402DA0-C619-4896-A706-BAF2D9DBF0FC}" type="pres">
      <dgm:prSet presAssocID="{26634CBD-B7C1-4DE7-B102-A66395729A41}" presName="circ4" presStyleLbl="vennNode1" presStyleIdx="3" presStyleCnt="7"/>
      <dgm:spPr>
        <a:solidFill>
          <a:schemeClr val="tx2">
            <a:lumMod val="60000"/>
            <a:lumOff val="40000"/>
          </a:schemeClr>
        </a:solidFill>
      </dgm:spPr>
    </dgm:pt>
    <dgm:pt modelId="{4D27368A-00CB-433A-BBAF-6D3C7A54ECD6}" type="pres">
      <dgm:prSet presAssocID="{26634CBD-B7C1-4DE7-B102-A66395729A41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4D6F72F-9DD6-4503-A362-0E319D176ED6}" type="pres">
      <dgm:prSet presAssocID="{A30853C6-0747-4CB8-87F0-8EB710A8973F}" presName="circ5" presStyleLbl="vennNode1" presStyleIdx="4" presStyleCnt="7"/>
      <dgm:spPr>
        <a:solidFill>
          <a:schemeClr val="tx2">
            <a:lumMod val="60000"/>
            <a:lumOff val="40000"/>
          </a:schemeClr>
        </a:solidFill>
      </dgm:spPr>
    </dgm:pt>
    <dgm:pt modelId="{1033A949-BE38-4EED-9668-A3841A103AE2}" type="pres">
      <dgm:prSet presAssocID="{A30853C6-0747-4CB8-87F0-8EB710A8973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A54C937-661D-4A64-B76E-1B7129EE3841}" type="pres">
      <dgm:prSet presAssocID="{C264B5D7-EDA7-466F-856F-2D88AD9D28B9}" presName="circ6" presStyleLbl="vennNode1" presStyleIdx="5" presStyleCnt="7"/>
      <dgm:spPr>
        <a:solidFill>
          <a:schemeClr val="tx2">
            <a:lumMod val="60000"/>
            <a:lumOff val="40000"/>
          </a:schemeClr>
        </a:solidFill>
      </dgm:spPr>
    </dgm:pt>
    <dgm:pt modelId="{6C85DF90-B08D-424E-A6B1-FD4167EE819F}" type="pres">
      <dgm:prSet presAssocID="{C264B5D7-EDA7-466F-856F-2D88AD9D28B9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BCD9BB9-F5BC-4139-A895-4131DDA4C3DE}" type="pres">
      <dgm:prSet presAssocID="{0C36AF94-19D1-4E0A-B237-E05295307575}" presName="circ7" presStyleLbl="vennNode1" presStyleIdx="6" presStyleCnt="7"/>
      <dgm:spPr>
        <a:solidFill>
          <a:schemeClr val="tx2">
            <a:lumMod val="60000"/>
            <a:lumOff val="40000"/>
          </a:schemeClr>
        </a:solidFill>
      </dgm:spPr>
    </dgm:pt>
    <dgm:pt modelId="{650A74EC-DD08-4E35-AD65-572221A86F38}" type="pres">
      <dgm:prSet presAssocID="{0C36AF94-19D1-4E0A-B237-E05295307575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E352158-07FC-4225-ADED-B29C4083B643}" type="presOf" srcId="{26634CBD-B7C1-4DE7-B102-A66395729A41}" destId="{4D27368A-00CB-433A-BBAF-6D3C7A54ECD6}" srcOrd="0" destOrd="0" presId="urn:microsoft.com/office/officeart/2005/8/layout/venn1"/>
    <dgm:cxn modelId="{CE6E9993-DC7D-4E6D-BC01-626EA319ACED}" srcId="{21432C99-CFDE-41A4-B990-03B587E3DAD7}" destId="{7856F4BB-0EBB-45CF-A483-1FDCEE7CF414}" srcOrd="0" destOrd="0" parTransId="{1472FB4E-808D-4942-889F-E99448267C0A}" sibTransId="{B47FBBB4-401E-420B-AFA8-3E7BFBA74F98}"/>
    <dgm:cxn modelId="{16EA18C8-0693-4286-8085-CAE085B7BED3}" type="presOf" srcId="{619EE284-9B1D-455A-82AA-7733F766263D}" destId="{0C17B1AD-05B3-4E35-BA2C-E689A817369C}" srcOrd="0" destOrd="0" presId="urn:microsoft.com/office/officeart/2005/8/layout/venn1"/>
    <dgm:cxn modelId="{026477A6-76C4-4DDA-9052-EFB5292EC58C}" type="presOf" srcId="{C264B5D7-EDA7-466F-856F-2D88AD9D28B9}" destId="{6C85DF90-B08D-424E-A6B1-FD4167EE819F}" srcOrd="0" destOrd="0" presId="urn:microsoft.com/office/officeart/2005/8/layout/venn1"/>
    <dgm:cxn modelId="{36CA1516-21BA-4F41-926C-59256D485646}" type="presOf" srcId="{16B61681-39DE-4D64-9CCB-5B3EAB29305A}" destId="{0C17B1AD-05B3-4E35-BA2C-E689A817369C}" srcOrd="0" destOrd="1" presId="urn:microsoft.com/office/officeart/2005/8/layout/venn1"/>
    <dgm:cxn modelId="{B341AF9F-EC40-42A0-9397-F7F2BACCACE8}" srcId="{21432C99-CFDE-41A4-B990-03B587E3DAD7}" destId="{5BE99DD7-97F9-49D2-8799-B25642E54CC0}" srcOrd="7" destOrd="0" parTransId="{573CE8D2-F474-47CC-9399-71B1237DA047}" sibTransId="{2405ED15-59F0-40FA-BD9C-94F9B7C3F68B}"/>
    <dgm:cxn modelId="{3EE2E5C2-A968-4249-8B50-14D94443D6F5}" type="presOf" srcId="{A30853C6-0747-4CB8-87F0-8EB710A8973F}" destId="{1033A949-BE38-4EED-9668-A3841A103AE2}" srcOrd="0" destOrd="0" presId="urn:microsoft.com/office/officeart/2005/8/layout/venn1"/>
    <dgm:cxn modelId="{9B57756E-C37E-4329-83BF-5C992678D40C}" type="presOf" srcId="{21432C99-CFDE-41A4-B990-03B587E3DAD7}" destId="{F5423B81-1175-46F7-8929-08A141972FF3}" srcOrd="0" destOrd="0" presId="urn:microsoft.com/office/officeart/2005/8/layout/venn1"/>
    <dgm:cxn modelId="{81B29EE0-4F1B-4016-BA00-F414BCC3366E}" srcId="{21432C99-CFDE-41A4-B990-03B587E3DAD7}" destId="{619EE284-9B1D-455A-82AA-7733F766263D}" srcOrd="1" destOrd="0" parTransId="{4F2EBD98-629F-474C-A992-8698FDF7B832}" sibTransId="{D2132377-A9F0-4149-84E2-8ACD3FDC934F}"/>
    <dgm:cxn modelId="{F5456EA0-5654-4CC7-AA36-DB23AA383ACC}" type="presOf" srcId="{7856F4BB-0EBB-45CF-A483-1FDCEE7CF414}" destId="{333112F0-EEB3-4F89-9C2C-D6649E3C3D74}" srcOrd="0" destOrd="0" presId="urn:microsoft.com/office/officeart/2005/8/layout/venn1"/>
    <dgm:cxn modelId="{31F02805-2EBD-41EC-8F1B-50EBF19E2956}" srcId="{21432C99-CFDE-41A4-B990-03B587E3DAD7}" destId="{26634CBD-B7C1-4DE7-B102-A66395729A41}" srcOrd="3" destOrd="0" parTransId="{252322CF-3A39-44FD-9EDF-639D6EFE162F}" sibTransId="{D90B673E-AB7E-4288-90B8-674B5AE377F2}"/>
    <dgm:cxn modelId="{529A76D4-690D-4AE6-89D0-352DDAA65CEC}" srcId="{21432C99-CFDE-41A4-B990-03B587E3DAD7}" destId="{A30853C6-0747-4CB8-87F0-8EB710A8973F}" srcOrd="4" destOrd="0" parTransId="{C0BC0146-3D86-4611-8665-F29643BDA564}" sibTransId="{3DCFD6AE-B826-41AC-BD85-18BF8532C60F}"/>
    <dgm:cxn modelId="{C01911CA-874F-4EC8-92EB-09DF39D993D6}" type="presOf" srcId="{6465514D-6C26-49C2-A70D-C90773CA5B49}" destId="{8D0A2824-9D60-4B50-B696-C863BDEC8FD7}" srcOrd="0" destOrd="0" presId="urn:microsoft.com/office/officeart/2005/8/layout/venn1"/>
    <dgm:cxn modelId="{1F64FA9B-47AE-4054-892F-E38CB7B320CE}" srcId="{21432C99-CFDE-41A4-B990-03B587E3DAD7}" destId="{0C36AF94-19D1-4E0A-B237-E05295307575}" srcOrd="6" destOrd="0" parTransId="{1EA246BF-62F3-432E-941B-46932F2C2403}" sibTransId="{0EC0FAAA-0A58-4397-8C69-E1DB7C3FB4CD}"/>
    <dgm:cxn modelId="{635ED90E-C6DB-402B-938C-1BF6867091D8}" srcId="{619EE284-9B1D-455A-82AA-7733F766263D}" destId="{16B61681-39DE-4D64-9CCB-5B3EAB29305A}" srcOrd="0" destOrd="0" parTransId="{49ACE9BF-B9AD-49C5-8AA0-E1E87A2134EE}" sibTransId="{96BA6C9B-7F91-45AA-BB56-6CCE93412A7D}"/>
    <dgm:cxn modelId="{B56C8BC9-A5E2-4EB4-B10D-A8ABF8C8A332}" srcId="{21432C99-CFDE-41A4-B990-03B587E3DAD7}" destId="{C264B5D7-EDA7-466F-856F-2D88AD9D28B9}" srcOrd="5" destOrd="0" parTransId="{B0DC2F25-3AE9-46BB-BA5F-3700828E6229}" sibTransId="{68D96B82-454E-42F0-B6D5-05AA16E1DDFE}"/>
    <dgm:cxn modelId="{14FCA84D-8142-4E34-85C4-86BF38B3EBD6}" type="presOf" srcId="{0C36AF94-19D1-4E0A-B237-E05295307575}" destId="{650A74EC-DD08-4E35-AD65-572221A86F38}" srcOrd="0" destOrd="0" presId="urn:microsoft.com/office/officeart/2005/8/layout/venn1"/>
    <dgm:cxn modelId="{40F1339D-6012-4F12-88DF-1DE86D1B0CE8}" srcId="{21432C99-CFDE-41A4-B990-03B587E3DAD7}" destId="{6465514D-6C26-49C2-A70D-C90773CA5B49}" srcOrd="2" destOrd="0" parTransId="{77906118-E7C2-4EC8-9C29-14905A09F3CE}" sibTransId="{E1B773DC-D6A3-4BFE-BA07-6FD32262615D}"/>
    <dgm:cxn modelId="{2F939350-6204-40F6-BC59-2F04BC458578}" srcId="{21432C99-CFDE-41A4-B990-03B587E3DAD7}" destId="{E1AF3D34-4E61-4D6A-8491-D583849F0158}" srcOrd="8" destOrd="0" parTransId="{DA99ED60-290C-43D7-AE5C-F80FB10E6320}" sibTransId="{4FECFC9D-D2C3-4EEF-9A87-01A4560475C8}"/>
    <dgm:cxn modelId="{CB47E149-BDCA-4063-AB6D-577FC423085A}" type="presParOf" srcId="{F5423B81-1175-46F7-8929-08A141972FF3}" destId="{70B8448D-FEC7-4CE5-A025-99EECF00BD4D}" srcOrd="0" destOrd="0" presId="urn:microsoft.com/office/officeart/2005/8/layout/venn1"/>
    <dgm:cxn modelId="{FBD64D5D-2F09-40B1-A8B7-F46366D7DEA6}" type="presParOf" srcId="{F5423B81-1175-46F7-8929-08A141972FF3}" destId="{333112F0-EEB3-4F89-9C2C-D6649E3C3D74}" srcOrd="1" destOrd="0" presId="urn:microsoft.com/office/officeart/2005/8/layout/venn1"/>
    <dgm:cxn modelId="{877EA822-0395-478F-89C5-4F10FB8EB357}" type="presParOf" srcId="{F5423B81-1175-46F7-8929-08A141972FF3}" destId="{55CCE909-DC14-4270-AD8B-C7EE7CAC9537}" srcOrd="2" destOrd="0" presId="urn:microsoft.com/office/officeart/2005/8/layout/venn1"/>
    <dgm:cxn modelId="{8120D254-2EEA-49C9-9EFF-EBC28B8227FF}" type="presParOf" srcId="{F5423B81-1175-46F7-8929-08A141972FF3}" destId="{0C17B1AD-05B3-4E35-BA2C-E689A817369C}" srcOrd="3" destOrd="0" presId="urn:microsoft.com/office/officeart/2005/8/layout/venn1"/>
    <dgm:cxn modelId="{AA3F0180-3C30-4FA2-8BEB-DD1EFF2AC8EF}" type="presParOf" srcId="{F5423B81-1175-46F7-8929-08A141972FF3}" destId="{A17B8E3A-5435-49DA-86ED-25AFD8015D8F}" srcOrd="4" destOrd="0" presId="urn:microsoft.com/office/officeart/2005/8/layout/venn1"/>
    <dgm:cxn modelId="{B979FFC0-CB4D-4654-8656-3A006094DCE5}" type="presParOf" srcId="{F5423B81-1175-46F7-8929-08A141972FF3}" destId="{8D0A2824-9D60-4B50-B696-C863BDEC8FD7}" srcOrd="5" destOrd="0" presId="urn:microsoft.com/office/officeart/2005/8/layout/venn1"/>
    <dgm:cxn modelId="{D3A6D20B-4581-409E-AAD5-82154EF2A68F}" type="presParOf" srcId="{F5423B81-1175-46F7-8929-08A141972FF3}" destId="{5B402DA0-C619-4896-A706-BAF2D9DBF0FC}" srcOrd="6" destOrd="0" presId="urn:microsoft.com/office/officeart/2005/8/layout/venn1"/>
    <dgm:cxn modelId="{47CEA07A-E725-40DA-9DAF-286B7BC0A215}" type="presParOf" srcId="{F5423B81-1175-46F7-8929-08A141972FF3}" destId="{4D27368A-00CB-433A-BBAF-6D3C7A54ECD6}" srcOrd="7" destOrd="0" presId="urn:microsoft.com/office/officeart/2005/8/layout/venn1"/>
    <dgm:cxn modelId="{FF2D4376-8B3C-45F8-9D0E-EE589777EC95}" type="presParOf" srcId="{F5423B81-1175-46F7-8929-08A141972FF3}" destId="{E4D6F72F-9DD6-4503-A362-0E319D176ED6}" srcOrd="8" destOrd="0" presId="urn:microsoft.com/office/officeart/2005/8/layout/venn1"/>
    <dgm:cxn modelId="{365D6169-88CE-48EA-A7F1-D69B9085D6BC}" type="presParOf" srcId="{F5423B81-1175-46F7-8929-08A141972FF3}" destId="{1033A949-BE38-4EED-9668-A3841A103AE2}" srcOrd="9" destOrd="0" presId="urn:microsoft.com/office/officeart/2005/8/layout/venn1"/>
    <dgm:cxn modelId="{DE2F2A4D-83CB-4693-A581-3077BF593E69}" type="presParOf" srcId="{F5423B81-1175-46F7-8929-08A141972FF3}" destId="{9A54C937-661D-4A64-B76E-1B7129EE3841}" srcOrd="10" destOrd="0" presId="urn:microsoft.com/office/officeart/2005/8/layout/venn1"/>
    <dgm:cxn modelId="{2E25B762-2A4C-4839-8470-090624116772}" type="presParOf" srcId="{F5423B81-1175-46F7-8929-08A141972FF3}" destId="{6C85DF90-B08D-424E-A6B1-FD4167EE819F}" srcOrd="11" destOrd="0" presId="urn:microsoft.com/office/officeart/2005/8/layout/venn1"/>
    <dgm:cxn modelId="{67029A87-320D-4D6D-84C3-0CEF2657CEE7}" type="presParOf" srcId="{F5423B81-1175-46F7-8929-08A141972FF3}" destId="{6BCD9BB9-F5BC-4139-A895-4131DDA4C3DE}" srcOrd="12" destOrd="0" presId="urn:microsoft.com/office/officeart/2005/8/layout/venn1"/>
    <dgm:cxn modelId="{0089E94C-5235-4686-91BE-E60E8B54FDA8}" type="presParOf" srcId="{F5423B81-1175-46F7-8929-08A141972FF3}" destId="{650A74EC-DD08-4E35-AD65-572221A86F38}" srcOrd="13" destOrd="0" presId="urn:microsoft.com/office/officeart/2005/8/layout/venn1"/>
  </dgm:cxnLst>
  <dgm:bg/>
  <dgm:whole>
    <a:ln>
      <a:solidFill>
        <a:schemeClr val="tx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6F8F2-3563-411F-A5ED-19074ED0D57E}">
      <dsp:nvSpPr>
        <dsp:cNvPr id="0" name=""/>
        <dsp:cNvSpPr/>
      </dsp:nvSpPr>
      <dsp:spPr>
        <a:xfrm>
          <a:off x="0" y="697"/>
          <a:ext cx="769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82B1F-96C2-4936-AD73-BED9909EFFEC}">
      <dsp:nvSpPr>
        <dsp:cNvPr id="0" name=""/>
        <dsp:cNvSpPr/>
      </dsp:nvSpPr>
      <dsp:spPr>
        <a:xfrm>
          <a:off x="0" y="697"/>
          <a:ext cx="7696200" cy="63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📱 </a:t>
          </a:r>
          <a:r>
            <a:rPr lang="en-US" sz="1800" b="1" kern="1200" smtClean="0"/>
            <a:t>Social Media in Emergencies</a:t>
          </a:r>
          <a:endParaRPr lang="en-US" sz="1800" kern="1200"/>
        </a:p>
      </dsp:txBody>
      <dsp:txXfrm>
        <a:off x="0" y="697"/>
        <a:ext cx="7696200" cy="634844"/>
      </dsp:txXfrm>
    </dsp:sp>
    <dsp:sp modelId="{5CE487E0-774C-464C-B66C-9B7B5029E650}">
      <dsp:nvSpPr>
        <dsp:cNvPr id="0" name=""/>
        <dsp:cNvSpPr/>
      </dsp:nvSpPr>
      <dsp:spPr>
        <a:xfrm>
          <a:off x="0" y="635542"/>
          <a:ext cx="769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1AC60-6DB7-4841-A237-796939B01E0B}">
      <dsp:nvSpPr>
        <dsp:cNvPr id="0" name=""/>
        <dsp:cNvSpPr/>
      </dsp:nvSpPr>
      <dsp:spPr>
        <a:xfrm>
          <a:off x="0" y="635542"/>
          <a:ext cx="7696200" cy="63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Twitter plays a crucial role in sharing information during disasters.</a:t>
          </a:r>
          <a:endParaRPr lang="en-US" sz="1800" kern="1200"/>
        </a:p>
      </dsp:txBody>
      <dsp:txXfrm>
        <a:off x="0" y="635542"/>
        <a:ext cx="7696200" cy="634844"/>
      </dsp:txXfrm>
    </dsp:sp>
    <dsp:sp modelId="{435755F2-3B21-4C29-A576-D9E3D08BEBD0}">
      <dsp:nvSpPr>
        <dsp:cNvPr id="0" name=""/>
        <dsp:cNvSpPr/>
      </dsp:nvSpPr>
      <dsp:spPr>
        <a:xfrm>
          <a:off x="0" y="1270387"/>
          <a:ext cx="769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B201F-8381-4B94-A41E-ABE8B396985E}">
      <dsp:nvSpPr>
        <dsp:cNvPr id="0" name=""/>
        <dsp:cNvSpPr/>
      </dsp:nvSpPr>
      <dsp:spPr>
        <a:xfrm>
          <a:off x="0" y="1270387"/>
          <a:ext cx="7696200" cy="63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Millions of tweets are posted in real-time, often before official news reports.</a:t>
          </a:r>
          <a:endParaRPr lang="en-US" sz="1800" kern="1200"/>
        </a:p>
      </dsp:txBody>
      <dsp:txXfrm>
        <a:off x="0" y="1270387"/>
        <a:ext cx="7696200" cy="634844"/>
      </dsp:txXfrm>
    </dsp:sp>
    <dsp:sp modelId="{5E0FE3E0-7B71-40B3-99BE-617F53CF97A2}">
      <dsp:nvSpPr>
        <dsp:cNvPr id="0" name=""/>
        <dsp:cNvSpPr/>
      </dsp:nvSpPr>
      <dsp:spPr>
        <a:xfrm>
          <a:off x="0" y="1905232"/>
          <a:ext cx="769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486F7-79AF-4E7C-B8FF-A72950557447}">
      <dsp:nvSpPr>
        <dsp:cNvPr id="0" name=""/>
        <dsp:cNvSpPr/>
      </dsp:nvSpPr>
      <dsp:spPr>
        <a:xfrm>
          <a:off x="0" y="1905232"/>
          <a:ext cx="7696200" cy="63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⚠️ </a:t>
          </a:r>
          <a:r>
            <a:rPr lang="en-US" sz="1800" b="1" kern="1200" smtClean="0"/>
            <a:t>The Challenge</a:t>
          </a:r>
          <a:endParaRPr lang="en-US" sz="1800" kern="1200"/>
        </a:p>
      </dsp:txBody>
      <dsp:txXfrm>
        <a:off x="0" y="1905232"/>
        <a:ext cx="7696200" cy="634844"/>
      </dsp:txXfrm>
    </dsp:sp>
    <dsp:sp modelId="{738CD75E-A520-41C3-AA16-22CE0364BE57}">
      <dsp:nvSpPr>
        <dsp:cNvPr id="0" name=""/>
        <dsp:cNvSpPr/>
      </dsp:nvSpPr>
      <dsp:spPr>
        <a:xfrm>
          <a:off x="0" y="2540077"/>
          <a:ext cx="769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0C5DB-DF77-4DB3-8A9D-5BF8EE4425F2}">
      <dsp:nvSpPr>
        <dsp:cNvPr id="0" name=""/>
        <dsp:cNvSpPr/>
      </dsp:nvSpPr>
      <dsp:spPr>
        <a:xfrm>
          <a:off x="0" y="2540077"/>
          <a:ext cx="7696200" cy="63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Tweets may use words like </a:t>
          </a:r>
          <a:r>
            <a:rPr lang="en-US" sz="1800" i="1" kern="1200" smtClean="0"/>
            <a:t>"fire"</a:t>
          </a:r>
          <a:r>
            <a:rPr lang="en-US" sz="1800" kern="1200" smtClean="0"/>
            <a:t>, </a:t>
          </a:r>
          <a:r>
            <a:rPr lang="en-US" sz="1800" i="1" kern="1200" smtClean="0"/>
            <a:t>"storm"</a:t>
          </a:r>
          <a:r>
            <a:rPr lang="en-US" sz="1800" kern="1200" smtClean="0"/>
            <a:t>, or </a:t>
          </a:r>
          <a:r>
            <a:rPr lang="en-US" sz="1800" i="1" kern="1200" smtClean="0"/>
            <a:t>"explosion"</a:t>
          </a:r>
          <a:r>
            <a:rPr lang="en-US" sz="1800" kern="1200" smtClean="0"/>
            <a:t> metaphorically (e.g., </a:t>
          </a:r>
          <a:r>
            <a:rPr lang="en-US" sz="1800" i="1" kern="1200" smtClean="0"/>
            <a:t>"this party is lit"</a:t>
          </a:r>
          <a:r>
            <a:rPr lang="en-US" sz="1800" kern="1200" smtClean="0"/>
            <a:t>).</a:t>
          </a:r>
          <a:endParaRPr lang="en-US" sz="1800" kern="1200"/>
        </a:p>
      </dsp:txBody>
      <dsp:txXfrm>
        <a:off x="0" y="2540077"/>
        <a:ext cx="7696200" cy="634844"/>
      </dsp:txXfrm>
    </dsp:sp>
    <dsp:sp modelId="{89C51373-B8F7-40D6-AB77-8D6C840D9400}">
      <dsp:nvSpPr>
        <dsp:cNvPr id="0" name=""/>
        <dsp:cNvSpPr/>
      </dsp:nvSpPr>
      <dsp:spPr>
        <a:xfrm>
          <a:off x="0" y="3174922"/>
          <a:ext cx="769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00B42-ED36-4D4E-B6B5-7B40B5555509}">
      <dsp:nvSpPr>
        <dsp:cNvPr id="0" name=""/>
        <dsp:cNvSpPr/>
      </dsp:nvSpPr>
      <dsp:spPr>
        <a:xfrm>
          <a:off x="0" y="3174922"/>
          <a:ext cx="7696200" cy="63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Manual filtering is slow and ineffective.</a:t>
          </a:r>
          <a:endParaRPr lang="en-US" sz="1800" kern="1200"/>
        </a:p>
      </dsp:txBody>
      <dsp:txXfrm>
        <a:off x="0" y="3174922"/>
        <a:ext cx="7696200" cy="634844"/>
      </dsp:txXfrm>
    </dsp:sp>
    <dsp:sp modelId="{9F1A09C1-A415-49E5-836E-C85724B9C1B4}">
      <dsp:nvSpPr>
        <dsp:cNvPr id="0" name=""/>
        <dsp:cNvSpPr/>
      </dsp:nvSpPr>
      <dsp:spPr>
        <a:xfrm>
          <a:off x="0" y="3809767"/>
          <a:ext cx="769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6594B-DEC6-4523-AF4D-35132BF47E09}">
      <dsp:nvSpPr>
        <dsp:cNvPr id="0" name=""/>
        <dsp:cNvSpPr/>
      </dsp:nvSpPr>
      <dsp:spPr>
        <a:xfrm>
          <a:off x="0" y="3809767"/>
          <a:ext cx="7696200" cy="63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🧠 </a:t>
          </a:r>
          <a:r>
            <a:rPr lang="en-US" sz="1800" b="1" kern="1200" smtClean="0"/>
            <a:t>Why Classification is Needed</a:t>
          </a:r>
          <a:endParaRPr lang="en-US" sz="1800" kern="1200"/>
        </a:p>
      </dsp:txBody>
      <dsp:txXfrm>
        <a:off x="0" y="3809767"/>
        <a:ext cx="7696200" cy="634844"/>
      </dsp:txXfrm>
    </dsp:sp>
    <dsp:sp modelId="{03A6362B-019E-4233-8DD1-F9665ADAEBFD}">
      <dsp:nvSpPr>
        <dsp:cNvPr id="0" name=""/>
        <dsp:cNvSpPr/>
      </dsp:nvSpPr>
      <dsp:spPr>
        <a:xfrm>
          <a:off x="0" y="4444612"/>
          <a:ext cx="769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33A87-93C3-4041-B09C-ACD2E462AE0F}">
      <dsp:nvSpPr>
        <dsp:cNvPr id="0" name=""/>
        <dsp:cNvSpPr/>
      </dsp:nvSpPr>
      <dsp:spPr>
        <a:xfrm>
          <a:off x="0" y="4444612"/>
          <a:ext cx="7696200" cy="63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Automating tweet classification can support disaster response agencies.</a:t>
          </a:r>
          <a:endParaRPr lang="en-US" sz="1800" kern="1200"/>
        </a:p>
      </dsp:txBody>
      <dsp:txXfrm>
        <a:off x="0" y="4444612"/>
        <a:ext cx="7696200" cy="634844"/>
      </dsp:txXfrm>
    </dsp:sp>
    <dsp:sp modelId="{3150A417-E6FB-45EB-A81A-1C13719BF325}">
      <dsp:nvSpPr>
        <dsp:cNvPr id="0" name=""/>
        <dsp:cNvSpPr/>
      </dsp:nvSpPr>
      <dsp:spPr>
        <a:xfrm>
          <a:off x="0" y="5079457"/>
          <a:ext cx="769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41306-91A8-4D02-9EB8-021CCCC5EACD}">
      <dsp:nvSpPr>
        <dsp:cNvPr id="0" name=""/>
        <dsp:cNvSpPr/>
      </dsp:nvSpPr>
      <dsp:spPr>
        <a:xfrm>
          <a:off x="0" y="5079457"/>
          <a:ext cx="7696200" cy="634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Helps prioritize real emergencies over unrelated noise.</a:t>
          </a:r>
          <a:endParaRPr lang="en-US" sz="1800" kern="1200"/>
        </a:p>
      </dsp:txBody>
      <dsp:txXfrm>
        <a:off x="0" y="5079457"/>
        <a:ext cx="7696200" cy="6348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88D72-C64D-4818-8B95-329EC1665DA2}">
      <dsp:nvSpPr>
        <dsp:cNvPr id="0" name=""/>
        <dsp:cNvSpPr/>
      </dsp:nvSpPr>
      <dsp:spPr>
        <a:xfrm>
          <a:off x="0" y="2195"/>
          <a:ext cx="80772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tx2"/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0F478A-2652-4673-8073-D532C6A66BCF}">
      <dsp:nvSpPr>
        <dsp:cNvPr id="0" name=""/>
        <dsp:cNvSpPr/>
      </dsp:nvSpPr>
      <dsp:spPr>
        <a:xfrm>
          <a:off x="0" y="2195"/>
          <a:ext cx="8077200" cy="374284"/>
        </a:xfrm>
        <a:prstGeom prst="rect">
          <a:avLst/>
        </a:prstGeom>
        <a:noFill/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📈 </a:t>
          </a:r>
          <a:r>
            <a:rPr lang="en-US" sz="1700" b="1" kern="1200" smtClean="0"/>
            <a:t>Evaluation Metrics</a:t>
          </a:r>
          <a:endParaRPr lang="en-US" sz="1700" kern="1200"/>
        </a:p>
      </dsp:txBody>
      <dsp:txXfrm>
        <a:off x="0" y="2195"/>
        <a:ext cx="8077200" cy="374284"/>
      </dsp:txXfrm>
    </dsp:sp>
    <dsp:sp modelId="{53CEA39D-C5AB-4FEE-BB7B-A0EE4D6EB16F}">
      <dsp:nvSpPr>
        <dsp:cNvPr id="0" name=""/>
        <dsp:cNvSpPr/>
      </dsp:nvSpPr>
      <dsp:spPr>
        <a:xfrm>
          <a:off x="0" y="376479"/>
          <a:ext cx="80772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tx2"/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59C8EFB-AAE1-4FFE-AC54-9D6875BE4DD4}">
      <dsp:nvSpPr>
        <dsp:cNvPr id="0" name=""/>
        <dsp:cNvSpPr/>
      </dsp:nvSpPr>
      <dsp:spPr>
        <a:xfrm>
          <a:off x="0" y="376479"/>
          <a:ext cx="8077200" cy="374284"/>
        </a:xfrm>
        <a:prstGeom prst="rect">
          <a:avLst/>
        </a:prstGeom>
        <a:noFill/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Accuracy</a:t>
          </a:r>
          <a:r>
            <a:rPr lang="en-US" sz="1700" kern="1200" smtClean="0"/>
            <a:t> – overall correctness</a:t>
          </a:r>
          <a:endParaRPr lang="en-US" sz="1700" kern="1200"/>
        </a:p>
      </dsp:txBody>
      <dsp:txXfrm>
        <a:off x="0" y="376479"/>
        <a:ext cx="8077200" cy="374284"/>
      </dsp:txXfrm>
    </dsp:sp>
    <dsp:sp modelId="{6BD2CCF1-A136-41E5-86F9-94D77A38C848}">
      <dsp:nvSpPr>
        <dsp:cNvPr id="0" name=""/>
        <dsp:cNvSpPr/>
      </dsp:nvSpPr>
      <dsp:spPr>
        <a:xfrm>
          <a:off x="0" y="750763"/>
          <a:ext cx="80772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tx2"/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567EAA9-EA65-4822-ACF5-63054FC986CF}">
      <dsp:nvSpPr>
        <dsp:cNvPr id="0" name=""/>
        <dsp:cNvSpPr/>
      </dsp:nvSpPr>
      <dsp:spPr>
        <a:xfrm>
          <a:off x="0" y="750763"/>
          <a:ext cx="8077200" cy="374284"/>
        </a:xfrm>
        <a:prstGeom prst="rect">
          <a:avLst/>
        </a:prstGeom>
        <a:noFill/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Precision</a:t>
          </a:r>
          <a:r>
            <a:rPr lang="en-US" sz="1700" kern="1200" smtClean="0"/>
            <a:t> – how many predicted disasters were correct</a:t>
          </a:r>
          <a:endParaRPr lang="en-US" sz="1700" kern="1200"/>
        </a:p>
      </dsp:txBody>
      <dsp:txXfrm>
        <a:off x="0" y="750763"/>
        <a:ext cx="8077200" cy="374284"/>
      </dsp:txXfrm>
    </dsp:sp>
    <dsp:sp modelId="{382074F5-C092-4867-8E45-44E5B35AD911}">
      <dsp:nvSpPr>
        <dsp:cNvPr id="0" name=""/>
        <dsp:cNvSpPr/>
      </dsp:nvSpPr>
      <dsp:spPr>
        <a:xfrm>
          <a:off x="0" y="1125047"/>
          <a:ext cx="80772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tx2"/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CAC02FC-153E-48DB-99F4-A881716CA5E7}">
      <dsp:nvSpPr>
        <dsp:cNvPr id="0" name=""/>
        <dsp:cNvSpPr/>
      </dsp:nvSpPr>
      <dsp:spPr>
        <a:xfrm>
          <a:off x="0" y="1125047"/>
          <a:ext cx="8077200" cy="374284"/>
        </a:xfrm>
        <a:prstGeom prst="rect">
          <a:avLst/>
        </a:prstGeom>
        <a:noFill/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Recall</a:t>
          </a:r>
          <a:r>
            <a:rPr lang="en-US" sz="1700" kern="1200" dirty="0" smtClean="0"/>
            <a:t> – how many actual disasters were captured</a:t>
          </a:r>
          <a:endParaRPr lang="en-US" sz="1700" kern="1200" dirty="0"/>
        </a:p>
      </dsp:txBody>
      <dsp:txXfrm>
        <a:off x="0" y="1125047"/>
        <a:ext cx="8077200" cy="374284"/>
      </dsp:txXfrm>
    </dsp:sp>
    <dsp:sp modelId="{32E7693C-7DF8-4EE9-8645-D68870F675A6}">
      <dsp:nvSpPr>
        <dsp:cNvPr id="0" name=""/>
        <dsp:cNvSpPr/>
      </dsp:nvSpPr>
      <dsp:spPr>
        <a:xfrm>
          <a:off x="0" y="1499331"/>
          <a:ext cx="80772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tx2"/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3ED4587-0867-4F8C-AF56-6A2FB510B47C}">
      <dsp:nvSpPr>
        <dsp:cNvPr id="0" name=""/>
        <dsp:cNvSpPr/>
      </dsp:nvSpPr>
      <dsp:spPr>
        <a:xfrm>
          <a:off x="0" y="1499331"/>
          <a:ext cx="8077200" cy="374284"/>
        </a:xfrm>
        <a:prstGeom prst="rect">
          <a:avLst/>
        </a:prstGeom>
        <a:noFill/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F1-Score</a:t>
          </a:r>
          <a:r>
            <a:rPr lang="en-US" sz="1700" kern="1200" smtClean="0"/>
            <a:t> – harmonic mean of precision and recall</a:t>
          </a:r>
          <a:endParaRPr lang="en-US" sz="1700" kern="1200"/>
        </a:p>
      </dsp:txBody>
      <dsp:txXfrm>
        <a:off x="0" y="1499331"/>
        <a:ext cx="8077200" cy="374284"/>
      </dsp:txXfrm>
    </dsp:sp>
    <dsp:sp modelId="{0E8573D5-55F8-4E60-BF84-AED15FD9646A}">
      <dsp:nvSpPr>
        <dsp:cNvPr id="0" name=""/>
        <dsp:cNvSpPr/>
      </dsp:nvSpPr>
      <dsp:spPr>
        <a:xfrm>
          <a:off x="0" y="1873615"/>
          <a:ext cx="80772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tx2"/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74A911F-5DD3-4B6F-B904-217A1C064591}">
      <dsp:nvSpPr>
        <dsp:cNvPr id="0" name=""/>
        <dsp:cNvSpPr/>
      </dsp:nvSpPr>
      <dsp:spPr>
        <a:xfrm>
          <a:off x="0" y="1873615"/>
          <a:ext cx="8077200" cy="374284"/>
        </a:xfrm>
        <a:prstGeom prst="rect">
          <a:avLst/>
        </a:prstGeom>
        <a:noFill/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📊 </a:t>
          </a:r>
          <a:r>
            <a:rPr lang="en-US" sz="1700" b="1" kern="1200" smtClean="0"/>
            <a:t>Visual Analysis</a:t>
          </a:r>
          <a:endParaRPr lang="en-US" sz="1700" kern="1200"/>
        </a:p>
      </dsp:txBody>
      <dsp:txXfrm>
        <a:off x="0" y="1873615"/>
        <a:ext cx="8077200" cy="374284"/>
      </dsp:txXfrm>
    </dsp:sp>
    <dsp:sp modelId="{A5A4DFC1-E066-4BF3-848C-6461A0DAAA5E}">
      <dsp:nvSpPr>
        <dsp:cNvPr id="0" name=""/>
        <dsp:cNvSpPr/>
      </dsp:nvSpPr>
      <dsp:spPr>
        <a:xfrm>
          <a:off x="0" y="2247899"/>
          <a:ext cx="80772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tx2"/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C3F19D4-A2ED-4596-A734-760D897FCD3D}">
      <dsp:nvSpPr>
        <dsp:cNvPr id="0" name=""/>
        <dsp:cNvSpPr/>
      </dsp:nvSpPr>
      <dsp:spPr>
        <a:xfrm>
          <a:off x="0" y="2247900"/>
          <a:ext cx="8077200" cy="374284"/>
        </a:xfrm>
        <a:prstGeom prst="rect">
          <a:avLst/>
        </a:prstGeom>
        <a:noFill/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Confusion Matrix</a:t>
          </a:r>
          <a:r>
            <a:rPr lang="en-US" sz="1700" kern="1200" smtClean="0"/>
            <a:t> – to observe true/false positives/negatives</a:t>
          </a:r>
          <a:endParaRPr lang="en-US" sz="1700" kern="1200"/>
        </a:p>
      </dsp:txBody>
      <dsp:txXfrm>
        <a:off x="0" y="2247900"/>
        <a:ext cx="8077200" cy="374284"/>
      </dsp:txXfrm>
    </dsp:sp>
    <dsp:sp modelId="{7488E56B-6EFD-4CC2-AE1B-C59FDDE4A2AE}">
      <dsp:nvSpPr>
        <dsp:cNvPr id="0" name=""/>
        <dsp:cNvSpPr/>
      </dsp:nvSpPr>
      <dsp:spPr>
        <a:xfrm>
          <a:off x="0" y="2622184"/>
          <a:ext cx="80772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tx2"/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134816B-7909-4F4D-A64B-D776DD495531}">
      <dsp:nvSpPr>
        <dsp:cNvPr id="0" name=""/>
        <dsp:cNvSpPr/>
      </dsp:nvSpPr>
      <dsp:spPr>
        <a:xfrm>
          <a:off x="0" y="2622184"/>
          <a:ext cx="8077200" cy="374284"/>
        </a:xfrm>
        <a:prstGeom prst="rect">
          <a:avLst/>
        </a:prstGeom>
        <a:noFill/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ROC Curve</a:t>
          </a:r>
          <a:r>
            <a:rPr lang="en-US" sz="1700" kern="1200" smtClean="0"/>
            <a:t> – trade-off between TPR and FPR</a:t>
          </a:r>
          <a:endParaRPr lang="en-US" sz="1700" kern="1200"/>
        </a:p>
      </dsp:txBody>
      <dsp:txXfrm>
        <a:off x="0" y="2622184"/>
        <a:ext cx="8077200" cy="374284"/>
      </dsp:txXfrm>
    </dsp:sp>
    <dsp:sp modelId="{94A3295B-DC6B-467F-AF12-A05BE1714949}">
      <dsp:nvSpPr>
        <dsp:cNvPr id="0" name=""/>
        <dsp:cNvSpPr/>
      </dsp:nvSpPr>
      <dsp:spPr>
        <a:xfrm>
          <a:off x="0" y="2996468"/>
          <a:ext cx="80772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tx2"/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830F6E8-8BA9-4091-9CD5-E5952EDC1C0A}">
      <dsp:nvSpPr>
        <dsp:cNvPr id="0" name=""/>
        <dsp:cNvSpPr/>
      </dsp:nvSpPr>
      <dsp:spPr>
        <a:xfrm>
          <a:off x="0" y="2996468"/>
          <a:ext cx="8077200" cy="374284"/>
        </a:xfrm>
        <a:prstGeom prst="rect">
          <a:avLst/>
        </a:prstGeom>
        <a:noFill/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Precision-Recall Curve</a:t>
          </a:r>
          <a:r>
            <a:rPr lang="en-US" sz="1700" kern="1200" smtClean="0"/>
            <a:t> – useful for imbalanced data</a:t>
          </a:r>
          <a:endParaRPr lang="en-US" sz="1700" kern="1200"/>
        </a:p>
      </dsp:txBody>
      <dsp:txXfrm>
        <a:off x="0" y="2996468"/>
        <a:ext cx="8077200" cy="374284"/>
      </dsp:txXfrm>
    </dsp:sp>
    <dsp:sp modelId="{BCF5B951-7BE8-402A-8C95-1D8F8739C676}">
      <dsp:nvSpPr>
        <dsp:cNvPr id="0" name=""/>
        <dsp:cNvSpPr/>
      </dsp:nvSpPr>
      <dsp:spPr>
        <a:xfrm>
          <a:off x="0" y="3370752"/>
          <a:ext cx="80772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tx2"/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DA92513-6B2C-4CEC-B715-57FCA9385F73}">
      <dsp:nvSpPr>
        <dsp:cNvPr id="0" name=""/>
        <dsp:cNvSpPr/>
      </dsp:nvSpPr>
      <dsp:spPr>
        <a:xfrm>
          <a:off x="0" y="3370752"/>
          <a:ext cx="8077200" cy="374284"/>
        </a:xfrm>
        <a:prstGeom prst="rect">
          <a:avLst/>
        </a:prstGeom>
        <a:noFill/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🏆 </a:t>
          </a:r>
          <a:r>
            <a:rPr lang="en-US" sz="1700" b="1" kern="1200" smtClean="0"/>
            <a:t>Outcome</a:t>
          </a:r>
          <a:endParaRPr lang="en-US" sz="1700" kern="1200"/>
        </a:p>
      </dsp:txBody>
      <dsp:txXfrm>
        <a:off x="0" y="3370752"/>
        <a:ext cx="8077200" cy="374284"/>
      </dsp:txXfrm>
    </dsp:sp>
    <dsp:sp modelId="{0F801721-61F8-4356-AF83-1FEB88561BE5}">
      <dsp:nvSpPr>
        <dsp:cNvPr id="0" name=""/>
        <dsp:cNvSpPr/>
      </dsp:nvSpPr>
      <dsp:spPr>
        <a:xfrm>
          <a:off x="0" y="3745036"/>
          <a:ext cx="80772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tx2"/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C2DC92B-3C60-40DD-BAEB-B6981F34C242}">
      <dsp:nvSpPr>
        <dsp:cNvPr id="0" name=""/>
        <dsp:cNvSpPr/>
      </dsp:nvSpPr>
      <dsp:spPr>
        <a:xfrm>
          <a:off x="0" y="3745036"/>
          <a:ext cx="8077200" cy="374284"/>
        </a:xfrm>
        <a:prstGeom prst="rect">
          <a:avLst/>
        </a:prstGeom>
        <a:noFill/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Best-performing model selected based on F1-score and overall consistency</a:t>
          </a:r>
          <a:endParaRPr lang="en-US" sz="1700" kern="1200"/>
        </a:p>
      </dsp:txBody>
      <dsp:txXfrm>
        <a:off x="0" y="3745036"/>
        <a:ext cx="8077200" cy="374284"/>
      </dsp:txXfrm>
    </dsp:sp>
    <dsp:sp modelId="{E031025F-F985-472D-92D3-16C005222170}">
      <dsp:nvSpPr>
        <dsp:cNvPr id="0" name=""/>
        <dsp:cNvSpPr/>
      </dsp:nvSpPr>
      <dsp:spPr>
        <a:xfrm>
          <a:off x="0" y="4119320"/>
          <a:ext cx="80772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5000"/>
                <a:satMod val="250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tint val="64000"/>
                <a:satMod val="16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50000"/>
                <a:satMod val="2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43000"/>
                <a:satMod val="190000"/>
              </a:schemeClr>
            </a:gs>
          </a:gsLst>
          <a:lin ang="5400000" scaled="1"/>
        </a:gradFill>
        <a:ln w="11430" cap="flat" cmpd="sng" algn="ctr">
          <a:solidFill>
            <a:schemeClr val="tx2"/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7A502F9-0DD9-4BE8-BC51-89CBF96079A8}">
      <dsp:nvSpPr>
        <dsp:cNvPr id="0" name=""/>
        <dsp:cNvSpPr/>
      </dsp:nvSpPr>
      <dsp:spPr>
        <a:xfrm>
          <a:off x="0" y="4119320"/>
          <a:ext cx="8077200" cy="374284"/>
        </a:xfrm>
        <a:prstGeom prst="rect">
          <a:avLst/>
        </a:prstGeom>
        <a:noFill/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Ready for deployment</a:t>
          </a:r>
          <a:endParaRPr lang="en-US" sz="1700" kern="1200"/>
        </a:p>
      </dsp:txBody>
      <dsp:txXfrm>
        <a:off x="0" y="4119320"/>
        <a:ext cx="8077200" cy="3742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A5D8F-BEB2-4486-805A-BCD2D9E832EF}">
      <dsp:nvSpPr>
        <dsp:cNvPr id="0" name=""/>
        <dsp:cNvSpPr/>
      </dsp:nvSpPr>
      <dsp:spPr>
        <a:xfrm>
          <a:off x="3668258" y="756620"/>
          <a:ext cx="969282" cy="9694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5D70562-4490-4A2A-9293-59511E668C21}">
      <dsp:nvSpPr>
        <dsp:cNvPr id="0" name=""/>
        <dsp:cNvSpPr/>
      </dsp:nvSpPr>
      <dsp:spPr>
        <a:xfrm>
          <a:off x="3597581" y="0"/>
          <a:ext cx="1110636" cy="59436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🌐 </a:t>
          </a:r>
          <a:r>
            <a:rPr lang="en-US" sz="1000" b="1" kern="1200" smtClean="0"/>
            <a:t>Web App for Real-Time Prediction</a:t>
          </a:r>
          <a:endParaRPr lang="en-US" sz="1000" kern="1200"/>
        </a:p>
      </dsp:txBody>
      <dsp:txXfrm>
        <a:off x="3597581" y="0"/>
        <a:ext cx="1110636" cy="594360"/>
      </dsp:txXfrm>
    </dsp:sp>
    <dsp:sp modelId="{60FFB560-A231-43A7-8E25-9B473C09F50E}">
      <dsp:nvSpPr>
        <dsp:cNvPr id="0" name=""/>
        <dsp:cNvSpPr/>
      </dsp:nvSpPr>
      <dsp:spPr>
        <a:xfrm>
          <a:off x="3952581" y="893323"/>
          <a:ext cx="969282" cy="9694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1FB6EFB-53FD-4CBC-B33F-0EA61B9D5B4F}">
      <dsp:nvSpPr>
        <dsp:cNvPr id="0" name=""/>
        <dsp:cNvSpPr/>
      </dsp:nvSpPr>
      <dsp:spPr>
        <a:xfrm>
          <a:off x="5041408" y="564642"/>
          <a:ext cx="1050056" cy="65379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🧱 </a:t>
          </a:r>
          <a:r>
            <a:rPr lang="en-US" sz="1000" b="1" kern="1200" smtClean="0"/>
            <a:t>Framework Used:</a:t>
          </a:r>
          <a:endParaRPr lang="en-US" sz="1000" kern="1200"/>
        </a:p>
      </dsp:txBody>
      <dsp:txXfrm>
        <a:off x="5041408" y="564642"/>
        <a:ext cx="1050056" cy="653796"/>
      </dsp:txXfrm>
    </dsp:sp>
    <dsp:sp modelId="{6428902F-48BD-4EF7-84E8-A02A4C677D4F}">
      <dsp:nvSpPr>
        <dsp:cNvPr id="0" name=""/>
        <dsp:cNvSpPr/>
      </dsp:nvSpPr>
      <dsp:spPr>
        <a:xfrm>
          <a:off x="4022450" y="1200904"/>
          <a:ext cx="969282" cy="9694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8E7FAB5-A75F-43FB-8C76-07B5E9E16363}">
      <dsp:nvSpPr>
        <dsp:cNvPr id="0" name=""/>
        <dsp:cNvSpPr/>
      </dsp:nvSpPr>
      <dsp:spPr>
        <a:xfrm>
          <a:off x="5142375" y="1396746"/>
          <a:ext cx="1029862" cy="69837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Flask</a:t>
          </a:r>
          <a:r>
            <a:rPr lang="en-US" sz="1000" kern="1200" smtClean="0"/>
            <a:t> </a:t>
          </a:r>
          <a:r>
            <a:rPr lang="en-US" sz="1000" i="1" kern="1200" smtClean="0"/>
            <a:t>(or Streamlit)</a:t>
          </a:r>
          <a:r>
            <a:rPr lang="en-US" sz="1000" kern="1200" smtClean="0"/>
            <a:t> to build a lightweight web interface</a:t>
          </a:r>
          <a:endParaRPr lang="en-US" sz="1000" kern="1200"/>
        </a:p>
      </dsp:txBody>
      <dsp:txXfrm>
        <a:off x="5142375" y="1396746"/>
        <a:ext cx="1029862" cy="698373"/>
      </dsp:txXfrm>
    </dsp:sp>
    <dsp:sp modelId="{B28E4046-9781-4C9B-9741-71B498EEE8B3}">
      <dsp:nvSpPr>
        <dsp:cNvPr id="0" name=""/>
        <dsp:cNvSpPr/>
      </dsp:nvSpPr>
      <dsp:spPr>
        <a:xfrm>
          <a:off x="3825766" y="1447564"/>
          <a:ext cx="969282" cy="9694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D1C613C-3A30-4523-821E-F4AB25E6AD12}">
      <dsp:nvSpPr>
        <dsp:cNvPr id="0" name=""/>
        <dsp:cNvSpPr/>
      </dsp:nvSpPr>
      <dsp:spPr>
        <a:xfrm>
          <a:off x="4698120" y="2332863"/>
          <a:ext cx="1110636" cy="6389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Simple form for tweet input → instant classification result</a:t>
          </a:r>
          <a:endParaRPr lang="en-US" sz="1000" kern="1200"/>
        </a:p>
      </dsp:txBody>
      <dsp:txXfrm>
        <a:off x="4698120" y="2332863"/>
        <a:ext cx="1110636" cy="638937"/>
      </dsp:txXfrm>
    </dsp:sp>
    <dsp:sp modelId="{FF690F80-AA6F-4ABB-8FF5-0641A1DE4239}">
      <dsp:nvSpPr>
        <dsp:cNvPr id="0" name=""/>
        <dsp:cNvSpPr/>
      </dsp:nvSpPr>
      <dsp:spPr>
        <a:xfrm>
          <a:off x="3510749" y="1447564"/>
          <a:ext cx="969282" cy="9694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3DA6BE9-5C75-46B0-9076-35CDBD708186}">
      <dsp:nvSpPr>
        <dsp:cNvPr id="0" name=""/>
        <dsp:cNvSpPr/>
      </dsp:nvSpPr>
      <dsp:spPr>
        <a:xfrm>
          <a:off x="2497041" y="2332863"/>
          <a:ext cx="1110636" cy="63893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💾 </a:t>
          </a:r>
          <a:r>
            <a:rPr lang="en-US" sz="1000" b="1" kern="1200" smtClean="0"/>
            <a:t>Model Integration:</a:t>
          </a:r>
          <a:endParaRPr lang="en-US" sz="1000" kern="1200"/>
        </a:p>
      </dsp:txBody>
      <dsp:txXfrm>
        <a:off x="2497041" y="2332863"/>
        <a:ext cx="1110636" cy="638937"/>
      </dsp:txXfrm>
    </dsp:sp>
    <dsp:sp modelId="{B638F0C7-D042-4924-A2CE-E3FE55144B9B}">
      <dsp:nvSpPr>
        <dsp:cNvPr id="0" name=""/>
        <dsp:cNvSpPr/>
      </dsp:nvSpPr>
      <dsp:spPr>
        <a:xfrm>
          <a:off x="3314066" y="1200904"/>
          <a:ext cx="969282" cy="9694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0C7EB5A-A3E4-4833-8428-B6A66CB29170}">
      <dsp:nvSpPr>
        <dsp:cNvPr id="0" name=""/>
        <dsp:cNvSpPr/>
      </dsp:nvSpPr>
      <dsp:spPr>
        <a:xfrm>
          <a:off x="2133560" y="1396746"/>
          <a:ext cx="1029862" cy="69837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Trained model serialized using pickle</a:t>
          </a:r>
          <a:endParaRPr lang="en-US" sz="1000" kern="1200"/>
        </a:p>
      </dsp:txBody>
      <dsp:txXfrm>
        <a:off x="2133560" y="1396746"/>
        <a:ext cx="1029862" cy="698373"/>
      </dsp:txXfrm>
    </dsp:sp>
    <dsp:sp modelId="{3E2ACA09-0F68-4293-BFC0-5701BBB51DF0}">
      <dsp:nvSpPr>
        <dsp:cNvPr id="0" name=""/>
        <dsp:cNvSpPr/>
      </dsp:nvSpPr>
      <dsp:spPr>
        <a:xfrm>
          <a:off x="3383935" y="893323"/>
          <a:ext cx="969282" cy="9694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tx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7368DAB-1400-4967-BAA5-DBCDF6176542}">
      <dsp:nvSpPr>
        <dsp:cNvPr id="0" name=""/>
        <dsp:cNvSpPr/>
      </dsp:nvSpPr>
      <dsp:spPr>
        <a:xfrm>
          <a:off x="2214334" y="564642"/>
          <a:ext cx="1050056" cy="65379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Deployed with preprocessing pipeline</a:t>
          </a:r>
          <a:endParaRPr lang="en-US" sz="1000" kern="1200"/>
        </a:p>
      </dsp:txBody>
      <dsp:txXfrm>
        <a:off x="2214334" y="564642"/>
        <a:ext cx="1050056" cy="65379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9F443-AB52-4163-A401-400338FBEF0F}">
      <dsp:nvSpPr>
        <dsp:cNvPr id="0" name=""/>
        <dsp:cNvSpPr/>
      </dsp:nvSpPr>
      <dsp:spPr>
        <a:xfrm>
          <a:off x="0" y="80962"/>
          <a:ext cx="2357437" cy="14144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dk2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⚠️ </a:t>
          </a:r>
          <a:r>
            <a:rPr lang="en-US" sz="1700" b="1" kern="1200" smtClean="0"/>
            <a:t>Key Challenges Faced</a:t>
          </a:r>
          <a:endParaRPr lang="en-US" sz="1700" kern="1200"/>
        </a:p>
      </dsp:txBody>
      <dsp:txXfrm>
        <a:off x="0" y="80962"/>
        <a:ext cx="2357437" cy="1414462"/>
      </dsp:txXfrm>
    </dsp:sp>
    <dsp:sp modelId="{6E8B34C3-AA79-483E-ADF9-7D4B1E0290BA}">
      <dsp:nvSpPr>
        <dsp:cNvPr id="0" name=""/>
        <dsp:cNvSpPr/>
      </dsp:nvSpPr>
      <dsp:spPr>
        <a:xfrm>
          <a:off x="2593181" y="80962"/>
          <a:ext cx="2357437" cy="14144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dk2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Noisy &amp; Informal Language</a:t>
          </a:r>
          <a:endParaRPr lang="en-US" sz="17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Tweets often include slang, emojis, abbreviations</a:t>
          </a:r>
          <a:endParaRPr lang="en-US" sz="1300" kern="1200"/>
        </a:p>
      </dsp:txBody>
      <dsp:txXfrm>
        <a:off x="2593181" y="80962"/>
        <a:ext cx="2357437" cy="1414462"/>
      </dsp:txXfrm>
    </dsp:sp>
    <dsp:sp modelId="{670DF903-EFF2-4F70-851A-D8BAA718D900}">
      <dsp:nvSpPr>
        <dsp:cNvPr id="0" name=""/>
        <dsp:cNvSpPr/>
      </dsp:nvSpPr>
      <dsp:spPr>
        <a:xfrm>
          <a:off x="5186362" y="80962"/>
          <a:ext cx="2357437" cy="14144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dk2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Ambiguity &amp; Sarcasm</a:t>
          </a:r>
          <a:endParaRPr lang="en-US" sz="17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Difficult for models to detect context (e.g., </a:t>
          </a:r>
          <a:r>
            <a:rPr lang="en-US" sz="1300" i="1" kern="1200" smtClean="0"/>
            <a:t>“this exam was a disaster”</a:t>
          </a:r>
          <a:r>
            <a:rPr lang="en-US" sz="1300" kern="1200" smtClean="0"/>
            <a:t>)</a:t>
          </a:r>
          <a:endParaRPr lang="en-US" sz="1300" kern="1200"/>
        </a:p>
      </dsp:txBody>
      <dsp:txXfrm>
        <a:off x="5186362" y="80962"/>
        <a:ext cx="2357437" cy="1414462"/>
      </dsp:txXfrm>
    </dsp:sp>
    <dsp:sp modelId="{FE9D5C28-2928-4BAD-9FCC-39C3EC3F02AB}">
      <dsp:nvSpPr>
        <dsp:cNvPr id="0" name=""/>
        <dsp:cNvSpPr/>
      </dsp:nvSpPr>
      <dsp:spPr>
        <a:xfrm>
          <a:off x="0" y="1731168"/>
          <a:ext cx="2357437" cy="14144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dk2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Data Imbalance</a:t>
          </a:r>
          <a:endParaRPr lang="en-US" sz="17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Fewer disaster tweets made classification harder</a:t>
          </a:r>
          <a:endParaRPr lang="en-US" sz="1300" kern="1200"/>
        </a:p>
      </dsp:txBody>
      <dsp:txXfrm>
        <a:off x="0" y="1731168"/>
        <a:ext cx="2357437" cy="1414462"/>
      </dsp:txXfrm>
    </dsp:sp>
    <dsp:sp modelId="{F9B8CC4C-54F7-4550-8E04-A349CF842B2A}">
      <dsp:nvSpPr>
        <dsp:cNvPr id="0" name=""/>
        <dsp:cNvSpPr/>
      </dsp:nvSpPr>
      <dsp:spPr>
        <a:xfrm>
          <a:off x="2593181" y="1731168"/>
          <a:ext cx="2357437" cy="14144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dk2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🧠 </a:t>
          </a:r>
          <a:r>
            <a:rPr lang="en-US" sz="1700" b="1" kern="1200" smtClean="0"/>
            <a:t>Key Learnings</a:t>
          </a:r>
          <a:endParaRPr lang="en-US" sz="1700" kern="1200"/>
        </a:p>
      </dsp:txBody>
      <dsp:txXfrm>
        <a:off x="2593181" y="1731168"/>
        <a:ext cx="2357437" cy="1414462"/>
      </dsp:txXfrm>
    </dsp:sp>
    <dsp:sp modelId="{24E1C93E-E95C-4555-A8BE-B78F1B5E7291}">
      <dsp:nvSpPr>
        <dsp:cNvPr id="0" name=""/>
        <dsp:cNvSpPr/>
      </dsp:nvSpPr>
      <dsp:spPr>
        <a:xfrm>
          <a:off x="5186362" y="1731168"/>
          <a:ext cx="2357437" cy="14144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dk2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Importance of </a:t>
          </a:r>
          <a:r>
            <a:rPr lang="en-US" sz="1700" b="1" kern="1200" smtClean="0"/>
            <a:t>robust preprocessing</a:t>
          </a:r>
          <a:r>
            <a:rPr lang="en-US" sz="1700" kern="1200" smtClean="0"/>
            <a:t> and cleaning pipeline</a:t>
          </a:r>
          <a:endParaRPr lang="en-US" sz="1700" kern="1200"/>
        </a:p>
      </dsp:txBody>
      <dsp:txXfrm>
        <a:off x="5186362" y="1731168"/>
        <a:ext cx="2357437" cy="1414462"/>
      </dsp:txXfrm>
    </dsp:sp>
    <dsp:sp modelId="{DBA739C7-3FFA-4007-B3D1-6F41F390FF68}">
      <dsp:nvSpPr>
        <dsp:cNvPr id="0" name=""/>
        <dsp:cNvSpPr/>
      </dsp:nvSpPr>
      <dsp:spPr>
        <a:xfrm>
          <a:off x="1296590" y="3381375"/>
          <a:ext cx="2357437" cy="14144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dk2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How to tune models for better </a:t>
          </a:r>
          <a:r>
            <a:rPr lang="en-US" sz="1700" b="1" kern="1200" smtClean="0"/>
            <a:t>precision/recall</a:t>
          </a:r>
          <a:r>
            <a:rPr lang="en-US" sz="1700" kern="1200" smtClean="0"/>
            <a:t> trade-offs</a:t>
          </a:r>
          <a:endParaRPr lang="en-US" sz="1700" kern="1200"/>
        </a:p>
      </dsp:txBody>
      <dsp:txXfrm>
        <a:off x="1296590" y="3381375"/>
        <a:ext cx="2357437" cy="1414462"/>
      </dsp:txXfrm>
    </dsp:sp>
    <dsp:sp modelId="{EA55633E-0B7C-4274-863A-0772542D6F3B}">
      <dsp:nvSpPr>
        <dsp:cNvPr id="0" name=""/>
        <dsp:cNvSpPr/>
      </dsp:nvSpPr>
      <dsp:spPr>
        <a:xfrm>
          <a:off x="3889771" y="3381375"/>
          <a:ext cx="2357437" cy="14144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dk2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Gained hands-on experience with </a:t>
          </a:r>
          <a:r>
            <a:rPr lang="en-US" sz="1700" b="1" kern="1200" smtClean="0"/>
            <a:t>NLP</a:t>
          </a:r>
          <a:r>
            <a:rPr lang="en-US" sz="1700" kern="1200" smtClean="0"/>
            <a:t>, </a:t>
          </a:r>
          <a:r>
            <a:rPr lang="en-US" sz="1700" b="1" kern="1200" smtClean="0"/>
            <a:t>model evaluation</a:t>
          </a:r>
          <a:r>
            <a:rPr lang="en-US" sz="1700" kern="1200" smtClean="0"/>
            <a:t>, and </a:t>
          </a:r>
          <a:r>
            <a:rPr lang="en-US" sz="1700" b="1" kern="1200" smtClean="0"/>
            <a:t>deployment</a:t>
          </a:r>
          <a:endParaRPr lang="en-US" sz="1700" kern="1200"/>
        </a:p>
      </dsp:txBody>
      <dsp:txXfrm>
        <a:off x="3889771" y="3381375"/>
        <a:ext cx="2357437" cy="14144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17F9F-BF70-4D1D-A974-0C7FA8E8B347}">
      <dsp:nvSpPr>
        <dsp:cNvPr id="0" name=""/>
        <dsp:cNvSpPr/>
      </dsp:nvSpPr>
      <dsp:spPr>
        <a:xfrm>
          <a:off x="2766059" y="41909"/>
          <a:ext cx="2011680" cy="20116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Successfully built a machine learning model to classify disaster-related tweets</a:t>
          </a:r>
          <a:endParaRPr lang="en-US" sz="1200" kern="1200"/>
        </a:p>
      </dsp:txBody>
      <dsp:txXfrm>
        <a:off x="3034283" y="393953"/>
        <a:ext cx="1475232" cy="905256"/>
      </dsp:txXfrm>
    </dsp:sp>
    <dsp:sp modelId="{38F1846B-4B7E-415B-8C45-0C07CE667B68}">
      <dsp:nvSpPr>
        <dsp:cNvPr id="0" name=""/>
        <dsp:cNvSpPr/>
      </dsp:nvSpPr>
      <dsp:spPr>
        <a:xfrm>
          <a:off x="3491940" y="1299210"/>
          <a:ext cx="2011680" cy="20116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Automated tweet detection can enhance </a:t>
          </a:r>
          <a:r>
            <a:rPr lang="en-US" sz="1200" b="1" kern="1200" smtClean="0"/>
            <a:t>situational awareness</a:t>
          </a:r>
          <a:endParaRPr lang="en-US" sz="1200" kern="1200"/>
        </a:p>
      </dsp:txBody>
      <dsp:txXfrm>
        <a:off x="4107179" y="1818894"/>
        <a:ext cx="1207008" cy="1106424"/>
      </dsp:txXfrm>
    </dsp:sp>
    <dsp:sp modelId="{8869AF2D-7C70-4FEF-AD3A-434435955EA5}">
      <dsp:nvSpPr>
        <dsp:cNvPr id="0" name=""/>
        <dsp:cNvSpPr/>
      </dsp:nvSpPr>
      <dsp:spPr>
        <a:xfrm>
          <a:off x="2040178" y="1299210"/>
          <a:ext cx="2011680" cy="201168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Supports </a:t>
          </a:r>
          <a:r>
            <a:rPr lang="en-US" sz="1200" b="1" kern="1200" smtClean="0"/>
            <a:t>disaster response teams</a:t>
          </a:r>
          <a:r>
            <a:rPr lang="en-US" sz="1200" kern="1200" smtClean="0"/>
            <a:t>, </a:t>
          </a:r>
          <a:r>
            <a:rPr lang="en-US" sz="1200" b="1" kern="1200" smtClean="0"/>
            <a:t>news outlets</a:t>
          </a:r>
          <a:r>
            <a:rPr lang="en-US" sz="1200" kern="1200" smtClean="0"/>
            <a:t>, and </a:t>
          </a:r>
          <a:r>
            <a:rPr lang="en-US" sz="1200" b="1" kern="1200" smtClean="0"/>
            <a:t>public safety organizations</a:t>
          </a:r>
          <a:endParaRPr lang="en-US" sz="1200" kern="1200"/>
        </a:p>
      </dsp:txBody>
      <dsp:txXfrm>
        <a:off x="2229611" y="1818894"/>
        <a:ext cx="1207008" cy="110642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50696-A7C6-4267-809E-58CFD0E37E3A}">
      <dsp:nvSpPr>
        <dsp:cNvPr id="0" name=""/>
        <dsp:cNvSpPr/>
      </dsp:nvSpPr>
      <dsp:spPr>
        <a:xfrm>
          <a:off x="3181" y="204556"/>
          <a:ext cx="1390891" cy="1495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Real-Time Tweet Streaming</a:t>
          </a:r>
          <a:endParaRPr lang="en-US" sz="1600" kern="1200"/>
        </a:p>
      </dsp:txBody>
      <dsp:txXfrm>
        <a:off x="43919" y="245294"/>
        <a:ext cx="1309415" cy="1414411"/>
      </dsp:txXfrm>
    </dsp:sp>
    <dsp:sp modelId="{22560C9D-96A8-4143-A40E-D7A2C3B67915}">
      <dsp:nvSpPr>
        <dsp:cNvPr id="0" name=""/>
        <dsp:cNvSpPr/>
      </dsp:nvSpPr>
      <dsp:spPr>
        <a:xfrm>
          <a:off x="1533162" y="780029"/>
          <a:ext cx="294869" cy="34494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1533162" y="849017"/>
        <a:ext cx="206408" cy="206965"/>
      </dsp:txXfrm>
    </dsp:sp>
    <dsp:sp modelId="{FE9B049C-81A6-408F-B038-119A8437AB25}">
      <dsp:nvSpPr>
        <dsp:cNvPr id="0" name=""/>
        <dsp:cNvSpPr/>
      </dsp:nvSpPr>
      <dsp:spPr>
        <a:xfrm>
          <a:off x="1950429" y="204556"/>
          <a:ext cx="1390891" cy="1495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Integrate with </a:t>
          </a:r>
          <a:r>
            <a:rPr lang="en-US" sz="1600" b="1" kern="1200" smtClean="0"/>
            <a:t>Twitter API</a:t>
          </a:r>
          <a:r>
            <a:rPr lang="en-US" sz="1600" kern="1200" smtClean="0"/>
            <a:t> for live monitoring and alerting</a:t>
          </a:r>
          <a:endParaRPr lang="en-US" sz="1600" kern="1200"/>
        </a:p>
      </dsp:txBody>
      <dsp:txXfrm>
        <a:off x="1991167" y="245294"/>
        <a:ext cx="1309415" cy="1414411"/>
      </dsp:txXfrm>
    </dsp:sp>
    <dsp:sp modelId="{0D85068C-5791-4B29-AB37-948C30AB7374}">
      <dsp:nvSpPr>
        <dsp:cNvPr id="0" name=""/>
        <dsp:cNvSpPr/>
      </dsp:nvSpPr>
      <dsp:spPr>
        <a:xfrm>
          <a:off x="3480410" y="780029"/>
          <a:ext cx="294869" cy="34494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3480410" y="849017"/>
        <a:ext cx="206408" cy="206965"/>
      </dsp:txXfrm>
    </dsp:sp>
    <dsp:sp modelId="{6DA8CB09-C1DB-4637-BB7C-415FCDA9AA36}">
      <dsp:nvSpPr>
        <dsp:cNvPr id="0" name=""/>
        <dsp:cNvSpPr/>
      </dsp:nvSpPr>
      <dsp:spPr>
        <a:xfrm>
          <a:off x="3897678" y="204556"/>
          <a:ext cx="1390891" cy="1495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Multilingual Support</a:t>
          </a:r>
          <a:endParaRPr lang="en-US" sz="1600" kern="1200"/>
        </a:p>
      </dsp:txBody>
      <dsp:txXfrm>
        <a:off x="3938416" y="245294"/>
        <a:ext cx="1309415" cy="1414411"/>
      </dsp:txXfrm>
    </dsp:sp>
    <dsp:sp modelId="{626A07AD-5E0E-4AC7-968A-5793ECBB9D49}">
      <dsp:nvSpPr>
        <dsp:cNvPr id="0" name=""/>
        <dsp:cNvSpPr/>
      </dsp:nvSpPr>
      <dsp:spPr>
        <a:xfrm>
          <a:off x="5427659" y="780029"/>
          <a:ext cx="294869" cy="344941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427659" y="849017"/>
        <a:ext cx="206408" cy="206965"/>
      </dsp:txXfrm>
    </dsp:sp>
    <dsp:sp modelId="{9DA44E95-CD43-4ED8-A207-B3EF8CE2A8F6}">
      <dsp:nvSpPr>
        <dsp:cNvPr id="0" name=""/>
        <dsp:cNvSpPr/>
      </dsp:nvSpPr>
      <dsp:spPr>
        <a:xfrm>
          <a:off x="5844926" y="204556"/>
          <a:ext cx="1390891" cy="149588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Extend detection to </a:t>
          </a:r>
          <a:r>
            <a:rPr lang="en-US" sz="1600" b="1" kern="1200" smtClean="0"/>
            <a:t>non-English</a:t>
          </a:r>
          <a:r>
            <a:rPr lang="en-US" sz="1600" kern="1200" smtClean="0"/>
            <a:t> tweets for global applicability</a:t>
          </a:r>
          <a:endParaRPr lang="en-US" sz="1600" kern="1200"/>
        </a:p>
      </dsp:txBody>
      <dsp:txXfrm>
        <a:off x="5885664" y="245294"/>
        <a:ext cx="1309415" cy="14144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04912-F24A-476E-BB69-5E6D59530FFE}">
      <dsp:nvSpPr>
        <dsp:cNvPr id="0" name=""/>
        <dsp:cNvSpPr/>
      </dsp:nvSpPr>
      <dsp:spPr>
        <a:xfrm>
          <a:off x="0" y="10578"/>
          <a:ext cx="7772400" cy="6464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🎯 </a:t>
          </a:r>
          <a:r>
            <a:rPr lang="en-US" sz="1700" b="1" kern="1200" smtClean="0"/>
            <a:t>Project Objective</a:t>
          </a:r>
          <a:endParaRPr lang="en-US" sz="1700" kern="1200"/>
        </a:p>
      </dsp:txBody>
      <dsp:txXfrm>
        <a:off x="31556" y="42134"/>
        <a:ext cx="7709288" cy="583313"/>
      </dsp:txXfrm>
    </dsp:sp>
    <dsp:sp modelId="{1F734E82-C22C-46C6-8EE2-C9755CD955BE}">
      <dsp:nvSpPr>
        <dsp:cNvPr id="0" name=""/>
        <dsp:cNvSpPr/>
      </dsp:nvSpPr>
      <dsp:spPr>
        <a:xfrm>
          <a:off x="0" y="705963"/>
          <a:ext cx="7772400" cy="6464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Build a machine learning model to classify tweets as:</a:t>
          </a:r>
          <a:endParaRPr lang="en-US" sz="1700" kern="1200"/>
        </a:p>
      </dsp:txBody>
      <dsp:txXfrm>
        <a:off x="31556" y="737519"/>
        <a:ext cx="7709288" cy="583313"/>
      </dsp:txXfrm>
    </dsp:sp>
    <dsp:sp modelId="{1B1A06DE-4A18-4D5F-BC18-C30CA85FAD31}">
      <dsp:nvSpPr>
        <dsp:cNvPr id="0" name=""/>
        <dsp:cNvSpPr/>
      </dsp:nvSpPr>
      <dsp:spPr>
        <a:xfrm>
          <a:off x="0" y="1352388"/>
          <a:ext cx="7772400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smtClean="0"/>
            <a:t>Disaster-related</a:t>
          </a:r>
          <a:r>
            <a:rPr lang="en-US" sz="1300" kern="1200" smtClean="0"/>
            <a:t> (1)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smtClean="0"/>
            <a:t>Not disaster-related</a:t>
          </a:r>
          <a:r>
            <a:rPr lang="en-US" sz="1300" kern="1200" smtClean="0"/>
            <a:t> (0)</a:t>
          </a:r>
          <a:endParaRPr lang="en-US" sz="1300" kern="1200"/>
        </a:p>
      </dsp:txBody>
      <dsp:txXfrm>
        <a:off x="0" y="1352388"/>
        <a:ext cx="7772400" cy="431077"/>
      </dsp:txXfrm>
    </dsp:sp>
    <dsp:sp modelId="{68CF43D8-575C-4B10-BE92-0813D0E1AE17}">
      <dsp:nvSpPr>
        <dsp:cNvPr id="0" name=""/>
        <dsp:cNvSpPr/>
      </dsp:nvSpPr>
      <dsp:spPr>
        <a:xfrm>
          <a:off x="0" y="1783466"/>
          <a:ext cx="7772400" cy="6464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🗣️ </a:t>
          </a:r>
          <a:r>
            <a:rPr lang="en-US" sz="1700" b="1" kern="1200" smtClean="0"/>
            <a:t>Ambiguity in Language</a:t>
          </a:r>
          <a:endParaRPr lang="en-US" sz="1700" kern="1200"/>
        </a:p>
      </dsp:txBody>
      <dsp:txXfrm>
        <a:off x="31556" y="1815022"/>
        <a:ext cx="7709288" cy="583313"/>
      </dsp:txXfrm>
    </dsp:sp>
    <dsp:sp modelId="{7981EDA0-B4DF-42BB-B75F-D5403F6D69B3}">
      <dsp:nvSpPr>
        <dsp:cNvPr id="0" name=""/>
        <dsp:cNvSpPr/>
      </dsp:nvSpPr>
      <dsp:spPr>
        <a:xfrm>
          <a:off x="0" y="2478851"/>
          <a:ext cx="7772400" cy="6464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Words like </a:t>
          </a:r>
          <a:r>
            <a:rPr lang="en-US" sz="1700" i="1" kern="1200" smtClean="0"/>
            <a:t>“fire”</a:t>
          </a:r>
          <a:r>
            <a:rPr lang="en-US" sz="1700" kern="1200" smtClean="0"/>
            <a:t>, </a:t>
          </a:r>
          <a:r>
            <a:rPr lang="en-US" sz="1700" i="1" kern="1200" smtClean="0"/>
            <a:t>“earthquake”</a:t>
          </a:r>
          <a:r>
            <a:rPr lang="en-US" sz="1700" kern="1200" smtClean="0"/>
            <a:t>, or </a:t>
          </a:r>
          <a:r>
            <a:rPr lang="en-US" sz="1700" i="1" kern="1200" smtClean="0"/>
            <a:t>“flood”</a:t>
          </a:r>
          <a:r>
            <a:rPr lang="en-US" sz="1700" kern="1200" smtClean="0"/>
            <a:t> may appear in non-disaster contexts.</a:t>
          </a:r>
          <a:endParaRPr lang="en-US" sz="1700" kern="1200"/>
        </a:p>
      </dsp:txBody>
      <dsp:txXfrm>
        <a:off x="31556" y="2510407"/>
        <a:ext cx="7709288" cy="583313"/>
      </dsp:txXfrm>
    </dsp:sp>
    <dsp:sp modelId="{DD585E2C-9E8A-475B-92BC-3E1CE01FA074}">
      <dsp:nvSpPr>
        <dsp:cNvPr id="0" name=""/>
        <dsp:cNvSpPr/>
      </dsp:nvSpPr>
      <dsp:spPr>
        <a:xfrm>
          <a:off x="0" y="3125276"/>
          <a:ext cx="7772400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i="1" kern="1200" smtClean="0"/>
            <a:t>“That song is fire”</a:t>
          </a:r>
          <a:r>
            <a:rPr lang="en-US" sz="1300" kern="1200" smtClean="0"/>
            <a:t> ≠ Real emergency</a:t>
          </a:r>
          <a:endParaRPr lang="en-US" sz="1300" kern="1200"/>
        </a:p>
      </dsp:txBody>
      <dsp:txXfrm>
        <a:off x="0" y="3125276"/>
        <a:ext cx="7772400" cy="281520"/>
      </dsp:txXfrm>
    </dsp:sp>
    <dsp:sp modelId="{631F3B39-3998-4F12-B0EE-7AE1F435E928}">
      <dsp:nvSpPr>
        <dsp:cNvPr id="0" name=""/>
        <dsp:cNvSpPr/>
      </dsp:nvSpPr>
      <dsp:spPr>
        <a:xfrm>
          <a:off x="0" y="3406796"/>
          <a:ext cx="7772400" cy="6464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🤖 </a:t>
          </a:r>
          <a:r>
            <a:rPr lang="en-US" sz="1700" b="1" kern="1200" smtClean="0"/>
            <a:t>Need for Contextual Understanding</a:t>
          </a:r>
          <a:endParaRPr lang="en-US" sz="1700" kern="1200"/>
        </a:p>
      </dsp:txBody>
      <dsp:txXfrm>
        <a:off x="31556" y="3438352"/>
        <a:ext cx="7709288" cy="583313"/>
      </dsp:txXfrm>
    </dsp:sp>
    <dsp:sp modelId="{FCC4738C-7EAE-44A9-9813-298FA1E3786B}">
      <dsp:nvSpPr>
        <dsp:cNvPr id="0" name=""/>
        <dsp:cNvSpPr/>
      </dsp:nvSpPr>
      <dsp:spPr>
        <a:xfrm>
          <a:off x="0" y="4102181"/>
          <a:ext cx="7772400" cy="6464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Model must interpret:</a:t>
          </a:r>
          <a:endParaRPr lang="en-US" sz="1700" kern="1200"/>
        </a:p>
      </dsp:txBody>
      <dsp:txXfrm>
        <a:off x="31556" y="4133737"/>
        <a:ext cx="7709288" cy="583313"/>
      </dsp:txXfrm>
    </dsp:sp>
    <dsp:sp modelId="{9FEFD36A-2482-4313-8CAC-30ABEADF274C}">
      <dsp:nvSpPr>
        <dsp:cNvPr id="0" name=""/>
        <dsp:cNvSpPr/>
      </dsp:nvSpPr>
      <dsp:spPr>
        <a:xfrm>
          <a:off x="0" y="4748606"/>
          <a:ext cx="7772400" cy="651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774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smtClean="0"/>
            <a:t>Literal vs. figurative usage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smtClean="0"/>
            <a:t>Tweet sentiment and intent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b="1" kern="1200" smtClean="0"/>
            <a:t>Contextual clues from hashtags, keywords, and user behavior</a:t>
          </a:r>
          <a:endParaRPr lang="en-US" sz="1300" kern="1200"/>
        </a:p>
      </dsp:txBody>
      <dsp:txXfrm>
        <a:off x="0" y="4748606"/>
        <a:ext cx="7772400" cy="651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08314-02D2-40F7-8B88-A7300443BB73}">
      <dsp:nvSpPr>
        <dsp:cNvPr id="0" name=""/>
        <dsp:cNvSpPr/>
      </dsp:nvSpPr>
      <dsp:spPr>
        <a:xfrm>
          <a:off x="2343468" y="306527"/>
          <a:ext cx="5898534" cy="5677910"/>
        </a:xfrm>
        <a:prstGeom prst="triangle">
          <a:avLst/>
        </a:prstGeom>
        <a:solidFill>
          <a:schemeClr val="tx2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3D044-53B9-49E0-80A5-1108D08BF119}">
      <dsp:nvSpPr>
        <dsp:cNvPr id="0" name=""/>
        <dsp:cNvSpPr/>
      </dsp:nvSpPr>
      <dsp:spPr>
        <a:xfrm>
          <a:off x="3479259" y="674337"/>
          <a:ext cx="6655340" cy="491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Times New Roman" pitchFamily="18" charset="0"/>
              <a:cs typeface="Times New Roman" pitchFamily="18" charset="0"/>
            </a:rPr>
            <a:t>🤖 1. Build an Intelligent Classifier</a:t>
          </a:r>
          <a:endParaRPr lang="en-US" sz="1200" b="1" kern="1200">
            <a:latin typeface="Times New Roman" pitchFamily="18" charset="0"/>
            <a:cs typeface="Times New Roman" pitchFamily="18" charset="0"/>
          </a:endParaRPr>
        </a:p>
      </dsp:txBody>
      <dsp:txXfrm>
        <a:off x="3503241" y="698319"/>
        <a:ext cx="6607376" cy="443314"/>
      </dsp:txXfrm>
    </dsp:sp>
    <dsp:sp modelId="{4E065995-B643-4ADD-8C62-7021FBA42B23}">
      <dsp:nvSpPr>
        <dsp:cNvPr id="0" name=""/>
        <dsp:cNvSpPr/>
      </dsp:nvSpPr>
      <dsp:spPr>
        <a:xfrm>
          <a:off x="3479259" y="1177288"/>
          <a:ext cx="6655340" cy="491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latin typeface="Times New Roman" pitchFamily="18" charset="0"/>
              <a:cs typeface="Times New Roman" pitchFamily="18" charset="0"/>
            </a:rPr>
            <a:t>Develop a machine learning model to identify whether a tweet is about a real disaster or not.</a:t>
          </a:r>
          <a:endParaRPr lang="en-US" sz="1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503241" y="1201270"/>
        <a:ext cx="6607376" cy="443314"/>
      </dsp:txXfrm>
    </dsp:sp>
    <dsp:sp modelId="{CAAD4202-D488-45DB-9499-4190E38E1D20}">
      <dsp:nvSpPr>
        <dsp:cNvPr id="0" name=""/>
        <dsp:cNvSpPr/>
      </dsp:nvSpPr>
      <dsp:spPr>
        <a:xfrm>
          <a:off x="3479259" y="1680239"/>
          <a:ext cx="6655340" cy="491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Times New Roman" pitchFamily="18" charset="0"/>
              <a:cs typeface="Times New Roman" pitchFamily="18" charset="0"/>
            </a:rPr>
            <a:t>✅ 2. Ensure Accuracy and Reliability</a:t>
          </a:r>
          <a:endParaRPr lang="en-US" sz="1200" b="1" kern="1200">
            <a:latin typeface="Times New Roman" pitchFamily="18" charset="0"/>
            <a:cs typeface="Times New Roman" pitchFamily="18" charset="0"/>
          </a:endParaRPr>
        </a:p>
      </dsp:txBody>
      <dsp:txXfrm>
        <a:off x="3503241" y="1704221"/>
        <a:ext cx="6607376" cy="443314"/>
      </dsp:txXfrm>
    </dsp:sp>
    <dsp:sp modelId="{6FD12567-BE30-4BD5-92FC-D3FED2309D03}">
      <dsp:nvSpPr>
        <dsp:cNvPr id="0" name=""/>
        <dsp:cNvSpPr/>
      </dsp:nvSpPr>
      <dsp:spPr>
        <a:xfrm>
          <a:off x="3479259" y="2183190"/>
          <a:ext cx="6655340" cy="491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Times New Roman" pitchFamily="18" charset="0"/>
              <a:cs typeface="Times New Roman" pitchFamily="18" charset="0"/>
            </a:rPr>
            <a:t>Aim for high accuracy, precision, and recall.</a:t>
          </a:r>
          <a:endParaRPr lang="en-US" sz="1200" b="1" kern="1200">
            <a:latin typeface="Times New Roman" pitchFamily="18" charset="0"/>
            <a:cs typeface="Times New Roman" pitchFamily="18" charset="0"/>
          </a:endParaRPr>
        </a:p>
      </dsp:txBody>
      <dsp:txXfrm>
        <a:off x="3503241" y="2207172"/>
        <a:ext cx="6607376" cy="443314"/>
      </dsp:txXfrm>
    </dsp:sp>
    <dsp:sp modelId="{671DC415-642D-4FCF-A655-DCF6E14BBDED}">
      <dsp:nvSpPr>
        <dsp:cNvPr id="0" name=""/>
        <dsp:cNvSpPr/>
      </dsp:nvSpPr>
      <dsp:spPr>
        <a:xfrm>
          <a:off x="3479259" y="2686141"/>
          <a:ext cx="6655340" cy="491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Times New Roman" pitchFamily="18" charset="0"/>
              <a:cs typeface="Times New Roman" pitchFamily="18" charset="0"/>
            </a:rPr>
            <a:t>Minimize false positives to avoid unnecessary panic.</a:t>
          </a:r>
          <a:endParaRPr lang="en-US" sz="1200" b="1" kern="1200">
            <a:latin typeface="Times New Roman" pitchFamily="18" charset="0"/>
            <a:cs typeface="Times New Roman" pitchFamily="18" charset="0"/>
          </a:endParaRPr>
        </a:p>
      </dsp:txBody>
      <dsp:txXfrm>
        <a:off x="3503241" y="2710123"/>
        <a:ext cx="6607376" cy="443314"/>
      </dsp:txXfrm>
    </dsp:sp>
    <dsp:sp modelId="{7B8B6EB9-603B-46D6-B7BC-261F7BABFF92}">
      <dsp:nvSpPr>
        <dsp:cNvPr id="0" name=""/>
        <dsp:cNvSpPr/>
      </dsp:nvSpPr>
      <dsp:spPr>
        <a:xfrm>
          <a:off x="3479259" y="3189092"/>
          <a:ext cx="6655340" cy="491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Times New Roman" pitchFamily="18" charset="0"/>
              <a:cs typeface="Times New Roman" pitchFamily="18" charset="0"/>
            </a:rPr>
            <a:t>🗣️ 3. Handle Language Diversity</a:t>
          </a:r>
          <a:endParaRPr lang="en-US" sz="1200" b="1" kern="1200">
            <a:latin typeface="Times New Roman" pitchFamily="18" charset="0"/>
            <a:cs typeface="Times New Roman" pitchFamily="18" charset="0"/>
          </a:endParaRPr>
        </a:p>
      </dsp:txBody>
      <dsp:txXfrm>
        <a:off x="3503241" y="3213074"/>
        <a:ext cx="6607376" cy="443314"/>
      </dsp:txXfrm>
    </dsp:sp>
    <dsp:sp modelId="{A49680EA-0705-4A8C-889A-01F286F23759}">
      <dsp:nvSpPr>
        <dsp:cNvPr id="0" name=""/>
        <dsp:cNvSpPr/>
      </dsp:nvSpPr>
      <dsp:spPr>
        <a:xfrm>
          <a:off x="3479259" y="3692043"/>
          <a:ext cx="6655340" cy="9306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Times New Roman" pitchFamily="18" charset="0"/>
              <a:cs typeface="Times New Roman" pitchFamily="18" charset="0"/>
            </a:rPr>
            <a:t>Account for:</a:t>
          </a:r>
          <a:endParaRPr lang="en-US" sz="1200" b="1" kern="120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smtClean="0">
              <a:latin typeface="Times New Roman" pitchFamily="18" charset="0"/>
              <a:cs typeface="Times New Roman" pitchFamily="18" charset="0"/>
            </a:rPr>
            <a:t>Slang (</a:t>
          </a:r>
          <a:r>
            <a:rPr lang="en-US" sz="1200" b="1" i="1" kern="1200" smtClean="0">
              <a:latin typeface="Times New Roman" pitchFamily="18" charset="0"/>
              <a:cs typeface="Times New Roman" pitchFamily="18" charset="0"/>
            </a:rPr>
            <a:t>"that flood of emotions"</a:t>
          </a:r>
          <a:r>
            <a:rPr lang="en-US" sz="1200" b="1" kern="1200" smtClean="0">
              <a:latin typeface="Times New Roman" pitchFamily="18" charset="0"/>
              <a:cs typeface="Times New Roman" pitchFamily="18" charset="0"/>
            </a:rPr>
            <a:t>)</a:t>
          </a:r>
          <a:endParaRPr lang="en-US" sz="1200" b="1" kern="120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smtClean="0">
              <a:latin typeface="Times New Roman" pitchFamily="18" charset="0"/>
              <a:cs typeface="Times New Roman" pitchFamily="18" charset="0"/>
            </a:rPr>
            <a:t>Abbreviations (</a:t>
          </a:r>
          <a:r>
            <a:rPr lang="en-US" sz="1200" b="1" i="1" kern="1200" smtClean="0">
              <a:latin typeface="Times New Roman" pitchFamily="18" charset="0"/>
              <a:cs typeface="Times New Roman" pitchFamily="18" charset="0"/>
            </a:rPr>
            <a:t>“OMG fire!”</a:t>
          </a:r>
          <a:r>
            <a:rPr lang="en-US" sz="1200" b="1" kern="1200" smtClean="0">
              <a:latin typeface="Times New Roman" pitchFamily="18" charset="0"/>
              <a:cs typeface="Times New Roman" pitchFamily="18" charset="0"/>
            </a:rPr>
            <a:t>)</a:t>
          </a:r>
          <a:endParaRPr lang="en-US" sz="1200" b="1" kern="1200">
            <a:latin typeface="Times New Roman" pitchFamily="18" charset="0"/>
            <a:cs typeface="Times New Roman" pitchFamily="18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smtClean="0">
              <a:latin typeface="Times New Roman" pitchFamily="18" charset="0"/>
              <a:cs typeface="Times New Roman" pitchFamily="18" charset="0"/>
            </a:rPr>
            <a:t>Cultural/contextual expressions</a:t>
          </a:r>
          <a:endParaRPr lang="en-US" sz="1200" b="1" kern="1200">
            <a:latin typeface="Times New Roman" pitchFamily="18" charset="0"/>
            <a:cs typeface="Times New Roman" pitchFamily="18" charset="0"/>
          </a:endParaRPr>
        </a:p>
      </dsp:txBody>
      <dsp:txXfrm>
        <a:off x="3524689" y="3737473"/>
        <a:ext cx="6564480" cy="839782"/>
      </dsp:txXfrm>
    </dsp:sp>
    <dsp:sp modelId="{F1CF99EB-CA3E-4EAE-AAD5-5908F318D454}">
      <dsp:nvSpPr>
        <dsp:cNvPr id="0" name=""/>
        <dsp:cNvSpPr/>
      </dsp:nvSpPr>
      <dsp:spPr>
        <a:xfrm>
          <a:off x="3479259" y="4634358"/>
          <a:ext cx="6655340" cy="49127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Times New Roman" pitchFamily="18" charset="0"/>
              <a:cs typeface="Times New Roman" pitchFamily="18" charset="0"/>
            </a:rPr>
            <a:t>🌐 4. Enable Real-Time &amp; Scalable Use</a:t>
          </a:r>
          <a:endParaRPr lang="en-US" sz="1200" b="1" kern="1200">
            <a:latin typeface="Times New Roman" pitchFamily="18" charset="0"/>
            <a:cs typeface="Times New Roman" pitchFamily="18" charset="0"/>
          </a:endParaRPr>
        </a:p>
      </dsp:txBody>
      <dsp:txXfrm>
        <a:off x="3503241" y="4658340"/>
        <a:ext cx="6607376" cy="443314"/>
      </dsp:txXfrm>
    </dsp:sp>
    <dsp:sp modelId="{F70B3C6F-2B4B-4764-9270-C404840BC55D}">
      <dsp:nvSpPr>
        <dsp:cNvPr id="0" name=""/>
        <dsp:cNvSpPr/>
      </dsp:nvSpPr>
      <dsp:spPr>
        <a:xfrm>
          <a:off x="3479259" y="5137309"/>
          <a:ext cx="6655340" cy="55094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>
              <a:latin typeface="Times New Roman" pitchFamily="18" charset="0"/>
              <a:cs typeface="Times New Roman" pitchFamily="18" charset="0"/>
            </a:rPr>
            <a:t>Design a deployable, scalable solution for continuous tweet monitoring.</a:t>
          </a:r>
          <a:endParaRPr lang="en-US" sz="1200" b="1" kern="1200">
            <a:latin typeface="Times New Roman" pitchFamily="18" charset="0"/>
            <a:cs typeface="Times New Roman" pitchFamily="18" charset="0"/>
          </a:endParaRPr>
        </a:p>
      </dsp:txBody>
      <dsp:txXfrm>
        <a:off x="3506154" y="5164204"/>
        <a:ext cx="6601550" cy="4971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DE00A-F605-4721-9CE0-1FFEC1465DF1}">
      <dsp:nvSpPr>
        <dsp:cNvPr id="0" name=""/>
        <dsp:cNvSpPr/>
      </dsp:nvSpPr>
      <dsp:spPr>
        <a:xfrm>
          <a:off x="1669937" y="1875"/>
          <a:ext cx="1878679" cy="819894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Key Features</a:t>
          </a:r>
          <a:endParaRPr lang="en-US" sz="1500" kern="1200" dirty="0"/>
        </a:p>
      </dsp:txBody>
      <dsp:txXfrm>
        <a:off x="1709961" y="41899"/>
        <a:ext cx="1798631" cy="739846"/>
      </dsp:txXfrm>
    </dsp:sp>
    <dsp:sp modelId="{E59AAC8E-FDA8-48E8-8BB9-9519EC580D73}">
      <dsp:nvSpPr>
        <dsp:cNvPr id="0" name=""/>
        <dsp:cNvSpPr/>
      </dsp:nvSpPr>
      <dsp:spPr>
        <a:xfrm>
          <a:off x="1669937" y="862764"/>
          <a:ext cx="1878679" cy="819894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text: The tweet content</a:t>
          </a:r>
          <a:endParaRPr lang="en-US" sz="1500" kern="1200" dirty="0"/>
        </a:p>
      </dsp:txBody>
      <dsp:txXfrm>
        <a:off x="1709961" y="902788"/>
        <a:ext cx="1798631" cy="739846"/>
      </dsp:txXfrm>
    </dsp:sp>
    <dsp:sp modelId="{9531510D-0DB9-4924-9505-5D94BCE5ECB6}">
      <dsp:nvSpPr>
        <dsp:cNvPr id="0" name=""/>
        <dsp:cNvSpPr/>
      </dsp:nvSpPr>
      <dsp:spPr>
        <a:xfrm>
          <a:off x="1669937" y="1723652"/>
          <a:ext cx="1878679" cy="819894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keyword: Important keyword (if present)</a:t>
          </a:r>
          <a:endParaRPr lang="en-US" sz="1500" kern="1200" dirty="0"/>
        </a:p>
      </dsp:txBody>
      <dsp:txXfrm>
        <a:off x="1709961" y="1763676"/>
        <a:ext cx="1798631" cy="739846"/>
      </dsp:txXfrm>
    </dsp:sp>
    <dsp:sp modelId="{41683240-6000-49C7-8129-1326E28C14A8}">
      <dsp:nvSpPr>
        <dsp:cNvPr id="0" name=""/>
        <dsp:cNvSpPr/>
      </dsp:nvSpPr>
      <dsp:spPr>
        <a:xfrm>
          <a:off x="1669937" y="2584541"/>
          <a:ext cx="1878679" cy="819894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location: User-provided location (optional)</a:t>
          </a:r>
          <a:endParaRPr lang="en-US" sz="1500" kern="1200" dirty="0"/>
        </a:p>
      </dsp:txBody>
      <dsp:txXfrm>
        <a:off x="1709961" y="2624565"/>
        <a:ext cx="1798631" cy="739846"/>
      </dsp:txXfrm>
    </dsp:sp>
    <dsp:sp modelId="{45D27060-2C1E-497E-9D6F-59AC3BBB68E4}">
      <dsp:nvSpPr>
        <dsp:cNvPr id="0" name=""/>
        <dsp:cNvSpPr/>
      </dsp:nvSpPr>
      <dsp:spPr>
        <a:xfrm>
          <a:off x="1669937" y="3445430"/>
          <a:ext cx="1878679" cy="819894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target: Label (0 or 1)</a:t>
          </a:r>
          <a:endParaRPr lang="en-US" sz="1500" kern="1200" dirty="0"/>
        </a:p>
      </dsp:txBody>
      <dsp:txXfrm>
        <a:off x="1709961" y="3485454"/>
        <a:ext cx="1798631" cy="7398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F36F9D-772C-44A5-9E7E-2C80D7DE06C7}">
      <dsp:nvSpPr>
        <dsp:cNvPr id="0" name=""/>
        <dsp:cNvSpPr/>
      </dsp:nvSpPr>
      <dsp:spPr>
        <a:xfrm>
          <a:off x="1387850" y="32384"/>
          <a:ext cx="1554480" cy="1554480"/>
        </a:xfrm>
        <a:prstGeom prst="ellipse">
          <a:avLst/>
        </a:prstGeom>
        <a:solidFill>
          <a:schemeClr val="tx2">
            <a:alpha val="5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Dataset Summary</a:t>
          </a:r>
          <a:endParaRPr lang="en-US" sz="1200" kern="1200" dirty="0"/>
        </a:p>
      </dsp:txBody>
      <dsp:txXfrm>
        <a:off x="1595114" y="304418"/>
        <a:ext cx="1139952" cy="699516"/>
      </dsp:txXfrm>
    </dsp:sp>
    <dsp:sp modelId="{8A4E8D4B-A5FB-4EF9-A1EF-93651E7CB13D}">
      <dsp:nvSpPr>
        <dsp:cNvPr id="0" name=""/>
        <dsp:cNvSpPr/>
      </dsp:nvSpPr>
      <dsp:spPr>
        <a:xfrm>
          <a:off x="1948759" y="1003935"/>
          <a:ext cx="1554480" cy="1554480"/>
        </a:xfrm>
        <a:prstGeom prst="ellipse">
          <a:avLst/>
        </a:prstGeom>
        <a:solidFill>
          <a:schemeClr val="tx2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Size:</a:t>
          </a:r>
          <a:r>
            <a:rPr lang="en-US" sz="1200" kern="1200" dirty="0" smtClean="0"/>
            <a:t> 10,000 hand-labeled tweets</a:t>
          </a:r>
          <a:endParaRPr lang="en-US" sz="1200" kern="1200" dirty="0"/>
        </a:p>
      </dsp:txBody>
      <dsp:txXfrm>
        <a:off x="2424171" y="1405509"/>
        <a:ext cx="932688" cy="854964"/>
      </dsp:txXfrm>
    </dsp:sp>
    <dsp:sp modelId="{BD9F2ED4-0E9C-4E59-84EB-3D50C09EF8E7}">
      <dsp:nvSpPr>
        <dsp:cNvPr id="0" name=""/>
        <dsp:cNvSpPr/>
      </dsp:nvSpPr>
      <dsp:spPr>
        <a:xfrm>
          <a:off x="826942" y="1003935"/>
          <a:ext cx="1554480" cy="1554480"/>
        </a:xfrm>
        <a:prstGeom prst="ellipse">
          <a:avLst/>
        </a:prstGeom>
        <a:solidFill>
          <a:schemeClr val="tx2">
            <a:alpha val="5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Task:</a:t>
          </a:r>
          <a:r>
            <a:rPr lang="en-US" sz="1200" kern="1200" smtClean="0"/>
            <a:t> Binary Classification</a:t>
          </a:r>
          <a:endParaRPr lang="en-US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0 = Not Disaster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1 = Disaster</a:t>
          </a:r>
          <a:endParaRPr lang="en-US" sz="900" kern="1200"/>
        </a:p>
      </dsp:txBody>
      <dsp:txXfrm>
        <a:off x="973322" y="1405509"/>
        <a:ext cx="932688" cy="8549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F2D03-2583-4A30-9DBC-3C664A945794}">
      <dsp:nvSpPr>
        <dsp:cNvPr id="0" name=""/>
        <dsp:cNvSpPr/>
      </dsp:nvSpPr>
      <dsp:spPr>
        <a:xfrm>
          <a:off x="0" y="103001"/>
          <a:ext cx="7932576" cy="397800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🔎 </a:t>
          </a:r>
          <a:r>
            <a:rPr lang="en-US" sz="1700" b="1" kern="1200" smtClean="0"/>
            <a:t>Exploratory Analysis Goals</a:t>
          </a:r>
          <a:endParaRPr lang="en-US" sz="1700" kern="1200"/>
        </a:p>
      </dsp:txBody>
      <dsp:txXfrm>
        <a:off x="19419" y="122420"/>
        <a:ext cx="7893738" cy="358962"/>
      </dsp:txXfrm>
    </dsp:sp>
    <dsp:sp modelId="{8717E932-4F1C-4C39-9288-ECEA86D78116}">
      <dsp:nvSpPr>
        <dsp:cNvPr id="0" name=""/>
        <dsp:cNvSpPr/>
      </dsp:nvSpPr>
      <dsp:spPr>
        <a:xfrm>
          <a:off x="0" y="549761"/>
          <a:ext cx="7932576" cy="397800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Understand tweet structure, content, and balance in labels.</a:t>
          </a:r>
          <a:endParaRPr lang="en-US" sz="1700" kern="1200"/>
        </a:p>
      </dsp:txBody>
      <dsp:txXfrm>
        <a:off x="19419" y="569180"/>
        <a:ext cx="7893738" cy="358962"/>
      </dsp:txXfrm>
    </dsp:sp>
    <dsp:sp modelId="{06571F8F-3C20-42E9-BD9C-14BF12000D09}">
      <dsp:nvSpPr>
        <dsp:cNvPr id="0" name=""/>
        <dsp:cNvSpPr/>
      </dsp:nvSpPr>
      <dsp:spPr>
        <a:xfrm>
          <a:off x="0" y="996521"/>
          <a:ext cx="7932576" cy="397800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📏 </a:t>
          </a:r>
          <a:r>
            <a:rPr lang="en-US" sz="1700" b="1" kern="1200" smtClean="0"/>
            <a:t>Key Observations</a:t>
          </a:r>
          <a:endParaRPr lang="en-US" sz="1700" kern="1200"/>
        </a:p>
      </dsp:txBody>
      <dsp:txXfrm>
        <a:off x="19419" y="1015940"/>
        <a:ext cx="7893738" cy="358962"/>
      </dsp:txXfrm>
    </dsp:sp>
    <dsp:sp modelId="{4318E26E-D5FC-4CB9-9217-2C302E1F5C35}">
      <dsp:nvSpPr>
        <dsp:cNvPr id="0" name=""/>
        <dsp:cNvSpPr/>
      </dsp:nvSpPr>
      <dsp:spPr>
        <a:xfrm>
          <a:off x="0" y="1443281"/>
          <a:ext cx="7932576" cy="397800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Tweet Lengths</a:t>
          </a:r>
          <a:endParaRPr lang="en-US" sz="1700" kern="1200"/>
        </a:p>
      </dsp:txBody>
      <dsp:txXfrm>
        <a:off x="19419" y="1462700"/>
        <a:ext cx="7893738" cy="358962"/>
      </dsp:txXfrm>
    </dsp:sp>
    <dsp:sp modelId="{5F17E681-AFE8-4F05-BBCA-C13879F0C576}">
      <dsp:nvSpPr>
        <dsp:cNvPr id="0" name=""/>
        <dsp:cNvSpPr/>
      </dsp:nvSpPr>
      <dsp:spPr>
        <a:xfrm>
          <a:off x="0" y="1841081"/>
          <a:ext cx="7932576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59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Range: Short tweets (~10 chars) to full 280 characters</a:t>
          </a:r>
          <a:endParaRPr lang="en-US" sz="1300" kern="120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Average tweet length: ~70–100 characters</a:t>
          </a:r>
          <a:endParaRPr lang="en-US" sz="1300" kern="1200"/>
        </a:p>
      </dsp:txBody>
      <dsp:txXfrm>
        <a:off x="0" y="1841081"/>
        <a:ext cx="7932576" cy="431077"/>
      </dsp:txXfrm>
    </dsp:sp>
    <dsp:sp modelId="{F3BA6016-9B89-4A78-A2DE-0E06EEDAE287}">
      <dsp:nvSpPr>
        <dsp:cNvPr id="0" name=""/>
        <dsp:cNvSpPr/>
      </dsp:nvSpPr>
      <dsp:spPr>
        <a:xfrm>
          <a:off x="0" y="2272158"/>
          <a:ext cx="7932576" cy="397800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Word Count Analysis</a:t>
          </a:r>
          <a:endParaRPr lang="en-US" sz="1700" kern="1200"/>
        </a:p>
      </dsp:txBody>
      <dsp:txXfrm>
        <a:off x="19419" y="2291577"/>
        <a:ext cx="7893738" cy="358962"/>
      </dsp:txXfrm>
    </dsp:sp>
    <dsp:sp modelId="{B8096D51-3A1D-4709-8689-0874AAB75A68}">
      <dsp:nvSpPr>
        <dsp:cNvPr id="0" name=""/>
        <dsp:cNvSpPr/>
      </dsp:nvSpPr>
      <dsp:spPr>
        <a:xfrm>
          <a:off x="0" y="2669958"/>
          <a:ext cx="7932576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59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Most tweets contain 10–20 words</a:t>
          </a:r>
          <a:endParaRPr lang="en-US" sz="1300" kern="1200"/>
        </a:p>
      </dsp:txBody>
      <dsp:txXfrm>
        <a:off x="0" y="2669958"/>
        <a:ext cx="7932576" cy="281520"/>
      </dsp:txXfrm>
    </dsp:sp>
    <dsp:sp modelId="{94BEB520-68C2-4DC9-9769-5370E15F8A31}">
      <dsp:nvSpPr>
        <dsp:cNvPr id="0" name=""/>
        <dsp:cNvSpPr/>
      </dsp:nvSpPr>
      <dsp:spPr>
        <a:xfrm>
          <a:off x="0" y="2951478"/>
          <a:ext cx="7932576" cy="397800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Keyword Frequency</a:t>
          </a:r>
          <a:endParaRPr lang="en-US" sz="1700" kern="1200"/>
        </a:p>
      </dsp:txBody>
      <dsp:txXfrm>
        <a:off x="19419" y="2970897"/>
        <a:ext cx="7893738" cy="358962"/>
      </dsp:txXfrm>
    </dsp:sp>
    <dsp:sp modelId="{00CC1351-245E-41FD-BFD1-48D2857AAE20}">
      <dsp:nvSpPr>
        <dsp:cNvPr id="0" name=""/>
        <dsp:cNvSpPr/>
      </dsp:nvSpPr>
      <dsp:spPr>
        <a:xfrm>
          <a:off x="0" y="3349278"/>
          <a:ext cx="7932576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59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300" kern="1200" smtClean="0"/>
            <a:t>Common disaster keywords: </a:t>
          </a:r>
          <a:r>
            <a:rPr lang="en-US" sz="1300" i="1" kern="1200" smtClean="0"/>
            <a:t>fire</a:t>
          </a:r>
          <a:r>
            <a:rPr lang="en-US" sz="1300" kern="1200" smtClean="0"/>
            <a:t>, </a:t>
          </a:r>
          <a:r>
            <a:rPr lang="en-US" sz="1300" i="1" kern="1200" smtClean="0"/>
            <a:t>earthquake</a:t>
          </a:r>
          <a:r>
            <a:rPr lang="en-US" sz="1300" kern="1200" smtClean="0"/>
            <a:t>, </a:t>
          </a:r>
          <a:r>
            <a:rPr lang="en-US" sz="1300" i="1" kern="1200" smtClean="0"/>
            <a:t>storm</a:t>
          </a:r>
          <a:r>
            <a:rPr lang="en-US" sz="1300" kern="1200" smtClean="0"/>
            <a:t>, </a:t>
          </a:r>
          <a:r>
            <a:rPr lang="en-US" sz="1300" i="1" kern="1200" smtClean="0"/>
            <a:t>explosion</a:t>
          </a:r>
          <a:r>
            <a:rPr lang="en-US" sz="1300" kern="1200" smtClean="0"/>
            <a:t>, etc.</a:t>
          </a:r>
          <a:endParaRPr lang="en-US" sz="1300" kern="1200"/>
        </a:p>
      </dsp:txBody>
      <dsp:txXfrm>
        <a:off x="0" y="3349278"/>
        <a:ext cx="7932576" cy="2815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02287-B497-494F-A121-BBB47D875D34}">
      <dsp:nvSpPr>
        <dsp:cNvPr id="0" name=""/>
        <dsp:cNvSpPr/>
      </dsp:nvSpPr>
      <dsp:spPr>
        <a:xfrm>
          <a:off x="0" y="525779"/>
          <a:ext cx="7467599" cy="701039"/>
        </a:xfrm>
        <a:prstGeom prst="notchedRightArrow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4B08A-7602-4CEC-A571-E8F7673EDCE2}">
      <dsp:nvSpPr>
        <dsp:cNvPr id="0" name=""/>
        <dsp:cNvSpPr/>
      </dsp:nvSpPr>
      <dsp:spPr>
        <a:xfrm>
          <a:off x="3281" y="0"/>
          <a:ext cx="2165895" cy="701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🧹 </a:t>
          </a:r>
          <a:r>
            <a:rPr lang="en-US" sz="1200" b="1" kern="1200" smtClean="0"/>
            <a:t>Data Quality Checks</a:t>
          </a:r>
          <a:endParaRPr lang="en-US" sz="1200" kern="1200"/>
        </a:p>
      </dsp:txBody>
      <dsp:txXfrm>
        <a:off x="3281" y="0"/>
        <a:ext cx="2165895" cy="701039"/>
      </dsp:txXfrm>
    </dsp:sp>
    <dsp:sp modelId="{73E338E9-21D4-45AF-B6CB-D0BF2D3893B5}">
      <dsp:nvSpPr>
        <dsp:cNvPr id="0" name=""/>
        <dsp:cNvSpPr/>
      </dsp:nvSpPr>
      <dsp:spPr>
        <a:xfrm>
          <a:off x="998599" y="788669"/>
          <a:ext cx="175259" cy="175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90A3D-A112-4D26-986C-63EA18461694}">
      <dsp:nvSpPr>
        <dsp:cNvPr id="0" name=""/>
        <dsp:cNvSpPr/>
      </dsp:nvSpPr>
      <dsp:spPr>
        <a:xfrm>
          <a:off x="2277471" y="1051559"/>
          <a:ext cx="2165895" cy="701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Handled missing values in keyword and location fields</a:t>
          </a:r>
          <a:endParaRPr lang="en-US" sz="1200" kern="1200"/>
        </a:p>
      </dsp:txBody>
      <dsp:txXfrm>
        <a:off x="2277471" y="1051559"/>
        <a:ext cx="2165895" cy="701039"/>
      </dsp:txXfrm>
    </dsp:sp>
    <dsp:sp modelId="{646E4799-570D-48E8-BCD0-64377182A3AE}">
      <dsp:nvSpPr>
        <dsp:cNvPr id="0" name=""/>
        <dsp:cNvSpPr/>
      </dsp:nvSpPr>
      <dsp:spPr>
        <a:xfrm>
          <a:off x="3272789" y="788669"/>
          <a:ext cx="175259" cy="175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E0D91-AD5B-4BC0-890E-2119B2850088}">
      <dsp:nvSpPr>
        <dsp:cNvPr id="0" name=""/>
        <dsp:cNvSpPr/>
      </dsp:nvSpPr>
      <dsp:spPr>
        <a:xfrm>
          <a:off x="4551662" y="0"/>
          <a:ext cx="2165895" cy="701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Checked for class imbalance (e.g., more non-disaster tweets)</a:t>
          </a:r>
          <a:endParaRPr lang="en-US" sz="1200" kern="1200"/>
        </a:p>
      </dsp:txBody>
      <dsp:txXfrm>
        <a:off x="4551662" y="0"/>
        <a:ext cx="2165895" cy="701039"/>
      </dsp:txXfrm>
    </dsp:sp>
    <dsp:sp modelId="{8E861E8E-F750-41E5-B41E-032679B6CA25}">
      <dsp:nvSpPr>
        <dsp:cNvPr id="0" name=""/>
        <dsp:cNvSpPr/>
      </dsp:nvSpPr>
      <dsp:spPr>
        <a:xfrm>
          <a:off x="5546979" y="788669"/>
          <a:ext cx="175259" cy="175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A306B-EC64-4D2D-8781-F1FC792A986F}">
      <dsp:nvSpPr>
        <dsp:cNvPr id="0" name=""/>
        <dsp:cNvSpPr/>
      </dsp:nvSpPr>
      <dsp:spPr>
        <a:xfrm>
          <a:off x="0" y="138473"/>
          <a:ext cx="8001000" cy="564372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🧹 </a:t>
          </a:r>
          <a:r>
            <a:rPr lang="en-US" sz="1400" b="1" kern="1200" smtClean="0"/>
            <a:t>Text Cleaning Steps</a:t>
          </a:r>
          <a:endParaRPr lang="en-US" sz="1400" kern="1200"/>
        </a:p>
      </dsp:txBody>
      <dsp:txXfrm>
        <a:off x="27550" y="166023"/>
        <a:ext cx="7945900" cy="509272"/>
      </dsp:txXfrm>
    </dsp:sp>
    <dsp:sp modelId="{00D1C896-CC94-4B6D-9A04-9159485551CE}">
      <dsp:nvSpPr>
        <dsp:cNvPr id="0" name=""/>
        <dsp:cNvSpPr/>
      </dsp:nvSpPr>
      <dsp:spPr>
        <a:xfrm>
          <a:off x="0" y="743165"/>
          <a:ext cx="8001000" cy="327600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Removed:</a:t>
          </a:r>
          <a:endParaRPr lang="en-US" sz="1400" kern="1200"/>
        </a:p>
      </dsp:txBody>
      <dsp:txXfrm>
        <a:off x="15992" y="759157"/>
        <a:ext cx="7969016" cy="295616"/>
      </dsp:txXfrm>
    </dsp:sp>
    <dsp:sp modelId="{ACFCB394-A0C9-48CE-965A-E2C01D048BF9}">
      <dsp:nvSpPr>
        <dsp:cNvPr id="0" name=""/>
        <dsp:cNvSpPr/>
      </dsp:nvSpPr>
      <dsp:spPr>
        <a:xfrm>
          <a:off x="0" y="1070765"/>
          <a:ext cx="8001000" cy="550620"/>
        </a:xfrm>
        <a:prstGeom prst="rect">
          <a:avLst/>
        </a:prstGeom>
        <a:noFill/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32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Punctuation marks</a:t>
          </a:r>
          <a:endParaRPr lang="en-US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URLs</a:t>
          </a:r>
          <a:r>
            <a:rPr lang="en-US" sz="1100" kern="1200" smtClean="0"/>
            <a:t> (e.g., http://...)</a:t>
          </a:r>
          <a:endParaRPr lang="en-US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Special characters and emojis</a:t>
          </a:r>
          <a:endParaRPr lang="en-US" sz="1100" kern="1200"/>
        </a:p>
      </dsp:txBody>
      <dsp:txXfrm>
        <a:off x="0" y="1070765"/>
        <a:ext cx="8001000" cy="550620"/>
      </dsp:txXfrm>
    </dsp:sp>
    <dsp:sp modelId="{9B6179AE-5086-44E7-BDC3-E94E5743F87F}">
      <dsp:nvSpPr>
        <dsp:cNvPr id="0" name=""/>
        <dsp:cNvSpPr/>
      </dsp:nvSpPr>
      <dsp:spPr>
        <a:xfrm>
          <a:off x="0" y="1621385"/>
          <a:ext cx="8001000" cy="327600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🔠 </a:t>
          </a:r>
          <a:r>
            <a:rPr lang="en-US" sz="1400" b="1" kern="1200" smtClean="0"/>
            <a:t>Text Normalization</a:t>
          </a:r>
          <a:endParaRPr lang="en-US" sz="1400" kern="1200"/>
        </a:p>
      </dsp:txBody>
      <dsp:txXfrm>
        <a:off x="15992" y="1637377"/>
        <a:ext cx="7969016" cy="295616"/>
      </dsp:txXfrm>
    </dsp:sp>
    <dsp:sp modelId="{D617C990-F799-45B1-9644-682BDACA6B62}">
      <dsp:nvSpPr>
        <dsp:cNvPr id="0" name=""/>
        <dsp:cNvSpPr/>
      </dsp:nvSpPr>
      <dsp:spPr>
        <a:xfrm>
          <a:off x="0" y="1989305"/>
          <a:ext cx="8001000" cy="327600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Lowercased</a:t>
          </a:r>
          <a:r>
            <a:rPr lang="en-US" sz="1400" kern="1200" smtClean="0"/>
            <a:t> all words to ensure consistency</a:t>
          </a:r>
          <a:endParaRPr lang="en-US" sz="1400" kern="1200"/>
        </a:p>
      </dsp:txBody>
      <dsp:txXfrm>
        <a:off x="15992" y="2005297"/>
        <a:ext cx="7969016" cy="295616"/>
      </dsp:txXfrm>
    </dsp:sp>
    <dsp:sp modelId="{C3FBD1B6-D6C9-4FD8-8EE6-72C6446A5CB4}">
      <dsp:nvSpPr>
        <dsp:cNvPr id="0" name=""/>
        <dsp:cNvSpPr/>
      </dsp:nvSpPr>
      <dsp:spPr>
        <a:xfrm>
          <a:off x="0" y="2357225"/>
          <a:ext cx="8001000" cy="327600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Tokenized</a:t>
          </a:r>
          <a:r>
            <a:rPr lang="en-US" sz="1400" kern="1200" smtClean="0"/>
            <a:t> each tweet into individual words</a:t>
          </a:r>
          <a:endParaRPr lang="en-US" sz="1400" kern="1200"/>
        </a:p>
      </dsp:txBody>
      <dsp:txXfrm>
        <a:off x="15992" y="2373217"/>
        <a:ext cx="7969016" cy="295616"/>
      </dsp:txXfrm>
    </dsp:sp>
    <dsp:sp modelId="{98A5722A-1B1E-47D7-A89F-074F8B63DE52}">
      <dsp:nvSpPr>
        <dsp:cNvPr id="0" name=""/>
        <dsp:cNvSpPr/>
      </dsp:nvSpPr>
      <dsp:spPr>
        <a:xfrm>
          <a:off x="0" y="2725145"/>
          <a:ext cx="8001000" cy="327600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🚫 </a:t>
          </a:r>
          <a:r>
            <a:rPr lang="en-US" sz="1400" b="1" kern="1200" smtClean="0"/>
            <a:t>Stopword Removal</a:t>
          </a:r>
          <a:endParaRPr lang="en-US" sz="1400" kern="1200"/>
        </a:p>
      </dsp:txBody>
      <dsp:txXfrm>
        <a:off x="15992" y="2741137"/>
        <a:ext cx="7969016" cy="295616"/>
      </dsp:txXfrm>
    </dsp:sp>
    <dsp:sp modelId="{FC74F932-4201-4CF9-9B64-DEE387447CC0}">
      <dsp:nvSpPr>
        <dsp:cNvPr id="0" name=""/>
        <dsp:cNvSpPr/>
      </dsp:nvSpPr>
      <dsp:spPr>
        <a:xfrm>
          <a:off x="0" y="3093065"/>
          <a:ext cx="8001000" cy="327600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Removed common English words (e.g., </a:t>
          </a:r>
          <a:r>
            <a:rPr lang="en-US" sz="1400" i="1" kern="1200" dirty="0" smtClean="0"/>
            <a:t>"the"</a:t>
          </a:r>
          <a:r>
            <a:rPr lang="en-US" sz="1400" kern="1200" dirty="0" smtClean="0"/>
            <a:t>, </a:t>
          </a:r>
          <a:r>
            <a:rPr lang="en-US" sz="1400" i="1" kern="1200" dirty="0" smtClean="0"/>
            <a:t>"is"</a:t>
          </a:r>
          <a:r>
            <a:rPr lang="en-US" sz="1400" kern="1200" dirty="0" smtClean="0"/>
            <a:t>, </a:t>
          </a:r>
          <a:r>
            <a:rPr lang="en-US" sz="1400" i="1" kern="1200" dirty="0" smtClean="0"/>
            <a:t>"and"</a:t>
          </a:r>
          <a:r>
            <a:rPr lang="en-US" sz="1400" kern="1200" dirty="0" smtClean="0"/>
            <a:t>) that add little semantic value</a:t>
          </a:r>
          <a:endParaRPr lang="en-US" sz="1400" kern="1200" dirty="0"/>
        </a:p>
      </dsp:txBody>
      <dsp:txXfrm>
        <a:off x="15992" y="3109057"/>
        <a:ext cx="7969016" cy="295616"/>
      </dsp:txXfrm>
    </dsp:sp>
    <dsp:sp modelId="{97294B2C-CF9B-45B5-9CC8-4F68531AD4BF}">
      <dsp:nvSpPr>
        <dsp:cNvPr id="0" name=""/>
        <dsp:cNvSpPr/>
      </dsp:nvSpPr>
      <dsp:spPr>
        <a:xfrm>
          <a:off x="0" y="3460985"/>
          <a:ext cx="8001000" cy="327600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🔢 </a:t>
          </a:r>
          <a:r>
            <a:rPr lang="en-US" sz="1400" b="1" kern="1200" smtClean="0"/>
            <a:t>Label Encoding</a:t>
          </a:r>
          <a:endParaRPr lang="en-US" sz="1400" kern="1200"/>
        </a:p>
      </dsp:txBody>
      <dsp:txXfrm>
        <a:off x="15992" y="3476977"/>
        <a:ext cx="7969016" cy="295616"/>
      </dsp:txXfrm>
    </dsp:sp>
    <dsp:sp modelId="{5C7C9ACD-2A20-41CC-90EB-3E4E5237C2A0}">
      <dsp:nvSpPr>
        <dsp:cNvPr id="0" name=""/>
        <dsp:cNvSpPr/>
      </dsp:nvSpPr>
      <dsp:spPr>
        <a:xfrm>
          <a:off x="0" y="3828905"/>
          <a:ext cx="8001000" cy="327600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Target variable converted to:</a:t>
          </a:r>
          <a:endParaRPr lang="en-US" sz="1400" kern="1200"/>
        </a:p>
      </dsp:txBody>
      <dsp:txXfrm>
        <a:off x="15992" y="3844897"/>
        <a:ext cx="7969016" cy="295616"/>
      </dsp:txXfrm>
    </dsp:sp>
    <dsp:sp modelId="{BA207982-826D-41B8-93E0-D43458F421E4}">
      <dsp:nvSpPr>
        <dsp:cNvPr id="0" name=""/>
        <dsp:cNvSpPr/>
      </dsp:nvSpPr>
      <dsp:spPr>
        <a:xfrm>
          <a:off x="0" y="4156505"/>
          <a:ext cx="8001000" cy="362250"/>
        </a:xfrm>
        <a:prstGeom prst="rect">
          <a:avLst/>
        </a:prstGeom>
        <a:noFill/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32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smtClean="0"/>
            <a:t>1 = Disaster</a:t>
          </a:r>
          <a:endParaRPr lang="en-US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kern="1200" smtClean="0"/>
            <a:t>0 = Not Disaster</a:t>
          </a:r>
          <a:endParaRPr lang="en-US" sz="1100" kern="1200"/>
        </a:p>
      </dsp:txBody>
      <dsp:txXfrm>
        <a:off x="0" y="4156505"/>
        <a:ext cx="8001000" cy="362250"/>
      </dsp:txXfrm>
    </dsp:sp>
    <dsp:sp modelId="{79E27A6E-8291-4DC6-BEF0-75005F862049}">
      <dsp:nvSpPr>
        <dsp:cNvPr id="0" name=""/>
        <dsp:cNvSpPr/>
      </dsp:nvSpPr>
      <dsp:spPr>
        <a:xfrm>
          <a:off x="0" y="4518755"/>
          <a:ext cx="8001000" cy="327600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🧪 </a:t>
          </a:r>
          <a:r>
            <a:rPr lang="en-US" sz="1400" b="1" kern="1200" smtClean="0"/>
            <a:t>Train-Test Split</a:t>
          </a:r>
          <a:endParaRPr lang="en-US" sz="1400" kern="1200"/>
        </a:p>
      </dsp:txBody>
      <dsp:txXfrm>
        <a:off x="15992" y="4534747"/>
        <a:ext cx="7969016" cy="295616"/>
      </dsp:txXfrm>
    </dsp:sp>
    <dsp:sp modelId="{9A27606B-9761-46C5-8E49-0C135115C264}">
      <dsp:nvSpPr>
        <dsp:cNvPr id="0" name=""/>
        <dsp:cNvSpPr/>
      </dsp:nvSpPr>
      <dsp:spPr>
        <a:xfrm>
          <a:off x="0" y="4886675"/>
          <a:ext cx="8001000" cy="327600"/>
        </a:xfrm>
        <a:prstGeom prst="roundRect">
          <a:avLst/>
        </a:prstGeom>
        <a:solidFill>
          <a:schemeClr val="tx2"/>
        </a:solidFill>
        <a:ln w="40000" cap="flat" cmpd="sng" algn="ctr">
          <a:solidFill>
            <a:schemeClr val="tx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Dataset split for model development:</a:t>
          </a:r>
          <a:endParaRPr lang="en-US" sz="1400" kern="1200"/>
        </a:p>
      </dsp:txBody>
      <dsp:txXfrm>
        <a:off x="15992" y="4902667"/>
        <a:ext cx="7969016" cy="295616"/>
      </dsp:txXfrm>
    </dsp:sp>
    <dsp:sp modelId="{4A8A69AF-A9A3-4102-BDC0-C2C3102A56DA}">
      <dsp:nvSpPr>
        <dsp:cNvPr id="0" name=""/>
        <dsp:cNvSpPr/>
      </dsp:nvSpPr>
      <dsp:spPr>
        <a:xfrm>
          <a:off x="0" y="5214275"/>
          <a:ext cx="8001000" cy="362250"/>
        </a:xfrm>
        <a:prstGeom prst="rect">
          <a:avLst/>
        </a:prstGeom>
        <a:noFill/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32" tIns="17780" rIns="99568" bIns="17780" numCol="1" spcCol="1270" anchor="t" anchorCtr="0">
          <a:noAutofit/>
        </a:bodyPr>
        <a:lstStyle/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80%</a:t>
          </a:r>
          <a:r>
            <a:rPr lang="en-US" sz="1100" kern="1200" smtClean="0"/>
            <a:t> → Training set</a:t>
          </a:r>
          <a:endParaRPr lang="en-US" sz="11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100" b="1" kern="1200" smtClean="0"/>
            <a:t>20%</a:t>
          </a:r>
          <a:r>
            <a:rPr lang="en-US" sz="1100" kern="1200" smtClean="0"/>
            <a:t> → Testing set</a:t>
          </a:r>
          <a:endParaRPr lang="en-US" sz="1100" kern="1200"/>
        </a:p>
      </dsp:txBody>
      <dsp:txXfrm>
        <a:off x="0" y="5214275"/>
        <a:ext cx="8001000" cy="3622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8448D-FEC7-4CE5-A025-99EECF00BD4D}">
      <dsp:nvSpPr>
        <dsp:cNvPr id="0" name=""/>
        <dsp:cNvSpPr/>
      </dsp:nvSpPr>
      <dsp:spPr>
        <a:xfrm>
          <a:off x="3052791" y="1241633"/>
          <a:ext cx="1590617" cy="1590812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33112F0-EEB3-4F89-9C2C-D6649E3C3D74}">
      <dsp:nvSpPr>
        <dsp:cNvPr id="0" name=""/>
        <dsp:cNvSpPr/>
      </dsp:nvSpPr>
      <dsp:spPr>
        <a:xfrm>
          <a:off x="2936808" y="0"/>
          <a:ext cx="1822582" cy="97536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🧠 </a:t>
          </a:r>
          <a:r>
            <a:rPr lang="en-US" sz="1300" b="1" kern="1200" smtClean="0"/>
            <a:t>Text Feature Representation</a:t>
          </a:r>
          <a:endParaRPr lang="en-US" sz="1300" kern="1200"/>
        </a:p>
      </dsp:txBody>
      <dsp:txXfrm>
        <a:off x="2936808" y="0"/>
        <a:ext cx="1822582" cy="975360"/>
      </dsp:txXfrm>
    </dsp:sp>
    <dsp:sp modelId="{55CCE909-DC14-4270-AD8B-C7EE7CAC9537}">
      <dsp:nvSpPr>
        <dsp:cNvPr id="0" name=""/>
        <dsp:cNvSpPr/>
      </dsp:nvSpPr>
      <dsp:spPr>
        <a:xfrm>
          <a:off x="3519372" y="1465966"/>
          <a:ext cx="1590617" cy="1590812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C17B1AD-05B3-4E35-BA2C-E689A817369C}">
      <dsp:nvSpPr>
        <dsp:cNvPr id="0" name=""/>
        <dsp:cNvSpPr/>
      </dsp:nvSpPr>
      <dsp:spPr>
        <a:xfrm>
          <a:off x="5306165" y="926592"/>
          <a:ext cx="1723168" cy="107289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Applied </a:t>
          </a:r>
          <a:r>
            <a:rPr lang="en-US" sz="1300" b="1" kern="1200" smtClean="0"/>
            <a:t>TF-IDF Vectorization</a:t>
          </a:r>
          <a:r>
            <a:rPr lang="en-US" sz="1300" kern="1200" smtClean="0"/>
            <a:t> to convert text into numerical format:</a:t>
          </a:r>
          <a:endParaRPr lang="en-US" sz="13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Captures importance of words across tweets</a:t>
          </a:r>
          <a:endParaRPr lang="en-US" sz="1000" kern="1200"/>
        </a:p>
      </dsp:txBody>
      <dsp:txXfrm>
        <a:off x="5306165" y="926592"/>
        <a:ext cx="1723168" cy="1072896"/>
      </dsp:txXfrm>
    </dsp:sp>
    <dsp:sp modelId="{A17B8E3A-5435-49DA-86ED-25AFD8015D8F}">
      <dsp:nvSpPr>
        <dsp:cNvPr id="0" name=""/>
        <dsp:cNvSpPr/>
      </dsp:nvSpPr>
      <dsp:spPr>
        <a:xfrm>
          <a:off x="3634029" y="1970714"/>
          <a:ext cx="1590617" cy="1590812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D0A2824-9D60-4B50-B696-C863BDEC8FD7}">
      <dsp:nvSpPr>
        <dsp:cNvPr id="0" name=""/>
        <dsp:cNvSpPr/>
      </dsp:nvSpPr>
      <dsp:spPr>
        <a:xfrm>
          <a:off x="5471854" y="2292096"/>
          <a:ext cx="1690030" cy="114604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🧮 </a:t>
          </a:r>
          <a:r>
            <a:rPr lang="en-US" sz="1300" b="1" kern="1200" smtClean="0"/>
            <a:t>Additional Features Considered</a:t>
          </a:r>
          <a:endParaRPr lang="en-US" sz="1300" kern="1200"/>
        </a:p>
      </dsp:txBody>
      <dsp:txXfrm>
        <a:off x="5471854" y="2292096"/>
        <a:ext cx="1690030" cy="1146048"/>
      </dsp:txXfrm>
    </dsp:sp>
    <dsp:sp modelId="{5B402DA0-C619-4896-A706-BAF2D9DBF0FC}">
      <dsp:nvSpPr>
        <dsp:cNvPr id="0" name=""/>
        <dsp:cNvSpPr/>
      </dsp:nvSpPr>
      <dsp:spPr>
        <a:xfrm>
          <a:off x="3311266" y="2375489"/>
          <a:ext cx="1590617" cy="1590812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D27368A-00CB-433A-BBAF-6D3C7A54ECD6}">
      <dsp:nvSpPr>
        <dsp:cNvPr id="0" name=""/>
        <dsp:cNvSpPr/>
      </dsp:nvSpPr>
      <dsp:spPr>
        <a:xfrm>
          <a:off x="4742822" y="3828288"/>
          <a:ext cx="1822582" cy="104851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Tweet Length</a:t>
          </a:r>
          <a:r>
            <a:rPr lang="en-US" sz="1300" kern="1200" smtClean="0"/>
            <a:t> – total number of characters or words</a:t>
          </a:r>
          <a:endParaRPr lang="en-US" sz="1300" kern="1200"/>
        </a:p>
      </dsp:txBody>
      <dsp:txXfrm>
        <a:off x="4742822" y="3828288"/>
        <a:ext cx="1822582" cy="1048512"/>
      </dsp:txXfrm>
    </dsp:sp>
    <dsp:sp modelId="{E4D6F72F-9DD6-4503-A362-0E319D176ED6}">
      <dsp:nvSpPr>
        <dsp:cNvPr id="0" name=""/>
        <dsp:cNvSpPr/>
      </dsp:nvSpPr>
      <dsp:spPr>
        <a:xfrm>
          <a:off x="2794316" y="2375489"/>
          <a:ext cx="1590617" cy="1590812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033A949-BE38-4EED-9668-A3841A103AE2}">
      <dsp:nvSpPr>
        <dsp:cNvPr id="0" name=""/>
        <dsp:cNvSpPr/>
      </dsp:nvSpPr>
      <dsp:spPr>
        <a:xfrm>
          <a:off x="1130795" y="3828288"/>
          <a:ext cx="1822582" cy="104851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Hashtag Presence</a:t>
          </a:r>
          <a:r>
            <a:rPr lang="en-US" sz="1300" kern="1200" smtClean="0"/>
            <a:t> – binary flag (1 if present, 0 if not)</a:t>
          </a:r>
          <a:endParaRPr lang="en-US" sz="1300" kern="1200"/>
        </a:p>
      </dsp:txBody>
      <dsp:txXfrm>
        <a:off x="1130795" y="3828288"/>
        <a:ext cx="1822582" cy="1048512"/>
      </dsp:txXfrm>
    </dsp:sp>
    <dsp:sp modelId="{9A54C937-661D-4A64-B76E-1B7129EE3841}">
      <dsp:nvSpPr>
        <dsp:cNvPr id="0" name=""/>
        <dsp:cNvSpPr/>
      </dsp:nvSpPr>
      <dsp:spPr>
        <a:xfrm>
          <a:off x="2471553" y="1970714"/>
          <a:ext cx="1590617" cy="1590812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C85DF90-B08D-424E-A6B1-FD4167EE819F}">
      <dsp:nvSpPr>
        <dsp:cNvPr id="0" name=""/>
        <dsp:cNvSpPr/>
      </dsp:nvSpPr>
      <dsp:spPr>
        <a:xfrm>
          <a:off x="534314" y="2292096"/>
          <a:ext cx="1690030" cy="114604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Sentiment Score</a:t>
          </a:r>
          <a:r>
            <a:rPr lang="en-US" sz="1300" kern="1200" smtClean="0"/>
            <a:t> – using TextBlob/VADER for polarity detection</a:t>
          </a:r>
          <a:endParaRPr lang="en-US" sz="1300" kern="1200"/>
        </a:p>
      </dsp:txBody>
      <dsp:txXfrm>
        <a:off x="534314" y="2292096"/>
        <a:ext cx="1690030" cy="1146048"/>
      </dsp:txXfrm>
    </dsp:sp>
    <dsp:sp modelId="{6BCD9BB9-F5BC-4139-A895-4131DDA4C3DE}">
      <dsp:nvSpPr>
        <dsp:cNvPr id="0" name=""/>
        <dsp:cNvSpPr/>
      </dsp:nvSpPr>
      <dsp:spPr>
        <a:xfrm>
          <a:off x="2586210" y="1465966"/>
          <a:ext cx="1590617" cy="1590812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50A74EC-DD08-4E35-AD65-572221A86F38}">
      <dsp:nvSpPr>
        <dsp:cNvPr id="0" name=""/>
        <dsp:cNvSpPr/>
      </dsp:nvSpPr>
      <dsp:spPr>
        <a:xfrm>
          <a:off x="666865" y="926592"/>
          <a:ext cx="1723168" cy="107289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📦 </a:t>
          </a:r>
          <a:r>
            <a:rPr lang="en-US" sz="1300" b="1" kern="1200" smtClean="0"/>
            <a:t>Word Embeddings</a:t>
          </a:r>
          <a:r>
            <a:rPr lang="en-US" sz="1300" kern="1200" smtClean="0"/>
            <a:t> </a:t>
          </a:r>
          <a:r>
            <a:rPr lang="en-US" sz="1300" i="1" kern="1200" smtClean="0"/>
            <a:t>(optional)</a:t>
          </a:r>
          <a:endParaRPr lang="en-US" sz="1300" kern="1200"/>
        </a:p>
      </dsp:txBody>
      <dsp:txXfrm>
        <a:off x="666865" y="926592"/>
        <a:ext cx="1723168" cy="1072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EEBA180B-CEB6-4075-A50D-E6018144B7D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A771FB6-E3D2-4485-A768-E0B9FA5EC3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BA180B-CEB6-4075-A50D-E6018144B7D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771FB6-E3D2-4485-A768-E0B9FA5EC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EEBA180B-CEB6-4075-A50D-E6018144B7D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A771FB6-E3D2-4485-A768-E0B9FA5EC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BA180B-CEB6-4075-A50D-E6018144B7D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771FB6-E3D2-4485-A768-E0B9FA5EC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EBA180B-CEB6-4075-A50D-E6018144B7D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A771FB6-E3D2-4485-A768-E0B9FA5EC3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BA180B-CEB6-4075-A50D-E6018144B7D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771FB6-E3D2-4485-A768-E0B9FA5EC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BA180B-CEB6-4075-A50D-E6018144B7D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771FB6-E3D2-4485-A768-E0B9FA5EC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BA180B-CEB6-4075-A50D-E6018144B7D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771FB6-E3D2-4485-A768-E0B9FA5EC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EEBA180B-CEB6-4075-A50D-E6018144B7D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771FB6-E3D2-4485-A768-E0B9FA5EC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BA180B-CEB6-4075-A50D-E6018144B7D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771FB6-E3D2-4485-A768-E0B9FA5EC3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BA180B-CEB6-4075-A50D-E6018144B7D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771FB6-E3D2-4485-A768-E0B9FA5EC3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EEBA180B-CEB6-4075-A50D-E6018144B7D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A771FB6-E3D2-4485-A768-E0B9FA5EC3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8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ueller/word_cloud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5563" y="1646853"/>
            <a:ext cx="7786156" cy="58477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NLP Project: Disaster Tweet Classification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304800"/>
            <a:ext cx="2971800" cy="646331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Project-7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2746647"/>
            <a:ext cx="8448082" cy="107721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                               Subtitle: </a:t>
            </a:r>
          </a:p>
          <a:p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   Classifying Tweets to Aid Disaster Response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594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5712767"/>
            <a:ext cx="2501919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MAHAK GOYAL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44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76200"/>
            <a:ext cx="4114800" cy="52322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Model Evaluation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736686436"/>
              </p:ext>
            </p:extLst>
          </p:nvPr>
        </p:nvGraphicFramePr>
        <p:xfrm>
          <a:off x="76200" y="838200"/>
          <a:ext cx="8077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52" y="5181600"/>
            <a:ext cx="4173155" cy="14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5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72867392"/>
              </p:ext>
            </p:extLst>
          </p:nvPr>
        </p:nvGraphicFramePr>
        <p:xfrm>
          <a:off x="228601" y="685800"/>
          <a:ext cx="8305799" cy="2971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57601"/>
            <a:ext cx="7696200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68777"/>
            <a:ext cx="5076390" cy="52322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Deployment with Web Interface</a:t>
            </a:r>
          </a:p>
        </p:txBody>
      </p:sp>
    </p:spTree>
    <p:extLst>
      <p:ext uri="{BB962C8B-B14F-4D97-AF65-F5344CB8AC3E}">
        <p14:creationId xmlns:p14="http://schemas.microsoft.com/office/powerpoint/2010/main" val="47098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43190"/>
            <a:ext cx="4114800" cy="52322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Challenges &amp;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Learnings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30691690"/>
              </p:ext>
            </p:extLst>
          </p:nvPr>
        </p:nvGraphicFramePr>
        <p:xfrm>
          <a:off x="228600" y="1143000"/>
          <a:ext cx="75438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25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61946369"/>
              </p:ext>
            </p:extLst>
          </p:nvPr>
        </p:nvGraphicFramePr>
        <p:xfrm>
          <a:off x="533401" y="152400"/>
          <a:ext cx="7543799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304800"/>
            <a:ext cx="2743200" cy="52322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237" y="3657600"/>
            <a:ext cx="3581365" cy="52322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Future Enhancements</a:t>
            </a: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256614389"/>
              </p:ext>
            </p:extLst>
          </p:nvPr>
        </p:nvGraphicFramePr>
        <p:xfrm>
          <a:off x="609600" y="4495800"/>
          <a:ext cx="7239000" cy="190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805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28600"/>
            <a:ext cx="28956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447800"/>
            <a:ext cx="769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-learn: https://scikit-learn.org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NLTK: https://www.nltk.org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TextBlob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https://textblob.readthedocs.io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WordCloud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Library: </a:t>
            </a:r>
            <a:r>
              <a:rPr lang="en-US" b="1" dirty="0">
                <a:latin typeface="Times New Roman" pitchFamily="18" charset="0"/>
                <a:cs typeface="Times New Roman" pitchFamily="18" charset="0"/>
                <a:hlinkClick r:id="rId2"/>
              </a:rPr>
              <a:t>https://github.com/amueller/word_cloud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WordCloud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Library: </a:t>
            </a:r>
            <a:r>
              <a:rPr lang="en-US" b="1" dirty="0">
                <a:latin typeface="Times New Roman" pitchFamily="18" charset="0"/>
                <a:cs typeface="Times New Roman" pitchFamily="18" charset="0"/>
                <a:hlinkClick r:id="rId2"/>
              </a:rPr>
              <a:t>https://github.com/amueller/word_cloud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4267200"/>
            <a:ext cx="7467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TF-IDF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Vectorization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Logistic Regression, Random Forest, Naive Bayes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Model Evaluation Metrics (Precision, Recall, F1-Score, ROC)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Flask/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for Web Deployment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Pickle Serialization for Models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3395990"/>
            <a:ext cx="43434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Concepts &amp; Techniques</a:t>
            </a:r>
          </a:p>
        </p:txBody>
      </p:sp>
    </p:spTree>
    <p:extLst>
      <p:ext uri="{BB962C8B-B14F-4D97-AF65-F5344CB8AC3E}">
        <p14:creationId xmlns:p14="http://schemas.microsoft.com/office/powerpoint/2010/main" val="317173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2135" y="2209800"/>
            <a:ext cx="6324600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8800" b="1" cap="all" dirty="0" err="1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</a:t>
            </a:r>
            <a:r>
              <a:rPr lang="en-US" sz="72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YOU!</a:t>
            </a:r>
            <a:endParaRPr lang="en-US" sz="72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210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99502193"/>
              </p:ext>
            </p:extLst>
          </p:nvPr>
        </p:nvGraphicFramePr>
        <p:xfrm>
          <a:off x="304801" y="914400"/>
          <a:ext cx="76962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09800" y="76200"/>
            <a:ext cx="3962400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Project Background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37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27784061"/>
              </p:ext>
            </p:extLst>
          </p:nvPr>
        </p:nvGraphicFramePr>
        <p:xfrm>
          <a:off x="304800" y="838200"/>
          <a:ext cx="7772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209800" y="76200"/>
            <a:ext cx="3632913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3339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590800" y="88612"/>
            <a:ext cx="340247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Objectives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26971" y="2967335"/>
            <a:ext cx="4890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Your text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26971" y="2967335"/>
            <a:ext cx="4890057" cy="9233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Your text here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2088738323"/>
              </p:ext>
            </p:extLst>
          </p:nvPr>
        </p:nvGraphicFramePr>
        <p:xfrm>
          <a:off x="-2209800" y="609600"/>
          <a:ext cx="10134600" cy="629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0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57200" y="3481075"/>
            <a:ext cx="4381499" cy="2743132"/>
            <a:chOff x="342900" y="3581433"/>
            <a:chExt cx="4381499" cy="2743132"/>
          </a:xfrm>
        </p:grpSpPr>
        <p:sp>
          <p:nvSpPr>
            <p:cNvPr id="14" name="Freeform 13"/>
            <p:cNvSpPr/>
            <p:nvPr/>
          </p:nvSpPr>
          <p:spPr>
            <a:xfrm>
              <a:off x="342900" y="3581433"/>
              <a:ext cx="1577340" cy="1338113"/>
            </a:xfrm>
            <a:custGeom>
              <a:avLst/>
              <a:gdLst>
                <a:gd name="connsiteX0" fmla="*/ 0 w 1577340"/>
                <a:gd name="connsiteY0" fmla="*/ 223023 h 1338113"/>
                <a:gd name="connsiteX1" fmla="*/ 223023 w 1577340"/>
                <a:gd name="connsiteY1" fmla="*/ 0 h 1338113"/>
                <a:gd name="connsiteX2" fmla="*/ 1354317 w 1577340"/>
                <a:gd name="connsiteY2" fmla="*/ 0 h 1338113"/>
                <a:gd name="connsiteX3" fmla="*/ 1577340 w 1577340"/>
                <a:gd name="connsiteY3" fmla="*/ 223023 h 1338113"/>
                <a:gd name="connsiteX4" fmla="*/ 1577340 w 1577340"/>
                <a:gd name="connsiteY4" fmla="*/ 1115090 h 1338113"/>
                <a:gd name="connsiteX5" fmla="*/ 1354317 w 1577340"/>
                <a:gd name="connsiteY5" fmla="*/ 1338113 h 1338113"/>
                <a:gd name="connsiteX6" fmla="*/ 223023 w 1577340"/>
                <a:gd name="connsiteY6" fmla="*/ 1338113 h 1338113"/>
                <a:gd name="connsiteX7" fmla="*/ 0 w 1577340"/>
                <a:gd name="connsiteY7" fmla="*/ 1115090 h 1338113"/>
                <a:gd name="connsiteX8" fmla="*/ 0 w 1577340"/>
                <a:gd name="connsiteY8" fmla="*/ 223023 h 13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7340" h="1338113">
                  <a:moveTo>
                    <a:pt x="0" y="223023"/>
                  </a:moveTo>
                  <a:cubicBezTo>
                    <a:pt x="0" y="99851"/>
                    <a:pt x="99851" y="0"/>
                    <a:pt x="223023" y="0"/>
                  </a:cubicBezTo>
                  <a:lnTo>
                    <a:pt x="1354317" y="0"/>
                  </a:lnTo>
                  <a:cubicBezTo>
                    <a:pt x="1477489" y="0"/>
                    <a:pt x="1577340" y="99851"/>
                    <a:pt x="1577340" y="223023"/>
                  </a:cubicBezTo>
                  <a:lnTo>
                    <a:pt x="1577340" y="1115090"/>
                  </a:lnTo>
                  <a:cubicBezTo>
                    <a:pt x="1577340" y="1238262"/>
                    <a:pt x="1477489" y="1338113"/>
                    <a:pt x="1354317" y="1338113"/>
                  </a:cubicBezTo>
                  <a:lnTo>
                    <a:pt x="223023" y="1338113"/>
                  </a:lnTo>
                  <a:cubicBezTo>
                    <a:pt x="99851" y="1338113"/>
                    <a:pt x="0" y="1238262"/>
                    <a:pt x="0" y="1115090"/>
                  </a:cubicBezTo>
                  <a:lnTo>
                    <a:pt x="0" y="223023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901" tIns="99611" rIns="133901" bIns="99611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/>
                <a:t>Class Distribution</a:t>
              </a:r>
              <a:r>
                <a:rPr lang="en-US" sz="1800" kern="1200" dirty="0" smtClean="0"/>
                <a:t> </a:t>
              </a:r>
              <a:r>
                <a:rPr lang="en-US" sz="1800" i="1" kern="1200" dirty="0" smtClean="0"/>
                <a:t>(Include Visual)</a:t>
              </a:r>
              <a:endParaRPr lang="en-US" sz="18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1920239" y="5120264"/>
              <a:ext cx="2804160" cy="1070490"/>
            </a:xfrm>
            <a:custGeom>
              <a:avLst/>
              <a:gdLst>
                <a:gd name="connsiteX0" fmla="*/ 178419 w 1070490"/>
                <a:gd name="connsiteY0" fmla="*/ 0 h 2804160"/>
                <a:gd name="connsiteX1" fmla="*/ 892071 w 1070490"/>
                <a:gd name="connsiteY1" fmla="*/ 0 h 2804160"/>
                <a:gd name="connsiteX2" fmla="*/ 1070490 w 1070490"/>
                <a:gd name="connsiteY2" fmla="*/ 178419 h 2804160"/>
                <a:gd name="connsiteX3" fmla="*/ 1070490 w 1070490"/>
                <a:gd name="connsiteY3" fmla="*/ 2804160 h 2804160"/>
                <a:gd name="connsiteX4" fmla="*/ 1070490 w 1070490"/>
                <a:gd name="connsiteY4" fmla="*/ 2804160 h 2804160"/>
                <a:gd name="connsiteX5" fmla="*/ 0 w 1070490"/>
                <a:gd name="connsiteY5" fmla="*/ 2804160 h 2804160"/>
                <a:gd name="connsiteX6" fmla="*/ 0 w 1070490"/>
                <a:gd name="connsiteY6" fmla="*/ 2804160 h 2804160"/>
                <a:gd name="connsiteX7" fmla="*/ 0 w 1070490"/>
                <a:gd name="connsiteY7" fmla="*/ 178419 h 2804160"/>
                <a:gd name="connsiteX8" fmla="*/ 178419 w 1070490"/>
                <a:gd name="connsiteY8" fmla="*/ 0 h 280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0490" h="2804160">
                  <a:moveTo>
                    <a:pt x="1070490" y="467371"/>
                  </a:moveTo>
                  <a:lnTo>
                    <a:pt x="1070490" y="2336789"/>
                  </a:lnTo>
                  <a:cubicBezTo>
                    <a:pt x="1070490" y="2594910"/>
                    <a:pt x="1039995" y="2804159"/>
                    <a:pt x="1002378" y="2804159"/>
                  </a:cubicBezTo>
                  <a:lnTo>
                    <a:pt x="0" y="2804159"/>
                  </a:lnTo>
                  <a:lnTo>
                    <a:pt x="0" y="2804159"/>
                  </a:lnTo>
                  <a:lnTo>
                    <a:pt x="0" y="1"/>
                  </a:lnTo>
                  <a:lnTo>
                    <a:pt x="0" y="1"/>
                  </a:lnTo>
                  <a:lnTo>
                    <a:pt x="1002378" y="1"/>
                  </a:lnTo>
                  <a:cubicBezTo>
                    <a:pt x="1039995" y="1"/>
                    <a:pt x="1070490" y="209250"/>
                    <a:pt x="1070490" y="467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90000"/>
              </a:scheme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1" tIns="82737" rIns="113216" bIns="82737" numCol="1" spcCol="1270" anchor="ctr" anchorCtr="0">
              <a:noAutofit/>
            </a:bodyPr>
            <a:lstStyle/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Count of Disaster vs. Non-Disaster tweets</a:t>
              </a:r>
              <a:endParaRPr lang="en-US" sz="1600" kern="1200" dirty="0"/>
            </a:p>
            <a:p>
              <a:pPr marL="171450" lvl="1" indent="-17145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600" kern="1200" dirty="0" smtClean="0"/>
                <a:t>Helps detect class imbalance (if any)</a:t>
              </a:r>
              <a:endParaRPr lang="en-US" sz="16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42900" y="4986452"/>
              <a:ext cx="1577340" cy="1338113"/>
            </a:xfrm>
            <a:custGeom>
              <a:avLst/>
              <a:gdLst>
                <a:gd name="connsiteX0" fmla="*/ 0 w 1577340"/>
                <a:gd name="connsiteY0" fmla="*/ 223023 h 1338113"/>
                <a:gd name="connsiteX1" fmla="*/ 223023 w 1577340"/>
                <a:gd name="connsiteY1" fmla="*/ 0 h 1338113"/>
                <a:gd name="connsiteX2" fmla="*/ 1354317 w 1577340"/>
                <a:gd name="connsiteY2" fmla="*/ 0 h 1338113"/>
                <a:gd name="connsiteX3" fmla="*/ 1577340 w 1577340"/>
                <a:gd name="connsiteY3" fmla="*/ 223023 h 1338113"/>
                <a:gd name="connsiteX4" fmla="*/ 1577340 w 1577340"/>
                <a:gd name="connsiteY4" fmla="*/ 1115090 h 1338113"/>
                <a:gd name="connsiteX5" fmla="*/ 1354317 w 1577340"/>
                <a:gd name="connsiteY5" fmla="*/ 1338113 h 1338113"/>
                <a:gd name="connsiteX6" fmla="*/ 223023 w 1577340"/>
                <a:gd name="connsiteY6" fmla="*/ 1338113 h 1338113"/>
                <a:gd name="connsiteX7" fmla="*/ 0 w 1577340"/>
                <a:gd name="connsiteY7" fmla="*/ 1115090 h 1338113"/>
                <a:gd name="connsiteX8" fmla="*/ 0 w 1577340"/>
                <a:gd name="connsiteY8" fmla="*/ 223023 h 1338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7340" h="1338113">
                  <a:moveTo>
                    <a:pt x="0" y="223023"/>
                  </a:moveTo>
                  <a:cubicBezTo>
                    <a:pt x="0" y="99851"/>
                    <a:pt x="99851" y="0"/>
                    <a:pt x="223023" y="0"/>
                  </a:cubicBezTo>
                  <a:lnTo>
                    <a:pt x="1354317" y="0"/>
                  </a:lnTo>
                  <a:cubicBezTo>
                    <a:pt x="1477489" y="0"/>
                    <a:pt x="1577340" y="99851"/>
                    <a:pt x="1577340" y="223023"/>
                  </a:cubicBezTo>
                  <a:lnTo>
                    <a:pt x="1577340" y="1115090"/>
                  </a:lnTo>
                  <a:cubicBezTo>
                    <a:pt x="1577340" y="1238262"/>
                    <a:pt x="1477489" y="1338113"/>
                    <a:pt x="1354317" y="1338113"/>
                  </a:cubicBezTo>
                  <a:lnTo>
                    <a:pt x="223023" y="1338113"/>
                  </a:lnTo>
                  <a:cubicBezTo>
                    <a:pt x="99851" y="1338113"/>
                    <a:pt x="0" y="1238262"/>
                    <a:pt x="0" y="1115090"/>
                  </a:cubicBezTo>
                  <a:lnTo>
                    <a:pt x="0" y="223023"/>
                  </a:lnTo>
                  <a:close/>
                </a:path>
              </a:pathLst>
            </a:custGeom>
            <a:solidFill>
              <a:schemeClr val="tx2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3901" tIns="99611" rIns="133901" bIns="99611" numCol="1" spcCol="1270" anchor="ctr" anchorCtr="0">
              <a:noAutofit/>
            </a:bodyPr>
            <a:lstStyle/>
            <a:p>
              <a:pPr lvl="0" algn="ctr" defTabSz="8001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/>
                <a:t>Show a </a:t>
              </a:r>
              <a:r>
                <a:rPr lang="en-US" sz="1800" b="1" kern="1200" dirty="0" smtClean="0"/>
                <a:t>pie chart</a:t>
              </a:r>
              <a:r>
                <a:rPr lang="en-US" sz="1800" kern="1200" dirty="0" smtClean="0"/>
                <a:t> or </a:t>
              </a:r>
              <a:r>
                <a:rPr lang="en-US" sz="1800" b="1" kern="1200" dirty="0" smtClean="0"/>
                <a:t>bar plot</a:t>
              </a:r>
              <a:r>
                <a:rPr lang="en-US" sz="1800" kern="1200" dirty="0" smtClean="0"/>
                <a:t> of:</a:t>
              </a:r>
              <a:endParaRPr lang="en-US" sz="1800" kern="1200" dirty="0"/>
            </a:p>
          </p:txBody>
        </p:sp>
      </p:grp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31515131"/>
              </p:ext>
            </p:extLst>
          </p:nvPr>
        </p:nvGraphicFramePr>
        <p:xfrm>
          <a:off x="3925446" y="1348527"/>
          <a:ext cx="5218554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62200" y="152400"/>
            <a:ext cx="3581400" cy="58477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Dataset Overview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02735452"/>
              </p:ext>
            </p:extLst>
          </p:nvPr>
        </p:nvGraphicFramePr>
        <p:xfrm>
          <a:off x="1371600" y="1066800"/>
          <a:ext cx="4330182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9132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133793"/>
            <a:ext cx="3227165" cy="58477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Data Exploration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02272478"/>
              </p:ext>
            </p:extLst>
          </p:nvPr>
        </p:nvGraphicFramePr>
        <p:xfrm>
          <a:off x="152400" y="914400"/>
          <a:ext cx="7932576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915913507"/>
              </p:ext>
            </p:extLst>
          </p:nvPr>
        </p:nvGraphicFramePr>
        <p:xfrm>
          <a:off x="381000" y="4800601"/>
          <a:ext cx="7467599" cy="1752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6272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76200"/>
            <a:ext cx="2438400" cy="584775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Visuals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94033"/>
            <a:ext cx="3657600" cy="2495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4033"/>
            <a:ext cx="4800600" cy="31668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3886200"/>
            <a:ext cx="3900894" cy="28410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0897"/>
            <a:ext cx="4114800" cy="266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7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92950294"/>
              </p:ext>
            </p:extLst>
          </p:nvPr>
        </p:nvGraphicFramePr>
        <p:xfrm>
          <a:off x="152400" y="1066800"/>
          <a:ext cx="8001000" cy="571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24000" y="76200"/>
            <a:ext cx="5288499" cy="52322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Cleaning and Preprocessing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3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76200"/>
            <a:ext cx="3810000" cy="52322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Feature Engineering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21903811"/>
              </p:ext>
            </p:extLst>
          </p:nvPr>
        </p:nvGraphicFramePr>
        <p:xfrm>
          <a:off x="228600" y="1143000"/>
          <a:ext cx="7696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268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5650</TotalTime>
  <Words>932</Words>
  <Application>Microsoft Office PowerPoint</Application>
  <PresentationFormat>On-screen Show (4:3)</PresentationFormat>
  <Paragraphs>156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Opulent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21</cp:revision>
  <dcterms:created xsi:type="dcterms:W3CDTF">2025-07-26T09:44:31Z</dcterms:created>
  <dcterms:modified xsi:type="dcterms:W3CDTF">2025-07-30T07:59:33Z</dcterms:modified>
</cp:coreProperties>
</file>