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4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4" autoAdjust="0"/>
    <p:restoredTop sz="94672" autoAdjust="0"/>
  </p:normalViewPr>
  <p:slideViewPr>
    <p:cSldViewPr>
      <p:cViewPr varScale="1">
        <p:scale>
          <a:sx n="82" d="100"/>
          <a:sy n="82" d="100"/>
        </p:scale>
        <p:origin x="-1776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DBDA0-6047-48E6-B001-5B5333925EA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F59A6-5DE4-496A-B0B8-727A1FD3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7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F59A6-5DE4-496A-B0B8-727A1FD379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9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1DFD-8712-48AA-BC2D-42290CDAAE8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AFA8-448F-44A9-9773-054C6E58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6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1DFD-8712-48AA-BC2D-42290CDAAE8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AFA8-448F-44A9-9773-054C6E58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6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1DFD-8712-48AA-BC2D-42290CDAAE8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AFA8-448F-44A9-9773-054C6E58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5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1DFD-8712-48AA-BC2D-42290CDAAE8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AFA8-448F-44A9-9773-054C6E58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2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1DFD-8712-48AA-BC2D-42290CDAAE8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AFA8-448F-44A9-9773-054C6E58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6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1DFD-8712-48AA-BC2D-42290CDAAE8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AFA8-448F-44A9-9773-054C6E58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9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1DFD-8712-48AA-BC2D-42290CDAAE8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AFA8-448F-44A9-9773-054C6E58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6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1DFD-8712-48AA-BC2D-42290CDAAE8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AFA8-448F-44A9-9773-054C6E58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6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1DFD-8712-48AA-BC2D-42290CDAAE8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AFA8-448F-44A9-9773-054C6E58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4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1DFD-8712-48AA-BC2D-42290CDAAE8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AFA8-448F-44A9-9773-054C6E58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0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1DFD-8712-48AA-BC2D-42290CDAAE8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AFA8-448F-44A9-9773-054C6E58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6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A1DFD-8712-48AA-BC2D-42290CDAAE8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AFA8-448F-44A9-9773-054C6E58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4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1"/>
            <a:ext cx="7772400" cy="914400"/>
          </a:xfrm>
        </p:spPr>
        <p:txBody>
          <a:bodyPr/>
          <a:lstStyle/>
          <a:p>
            <a:r>
              <a:rPr lang="en-US" b="1" i="1" dirty="0" err="1" smtClean="0">
                <a:solidFill>
                  <a:schemeClr val="accent2"/>
                </a:solidFill>
              </a:rPr>
              <a:t>Nexthikes</a:t>
            </a:r>
            <a:r>
              <a:rPr lang="en-US" b="1" i="1" dirty="0" smtClean="0">
                <a:solidFill>
                  <a:schemeClr val="accent2"/>
                </a:solidFill>
              </a:rPr>
              <a:t> project-1</a:t>
            </a:r>
            <a:endParaRPr lang="en-US" b="1" i="1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990600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“Simple calculator using python”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238" y="1719943"/>
            <a:ext cx="793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Introduction: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313233"/>
            <a:ext cx="912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“This project is simple calculator created using </a:t>
            </a:r>
            <a:r>
              <a:rPr lang="en-US" dirty="0" err="1"/>
              <a:t>P</a:t>
            </a:r>
            <a:r>
              <a:rPr lang="en-US" dirty="0" err="1" smtClean="0"/>
              <a:t>yhton’s</a:t>
            </a:r>
            <a:r>
              <a:rPr lang="en-US" dirty="0" smtClean="0"/>
              <a:t> </a:t>
            </a:r>
            <a:r>
              <a:rPr lang="en-US" dirty="0" err="1" smtClean="0"/>
              <a:t>Tkinter</a:t>
            </a:r>
            <a:r>
              <a:rPr lang="en-US" dirty="0" smtClean="0"/>
              <a:t> library ,capable of performing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5237" y="2682565"/>
            <a:ext cx="86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 arithmetic operations and advanced functions like square, square root, and  memory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5237" y="3040655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perations”.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3871652"/>
            <a:ext cx="912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5236" y="3409987"/>
            <a:ext cx="89780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Purpose: </a:t>
            </a:r>
          </a:p>
          <a:p>
            <a:r>
              <a:rPr lang="en-US" dirty="0" smtClean="0"/>
              <a:t>“The calculator is designed to handle essential operations , such as addition, subtraction,  </a:t>
            </a:r>
          </a:p>
          <a:p>
            <a:r>
              <a:rPr lang="en-US" dirty="0" smtClean="0"/>
              <a:t> multiplication, and divisions, while also offering advanced functionalities like square, square                            root, cube root, reciprocal, and percentage operations”.</a:t>
            </a:r>
          </a:p>
          <a:p>
            <a:endParaRPr lang="en-US" sz="2400" dirty="0"/>
          </a:p>
          <a:p>
            <a:r>
              <a:rPr lang="en-US" sz="2400" b="1" dirty="0" smtClean="0"/>
              <a:t>Visuals:</a:t>
            </a:r>
          </a:p>
          <a:p>
            <a:r>
              <a:rPr lang="en-US" dirty="0" smtClean="0"/>
              <a:t>Icons representing each features(like a plus sign for addition, square root for the advanced operations, etc.).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2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990600"/>
            <a:ext cx="3505200" cy="5257800"/>
          </a:xfr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81000"/>
            <a:ext cx="89916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b="1" dirty="0" smtClean="0">
                <a:solidFill>
                  <a:schemeClr val="accent1"/>
                </a:solidFill>
              </a:rPr>
              <a:t>“Calculator features and key functions”.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000" b="1" dirty="0" smtClean="0"/>
              <a:t>Key features: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76" y="1447800"/>
            <a:ext cx="90466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Basic features: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Addition, subtraction, multiplication, division</a:t>
            </a:r>
          </a:p>
          <a:p>
            <a:r>
              <a:rPr lang="en-US" dirty="0" smtClean="0"/>
              <a:t>Square, square root, cube root, and reciprocal functions</a:t>
            </a:r>
          </a:p>
          <a:p>
            <a:r>
              <a:rPr lang="en-US" dirty="0" smtClean="0"/>
              <a:t>Percentage and exponentiation operations</a:t>
            </a:r>
          </a:p>
          <a:p>
            <a:endParaRPr lang="en-US" dirty="0" smtClean="0"/>
          </a:p>
          <a:p>
            <a:r>
              <a:rPr lang="en-US" b="1" dirty="0" smtClean="0"/>
              <a:t>Memory functions:</a:t>
            </a:r>
          </a:p>
          <a:p>
            <a:r>
              <a:rPr lang="en-US" dirty="0" smtClean="0"/>
              <a:t> Memory Save(MS)</a:t>
            </a:r>
          </a:p>
          <a:p>
            <a:r>
              <a:rPr lang="en-US" dirty="0" smtClean="0"/>
              <a:t> Memory Recall(MR)</a:t>
            </a:r>
          </a:p>
          <a:p>
            <a:r>
              <a:rPr lang="en-US" dirty="0" smtClean="0"/>
              <a:t> Memory Clear(MC)</a:t>
            </a:r>
          </a:p>
          <a:p>
            <a:endParaRPr lang="en-US" dirty="0"/>
          </a:p>
          <a:p>
            <a:r>
              <a:rPr lang="en-US" b="1" dirty="0" smtClean="0"/>
              <a:t>Error Handling :</a:t>
            </a:r>
          </a:p>
          <a:p>
            <a:r>
              <a:rPr lang="en-US" dirty="0" smtClean="0"/>
              <a:t>Handles invalid inputs like division by zero.</a:t>
            </a:r>
          </a:p>
          <a:p>
            <a:endParaRPr lang="en-US" dirty="0" smtClean="0"/>
          </a:p>
          <a:p>
            <a:r>
              <a:rPr lang="en-US" b="1" dirty="0" smtClean="0"/>
              <a:t>User Interface:</a:t>
            </a:r>
          </a:p>
          <a:p>
            <a:r>
              <a:rPr lang="en-US" dirty="0" smtClean="0"/>
              <a:t>Buttons for digits (0-9) and operations.</a:t>
            </a:r>
          </a:p>
          <a:p>
            <a:r>
              <a:rPr lang="en-US" dirty="0" smtClean="0"/>
              <a:t>Clear and delete functionalities.</a:t>
            </a:r>
            <a:endParaRPr lang="en-US" dirty="0"/>
          </a:p>
          <a:p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60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1440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accent1"/>
                </a:solidFill>
              </a:rPr>
              <a:t>“How the Application Works”</a:t>
            </a:r>
          </a:p>
          <a:p>
            <a:endParaRPr lang="en-US" dirty="0" smtClean="0"/>
          </a:p>
          <a:p>
            <a:r>
              <a:rPr lang="en-US" sz="2000" b="1" dirty="0" smtClean="0"/>
              <a:t>Content:</a:t>
            </a:r>
          </a:p>
          <a:p>
            <a:endParaRPr lang="en-US" sz="2000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User Interaction:</a:t>
            </a:r>
          </a:p>
          <a:p>
            <a:r>
              <a:rPr lang="en-US" dirty="0"/>
              <a:t> </a:t>
            </a:r>
            <a:r>
              <a:rPr lang="en-US" dirty="0" smtClean="0"/>
              <a:t>       User inputs numbers and operations via buttons.</a:t>
            </a:r>
          </a:p>
          <a:p>
            <a:endParaRPr lang="en-US" dirty="0" smtClean="0"/>
          </a:p>
          <a:p>
            <a:pPr marL="342900" indent="-342900">
              <a:buAutoNum type="arabicPeriod" startAt="2"/>
            </a:pPr>
            <a:r>
              <a:rPr lang="en-US" b="1" dirty="0" smtClean="0"/>
              <a:t>Operation Evaluation:</a:t>
            </a:r>
          </a:p>
          <a:p>
            <a:r>
              <a:rPr lang="en-US" dirty="0"/>
              <a:t> </a:t>
            </a:r>
            <a:r>
              <a:rPr lang="en-US" dirty="0" smtClean="0"/>
              <a:t>        The calculator uses the </a:t>
            </a:r>
            <a:r>
              <a:rPr lang="en-US" dirty="0" err="1" smtClean="0"/>
              <a:t>eval</a:t>
            </a:r>
            <a:r>
              <a:rPr lang="en-US" dirty="0" smtClean="0"/>
              <a:t> () function to calculate the result of the mathematical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expression entered by the user.</a:t>
            </a:r>
          </a:p>
          <a:p>
            <a:endParaRPr lang="en-US" dirty="0" smtClean="0"/>
          </a:p>
          <a:p>
            <a:pPr marL="342900" indent="-342900">
              <a:buAutoNum type="arabicPeriod" startAt="3"/>
            </a:pPr>
            <a:r>
              <a:rPr lang="en-US" b="1" dirty="0" smtClean="0"/>
              <a:t>Advanced Operations:</a:t>
            </a:r>
          </a:p>
          <a:p>
            <a:r>
              <a:rPr lang="en-US" dirty="0"/>
              <a:t> </a:t>
            </a:r>
            <a:r>
              <a:rPr lang="en-US" dirty="0" smtClean="0"/>
              <a:t>      Special operations like square, square root, reciprocal, and cube root are performed using </a:t>
            </a:r>
          </a:p>
          <a:p>
            <a:r>
              <a:rPr lang="en-US" dirty="0"/>
              <a:t> </a:t>
            </a:r>
            <a:r>
              <a:rPr lang="en-US" dirty="0" smtClean="0"/>
              <a:t>       specific functions.</a:t>
            </a:r>
          </a:p>
          <a:p>
            <a:endParaRPr lang="en-US" dirty="0" smtClean="0"/>
          </a:p>
          <a:p>
            <a:pPr marL="342900" indent="-342900">
              <a:buAutoNum type="arabicPeriod" startAt="4"/>
            </a:pPr>
            <a:r>
              <a:rPr lang="en-US" b="1" dirty="0" smtClean="0"/>
              <a:t>Memory Functions:</a:t>
            </a:r>
          </a:p>
          <a:p>
            <a:r>
              <a:rPr lang="en-US" dirty="0"/>
              <a:t> </a:t>
            </a:r>
            <a:r>
              <a:rPr lang="en-US" dirty="0" smtClean="0"/>
              <a:t>     Results can be stored and recalled using memory functions(MS, MR, MC).</a:t>
            </a:r>
          </a:p>
          <a:p>
            <a:endParaRPr lang="en-US" b="1" dirty="0"/>
          </a:p>
          <a:p>
            <a:pPr marL="342900" indent="-342900">
              <a:buAutoNum type="arabicPeriod" startAt="5"/>
            </a:pPr>
            <a:r>
              <a:rPr lang="en-US" b="1" dirty="0" smtClean="0"/>
              <a:t>Error Handling:</a:t>
            </a:r>
          </a:p>
          <a:p>
            <a:r>
              <a:rPr lang="en-US" dirty="0"/>
              <a:t> </a:t>
            </a:r>
            <a:r>
              <a:rPr lang="en-US" dirty="0" smtClean="0"/>
              <a:t>       Errors such as division by zero are handled and displayed as “Error”.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2209800"/>
            <a:ext cx="66293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8000" b="1" i="1" dirty="0">
                <a:solidFill>
                  <a:schemeClr val="accent1"/>
                </a:solidFill>
              </a:rPr>
              <a:t>Thank you</a:t>
            </a:r>
            <a:endParaRPr lang="en-US" sz="80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1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</TotalTime>
  <Words>291</Words>
  <Application>Microsoft Office PowerPoint</Application>
  <PresentationFormat>On-screen Show (4:3)</PresentationFormat>
  <Paragraphs>57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Nexthikes project-1</vt:lpstr>
      <vt:lpstr>“Calculator features and key functions”.  Key features: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Nexthikes project-1 (Mahak goyal)</dc:title>
  <dc:creator>Lenovo</dc:creator>
  <cp:lastModifiedBy>Lenovo</cp:lastModifiedBy>
  <cp:revision>17</cp:revision>
  <dcterms:created xsi:type="dcterms:W3CDTF">2024-12-03T16:12:02Z</dcterms:created>
  <dcterms:modified xsi:type="dcterms:W3CDTF">2024-12-04T06:22:25Z</dcterms:modified>
</cp:coreProperties>
</file>