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71" r:id="rId6"/>
    <p:sldMasterId id="2147483990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7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5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2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3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0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9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7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9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8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724813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71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2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0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65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118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58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1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0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9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190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08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4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18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21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03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77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53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04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5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9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0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7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5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A4CD204-0F4F-323A-473B-22463FD65B2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72135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A60CB-81A7-A103-CCDC-D52204D1334E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61642-E97E-8A2C-5C5C-B9C3723F1688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E8BA9B0-76E1-30DB-9517-B21A73E47FC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F735034A-312A-8296-39E4-0D4F8BDBE976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797592" cy="16430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  <a:p>
            <a:r>
              <a:rPr lang="en-US" sz="2400" b="1" dirty="0"/>
              <a:t>Submitted by: </a:t>
            </a:r>
            <a:r>
              <a:rPr lang="en-US" sz="2400" b="1" dirty="0" err="1"/>
              <a:t>mahak</a:t>
            </a:r>
            <a:r>
              <a:rPr lang="en-US" sz="2400" b="1" dirty="0"/>
              <a:t> Surana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21/12/2022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6547" y="1288474"/>
            <a:ext cx="10749412" cy="4429124"/>
          </a:xfrm>
        </p:spPr>
        <p:txBody>
          <a:bodyPr/>
          <a:lstStyle/>
          <a:p>
            <a:endParaRPr lang="en-GB" sz="2000" dirty="0">
              <a:latin typeface="+mn-lt"/>
            </a:endParaRPr>
          </a:p>
          <a:p>
            <a:endParaRPr lang="en-GB" sz="2000" dirty="0"/>
          </a:p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801" y="2752982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42" y="4339724"/>
            <a:ext cx="4502042" cy="20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Century Gothic</vt:lpstr>
      <vt:lpstr>Mylius Modern</vt:lpstr>
      <vt:lpstr>Wingdings 3</vt:lpstr>
      <vt:lpstr>Section Heading</vt:lpstr>
      <vt:lpstr>Slide Body - Curious Blue (ABBA)</vt:lpstr>
      <vt:lpstr>Ion Boardroom</vt:lpstr>
      <vt:lpstr>1_Ion Boardroom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MAHAK SURANA</cp:lastModifiedBy>
  <cp:revision>9</cp:revision>
  <cp:lastPrinted>2022-06-09T07:44:13Z</cp:lastPrinted>
  <dcterms:created xsi:type="dcterms:W3CDTF">2022-02-22T07:39:05Z</dcterms:created>
  <dcterms:modified xsi:type="dcterms:W3CDTF">2022-12-21T14:10:45Z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