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72" r:id="rId16"/>
    <p:sldId id="267" r:id="rId17"/>
    <p:sldId id="273" r:id="rId18"/>
    <p:sldId id="268" r:id="rId19"/>
  </p:sldIdLst>
  <p:sldSz cx="9144000" cy="6858000" type="screen4x3"/>
  <p:notesSz cx="6858000" cy="9144000"/>
  <p:embeddedFontLst>
    <p:embeddedFont>
      <p:font typeface="Source Sans Pr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73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088c3a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088c3a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jd tytułowy" type="title">
  <p:cSld name="TITLE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l" t="t" r="r" b="b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dist="44450" dir="162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600"/>
              <a:buFont typeface="Source Sans Pro"/>
              <a:buNone/>
              <a:defRPr sz="4600" b="1" i="0" u="none" strike="noStrike" cap="non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b" anchorCtr="0"/>
          <a:lstStyle>
            <a:lvl1pPr marR="0" lvl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81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81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81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główek sekcji" type="secHead">
  <p:cSld name="SECTION_HEADER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l" t="t" r="r" b="b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dist="44450" dir="162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200"/>
              <a:buFont typeface="Source Sans Pro"/>
              <a:buNone/>
              <a:defRPr sz="4200" b="1" i="0" u="none" strike="noStrike" cap="non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068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433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1469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068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433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1469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ów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⦿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⦿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214424"/>
            <a:ext cx="274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Char char="○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156448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raz z podpis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None/>
              <a:defRPr sz="22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w="508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52000" dist="345000" dir="5400000" sx="-80000" sy="-18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l" t="t" r="r" b="b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dist="44450" dir="162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l" t="t" r="r" b="b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81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-459868" y="2472170"/>
            <a:ext cx="8056422" cy="33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6600"/>
              <a:buFont typeface="Source Sans Pro"/>
              <a:buNone/>
            </a:pPr>
            <a:r>
              <a:rPr lang="pl-PL" sz="8800" b="1" i="0" u="none" strike="noStrike" cap="none" dirty="0" smtClean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 CZEGO </a:t>
            </a:r>
            <a:br>
              <a:rPr lang="pl-PL" sz="8800" b="1" i="0" u="none" strike="noStrike" cap="none" dirty="0" smtClean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-PL" sz="8800" b="1" i="0" u="none" strike="noStrike" cap="none" dirty="0" smtClean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ZACZĄĆ?</a:t>
            </a:r>
            <a:endParaRPr sz="8800" b="1" i="0" u="none" strike="noStrike" cap="none" dirty="0">
              <a:solidFill>
                <a:srgbClr val="9FD4E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leksander\Downloads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40"/>
              <a:buFont typeface="Source Sans Pro"/>
              <a:buNone/>
            </a:pP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REPREZENTACJE </a:t>
            </a:r>
            <a:b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LICZBOWE</a:t>
            </a:r>
            <a:endParaRPr sz="414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126</a:t>
            </a:r>
            <a:r>
              <a:rPr lang="pl-PL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1*10^2 + 2*10^1 + 6*10^0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1010= 1*2^3 + 0*2^2 + 1*2^1+ 0*2^0</a:t>
            </a:r>
            <a:endParaRPr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40"/>
              <a:buFont typeface="Source Sans Pro"/>
              <a:buNone/>
            </a:pP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OPERATORY</a:t>
            </a:r>
            <a:b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BITOWE</a:t>
            </a:r>
            <a:endParaRPr sz="414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    KONIUNKCJA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     ALTERNATYWA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^      ALTERNATYWA WYKLUCZ.(XOR)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300" dirty="0" smtClean="0"/>
              <a:t>INSTRUKCJE</a:t>
            </a:r>
            <a:br>
              <a:rPr lang="pl-PL" sz="4300" dirty="0" smtClean="0"/>
            </a:br>
            <a:r>
              <a:rPr lang="pl-PL" sz="4300" dirty="0" smtClean="0"/>
              <a:t>WARUNKOWE</a:t>
            </a:r>
            <a:endParaRPr lang="pl-PL" sz="43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if</a:t>
            </a:r>
            <a:r>
              <a:rPr lang="pl-PL" dirty="0" smtClean="0"/>
              <a:t>(warunek)</a:t>
            </a:r>
          </a:p>
          <a:p>
            <a:pPr>
              <a:buNone/>
            </a:pPr>
            <a:r>
              <a:rPr lang="pl-PL" dirty="0" smtClean="0"/>
              <a:t>{</a:t>
            </a:r>
          </a:p>
          <a:p>
            <a:pPr>
              <a:buNone/>
            </a:pPr>
            <a:r>
              <a:rPr lang="pl-PL" dirty="0" smtClean="0"/>
              <a:t>……..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r>
              <a:rPr lang="pl-PL" dirty="0" err="1" smtClean="0"/>
              <a:t>else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{</a:t>
            </a:r>
          </a:p>
          <a:p>
            <a:pPr>
              <a:buNone/>
            </a:pPr>
            <a:r>
              <a:rPr lang="pl-PL" dirty="0" smtClean="0"/>
              <a:t>……..</a:t>
            </a:r>
          </a:p>
          <a:p>
            <a:pPr>
              <a:buNone/>
            </a:pPr>
            <a:r>
              <a:rPr lang="pl-PL" dirty="0" smtClean="0"/>
              <a:t>}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switch</a:t>
            </a:r>
            <a:r>
              <a:rPr lang="pl-PL" dirty="0" smtClean="0"/>
              <a:t>(warunek)             </a:t>
            </a:r>
            <a:r>
              <a:rPr lang="pl-PL" dirty="0" err="1" smtClean="0"/>
              <a:t>default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smtClean="0"/>
              <a:t>{                                    …………</a:t>
            </a:r>
          </a:p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1:                             break;</a:t>
            </a:r>
          </a:p>
          <a:p>
            <a:pPr>
              <a:buNone/>
            </a:pPr>
            <a:r>
              <a:rPr lang="pl-PL" dirty="0" smtClean="0"/>
              <a:t>…….</a:t>
            </a:r>
          </a:p>
          <a:p>
            <a:pPr>
              <a:buNone/>
            </a:pPr>
            <a:r>
              <a:rPr lang="pl-PL" dirty="0" smtClean="0"/>
              <a:t>break;</a:t>
            </a:r>
          </a:p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2:</a:t>
            </a:r>
          </a:p>
          <a:p>
            <a:pPr>
              <a:buNone/>
            </a:pPr>
            <a:r>
              <a:rPr lang="pl-PL" dirty="0" smtClean="0"/>
              <a:t>……</a:t>
            </a:r>
          </a:p>
          <a:p>
            <a:pPr>
              <a:buNone/>
            </a:pPr>
            <a:r>
              <a:rPr lang="pl-PL" dirty="0" err="1" smtClean="0"/>
              <a:t>goto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1;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C:\Users\Aleksander\Downloads\8415800e49205f85bd02a84d8efed2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141" y="0"/>
            <a:ext cx="3763154" cy="6547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300" dirty="0" smtClean="0"/>
              <a:t>OPERATOR</a:t>
            </a:r>
            <a:br>
              <a:rPr lang="pl-PL" sz="4300" dirty="0" smtClean="0"/>
            </a:br>
            <a:r>
              <a:rPr lang="pl-PL" sz="4300" dirty="0" smtClean="0"/>
              <a:t>WARUNKOWY</a:t>
            </a:r>
            <a:endParaRPr lang="pl-PL" sz="43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Console.Write</a:t>
            </a:r>
            <a:r>
              <a:rPr lang="pl-PL" dirty="0" smtClean="0"/>
              <a:t>(warunek)?(prawda</a:t>
            </a:r>
            <a:r>
              <a:rPr lang="pl-PL" smtClean="0"/>
              <a:t>):(fałsz))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C:\Users\Aleksander\Downloads\pobrane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120" y="1196788"/>
            <a:ext cx="7261183" cy="4396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083" y="1385985"/>
            <a:ext cx="7863840" cy="2482630"/>
          </a:xfrm>
        </p:spPr>
        <p:txBody>
          <a:bodyPr/>
          <a:lstStyle/>
          <a:p>
            <a:pPr algn="ctr"/>
            <a:r>
              <a:rPr lang="pl-PL" sz="5000" dirty="0" smtClean="0"/>
              <a:t>DZIĘKUJEMY </a:t>
            </a:r>
            <a:br>
              <a:rPr lang="pl-PL" sz="5000" dirty="0" smtClean="0"/>
            </a:br>
            <a:r>
              <a:rPr lang="pl-PL" sz="5000" dirty="0" smtClean="0"/>
              <a:t>ZA</a:t>
            </a:r>
            <a:r>
              <a:rPr lang="pl-PL" sz="5000" smtClean="0"/>
              <a:t/>
            </a:r>
            <a:br>
              <a:rPr lang="pl-PL" sz="5000" smtClean="0"/>
            </a:br>
            <a:r>
              <a:rPr lang="pl-PL" sz="5000" smtClean="0"/>
              <a:t>UWAGĘ</a:t>
            </a:r>
            <a:br>
              <a:rPr lang="pl-PL" sz="5000" smtClean="0"/>
            </a:br>
            <a:r>
              <a:rPr lang="pl-PL" sz="5000" smtClean="0"/>
              <a:t>:D</a:t>
            </a:r>
            <a:endParaRPr lang="pl-PL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eksander\Downloads\pobra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8511" y="793376"/>
            <a:ext cx="5877667" cy="4034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Source Sans Pro"/>
              <a:buNone/>
            </a:pPr>
            <a:r>
              <a:rPr lang="pl-PL" sz="486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RODZAJE ZMIENNYCH STAŁOPRZECINKOWYCH</a:t>
            </a:r>
            <a:endParaRPr sz="486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sbyte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  od -128 do 127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    od 0 do 255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   od </a:t>
            </a:r>
            <a:r>
              <a:rPr lang="pl-PL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-2^(15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do 2^(15) -1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ushort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 od 0 do 2^(16)-1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od </a:t>
            </a:r>
            <a:r>
              <a:rPr lang="pl-PL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-2^(31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do 2^(31)-1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uint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od 0 do 2^(32)-1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       od </a:t>
            </a:r>
            <a:r>
              <a:rPr lang="pl-PL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-2^(63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do 2^(63)-1</a:t>
            </a:r>
            <a:endParaRPr dirty="0"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3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ulong</a:t>
            </a:r>
            <a:r>
              <a:rPr lang="pl-PL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od 0 do 2^(64)-1</a:t>
            </a:r>
            <a:endParaRPr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Source Sans Pro"/>
              <a:buNone/>
            </a:pPr>
            <a:r>
              <a:rPr lang="pl-PL" sz="43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RODZAJE ZMIENNYCH ZMIENNOPRZECINKOWYCH</a:t>
            </a:r>
            <a:endParaRPr sz="43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      od ±1.5 x 10</a:t>
            </a:r>
            <a:r>
              <a:rPr lang="pl-PL" sz="30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−45</a:t>
            </a: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do ±3.4 x 10</a:t>
            </a:r>
            <a:r>
              <a:rPr lang="pl-PL" sz="30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 od ±1.5 x 10</a:t>
            </a:r>
            <a:r>
              <a:rPr lang="pl-PL" sz="30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−324</a:t>
            </a: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do ±3.4 x 10</a:t>
            </a:r>
            <a:r>
              <a:rPr lang="pl-PL" sz="30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308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Source Sans Pro"/>
              <a:buNone/>
            </a:pPr>
            <a:r>
              <a:rPr lang="pl-PL" sz="43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POZOSTAŁE RODZAJE </a:t>
            </a:r>
            <a:br>
              <a:rPr lang="pl-PL" sz="43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-PL" sz="43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ZMIENNYCH </a:t>
            </a:r>
            <a:endParaRPr sz="43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      przyjmuję znaku  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   przyjmuje ciąg znaków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      przyjmuje wartości true lub false   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leksander\Downloads\0fc21fcd673f794c1d6222b1770133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36" y="739588"/>
            <a:ext cx="7681517" cy="5325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40"/>
              <a:buFont typeface="Source Sans Pro"/>
              <a:buNone/>
            </a:pP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OPERATORY </a:t>
            </a:r>
            <a:b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ARYTMETYCZNE</a:t>
            </a:r>
            <a:endParaRPr sz="414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dodawanie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odejmowanie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mnożenie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dzielenie</a:t>
            </a:r>
            <a:endParaRPr/>
          </a:p>
          <a:p>
            <a:pPr marL="420624" marR="0" lvl="0" indent="-2316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40"/>
              <a:buFont typeface="Source Sans Pro"/>
              <a:buNone/>
            </a:pP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OPERATORY </a:t>
            </a:r>
            <a:b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-PL" sz="414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RELACYJNE</a:t>
            </a:r>
            <a:endParaRPr sz="414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/>
          </a:p>
          <a:p>
            <a:pPr marL="420624" marR="0" lvl="0" indent="-38404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lang="pl-PL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300"/>
              <a:t>OPERATORY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300"/>
              <a:t>LOGICZNE</a:t>
            </a:r>
            <a:endParaRPr sz="430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pl-PL"/>
              <a:t>&amp;&amp;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l-PL"/>
              <a:t>||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l-PL"/>
              <a:t>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117</Words>
  <Application>Microsoft Office PowerPoint</Application>
  <PresentationFormat>Pokaz na ekranie (4:3)</PresentationFormat>
  <Paragraphs>61</Paragraphs>
  <Slides>18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Source Sans Pro</vt:lpstr>
      <vt:lpstr>Noto Sans Symbols</vt:lpstr>
      <vt:lpstr>Techniczny</vt:lpstr>
      <vt:lpstr>OD CZEGO  ZACZĄĆ?</vt:lpstr>
      <vt:lpstr>Slajd 2</vt:lpstr>
      <vt:lpstr>RODZAJE ZMIENNYCH STAŁOPRZECINKOWYCH</vt:lpstr>
      <vt:lpstr>RODZAJE ZMIENNYCH ZMIENNOPRZECINKOWYCH</vt:lpstr>
      <vt:lpstr>POZOSTAŁE RODZAJE  ZMIENNYCH </vt:lpstr>
      <vt:lpstr>Slajd 6</vt:lpstr>
      <vt:lpstr>OPERATORY  ARYTMETYCZNE</vt:lpstr>
      <vt:lpstr>OPERATORY  RELACYJNE</vt:lpstr>
      <vt:lpstr>OPERATORY LOGICZNE</vt:lpstr>
      <vt:lpstr>Slajd 10</vt:lpstr>
      <vt:lpstr>REPREZENTACJE  LICZBOWE</vt:lpstr>
      <vt:lpstr>OPERATORY BITOWE</vt:lpstr>
      <vt:lpstr>INSTRUKCJE WARUNKOWE</vt:lpstr>
      <vt:lpstr>Slajd 14</vt:lpstr>
      <vt:lpstr>Slajd 15</vt:lpstr>
      <vt:lpstr>OPERATOR WARUNKOWY</vt:lpstr>
      <vt:lpstr>Slajd 17</vt:lpstr>
      <vt:lpstr>DZIĘKUJEMY  ZA UWAGĘ :D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 C# PODSTAWA #1</dc:title>
  <cp:lastModifiedBy>alexkleszcz@hotmail.com</cp:lastModifiedBy>
  <cp:revision>35</cp:revision>
  <dcterms:modified xsi:type="dcterms:W3CDTF">2018-10-21T17:16:06Z</dcterms:modified>
</cp:coreProperties>
</file>